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Lst>
  <p:sldIdLst>
    <p:sldId id="256" r:id="rId32"/>
    <p:sldId id="258" r:id="rId33"/>
    <p:sldId id="259" r:id="rId34"/>
    <p:sldId id="260" r:id="rId35"/>
    <p:sldId id="261" r:id="rId36"/>
    <p:sldId id="262" r:id="rId37"/>
    <p:sldId id="263" r:id="rId38"/>
    <p:sldId id="264" r:id="rId39"/>
    <p:sldId id="265" r:id="rId40"/>
    <p:sldId id="266" r:id="rId41"/>
    <p:sldId id="267" r:id="rId42"/>
    <p:sldId id="268" r:id="rId43"/>
    <p:sldId id="269" r:id="rId44"/>
    <p:sldId id="273" r:id="rId45"/>
    <p:sldId id="274" r:id="rId46"/>
    <p:sldId id="272" r:id="rId47"/>
    <p:sldId id="270" r:id="rId48"/>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5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47" Type="http://schemas.openxmlformats.org/officeDocument/2006/relationships/slide" Target="slides/slide16.xml"/><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3.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slide" Target="slides/slide12.xml"/><Relationship Id="rId48" Type="http://schemas.openxmlformats.org/officeDocument/2006/relationships/slide" Target="slides/slide17.xml"/><Relationship Id="rId8" Type="http://schemas.openxmlformats.org/officeDocument/2006/relationships/slideMaster" Target="slideMasters/slideMaster8.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97"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035"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03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90"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9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9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80" name="PlaceHolder 1"/>
          <p:cNvSpPr>
            <a:spLocks noGrp="1"/>
          </p:cNvSpPr>
          <p:nvPr>
            <p:ph type="title"/>
          </p:nvPr>
        </p:nvSpPr>
        <p:spPr>
          <a:xfrm>
            <a:off x="2347920" y="5396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0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7" name="Google Shape;9;p2"/>
          <p:cNvSpPr/>
          <p:nvPr/>
        </p:nvSpPr>
        <p:spPr>
          <a:xfrm rot="2101800">
            <a:off x="1192680" y="-254160"/>
            <a:ext cx="1140480" cy="758520"/>
          </a:xfrm>
          <a:custGeom>
            <a:avLst/>
            <a:gdLst>
              <a:gd name="textAreaLeft" fmla="*/ 0 w 1140480"/>
              <a:gd name="textAreaRight" fmla="*/ 1140840 w 1140480"/>
              <a:gd name="textAreaTop" fmla="*/ 0 h 758520"/>
              <a:gd name="textAreaBottom" fmla="*/ 758880 h 75852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0;p2"/>
          <p:cNvSpPr/>
          <p:nvPr/>
        </p:nvSpPr>
        <p:spPr>
          <a:xfrm rot="20530800">
            <a:off x="7188480" y="-53280"/>
            <a:ext cx="728640" cy="560520"/>
          </a:xfrm>
          <a:custGeom>
            <a:avLst/>
            <a:gdLst>
              <a:gd name="textAreaLeft" fmla="*/ 0 w 728640"/>
              <a:gd name="textAreaRight" fmla="*/ 729000 w 728640"/>
              <a:gd name="textAreaTop" fmla="*/ 0 h 560520"/>
              <a:gd name="textAreaBottom" fmla="*/ 560880 h 56052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Google Shape;11;p2"/>
          <p:cNvSpPr/>
          <p:nvPr/>
        </p:nvSpPr>
        <p:spPr>
          <a:xfrm>
            <a:off x="3590280" y="4618800"/>
            <a:ext cx="1408680" cy="520200"/>
          </a:xfrm>
          <a:custGeom>
            <a:avLst/>
            <a:gdLst>
              <a:gd name="textAreaLeft" fmla="*/ 0 w 1408680"/>
              <a:gd name="textAreaRight" fmla="*/ 1409040 w 1408680"/>
              <a:gd name="textAreaTop" fmla="*/ 0 h 520200"/>
              <a:gd name="textAreaBottom" fmla="*/ 520560 h 52020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 name="Google Shape;12;p2"/>
          <p:cNvGrpSpPr/>
          <p:nvPr/>
        </p:nvGrpSpPr>
        <p:grpSpPr>
          <a:xfrm>
            <a:off x="7877880" y="-916200"/>
            <a:ext cx="1912320" cy="2111040"/>
            <a:chOff x="7877880" y="-916200"/>
            <a:chExt cx="1912320" cy="2111040"/>
          </a:xfrm>
        </p:grpSpPr>
        <p:sp>
          <p:nvSpPr>
            <p:cNvPr id="4" name="Google Shape;13;p2"/>
            <p:cNvSpPr/>
            <p:nvPr/>
          </p:nvSpPr>
          <p:spPr>
            <a:xfrm rot="17508000">
              <a:off x="7983000" y="-52128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 name="Google Shape;14;p2"/>
            <p:cNvSpPr/>
            <p:nvPr/>
          </p:nvSpPr>
          <p:spPr>
            <a:xfrm rot="17508000">
              <a:off x="8377920" y="-695880"/>
              <a:ext cx="226080" cy="276120"/>
            </a:xfrm>
            <a:custGeom>
              <a:avLst/>
              <a:gdLst>
                <a:gd name="textAreaLeft" fmla="*/ 0 w 226080"/>
                <a:gd name="textAreaRight" fmla="*/ 226440 w 226080"/>
                <a:gd name="textAreaTop" fmla="*/ 0 h 276120"/>
                <a:gd name="textAreaBottom" fmla="*/ 276480 h 27612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 name="Google Shape;15;p2"/>
            <p:cNvSpPr/>
            <p:nvPr/>
          </p:nvSpPr>
          <p:spPr>
            <a:xfrm rot="17508000">
              <a:off x="9272160" y="-509400"/>
              <a:ext cx="345960" cy="194400"/>
            </a:xfrm>
            <a:custGeom>
              <a:avLst/>
              <a:gdLst>
                <a:gd name="textAreaLeft" fmla="*/ 0 w 345960"/>
                <a:gd name="textAreaRight" fmla="*/ 346320 w 345960"/>
                <a:gd name="textAreaTop" fmla="*/ 0 h 194400"/>
                <a:gd name="textAreaBottom" fmla="*/ 194760 h 19440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 name="Google Shape;16;p2"/>
            <p:cNvSpPr/>
            <p:nvPr/>
          </p:nvSpPr>
          <p:spPr>
            <a:xfrm rot="17508000">
              <a:off x="7948080" y="-52704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rot="17508000">
              <a:off x="8363880" y="-720360"/>
              <a:ext cx="198720" cy="294120"/>
            </a:xfrm>
            <a:custGeom>
              <a:avLst/>
              <a:gdLst>
                <a:gd name="textAreaLeft" fmla="*/ 0 w 198720"/>
                <a:gd name="textAreaRight" fmla="*/ 199080 w 198720"/>
                <a:gd name="textAreaTop" fmla="*/ 0 h 294120"/>
                <a:gd name="textAreaBottom" fmla="*/ 294480 h 29412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8;p2"/>
            <p:cNvSpPr/>
            <p:nvPr/>
          </p:nvSpPr>
          <p:spPr>
            <a:xfrm rot="17508000">
              <a:off x="9237600" y="-515160"/>
              <a:ext cx="345960" cy="194760"/>
            </a:xfrm>
            <a:custGeom>
              <a:avLst/>
              <a:gdLst>
                <a:gd name="textAreaLeft" fmla="*/ 0 w 345960"/>
                <a:gd name="textAreaRight" fmla="*/ 346320 w 345960"/>
                <a:gd name="textAreaTop" fmla="*/ 0 h 194760"/>
                <a:gd name="textAreaBottom" fmla="*/ 195120 h 1947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19;p2"/>
            <p:cNvSpPr/>
            <p:nvPr/>
          </p:nvSpPr>
          <p:spPr>
            <a:xfrm rot="17508000">
              <a:off x="8170560" y="345240"/>
              <a:ext cx="84240" cy="149760"/>
            </a:xfrm>
            <a:custGeom>
              <a:avLst/>
              <a:gdLst>
                <a:gd name="textAreaLeft" fmla="*/ 0 w 84240"/>
                <a:gd name="textAreaRight" fmla="*/ 84600 w 84240"/>
                <a:gd name="textAreaTop" fmla="*/ 0 h 149760"/>
                <a:gd name="textAreaBottom" fmla="*/ 150120 h 1497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0;p2"/>
            <p:cNvSpPr/>
            <p:nvPr/>
          </p:nvSpPr>
          <p:spPr>
            <a:xfrm rot="17508000">
              <a:off x="8304120" y="-117720"/>
              <a:ext cx="123480" cy="276480"/>
            </a:xfrm>
            <a:custGeom>
              <a:avLst/>
              <a:gdLst>
                <a:gd name="textAreaLeft" fmla="*/ 0 w 123480"/>
                <a:gd name="textAreaRight" fmla="*/ 123840 w 123480"/>
                <a:gd name="textAreaTop" fmla="*/ 0 h 276480"/>
                <a:gd name="textAreaBottom" fmla="*/ 276840 h 27648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21;p2"/>
            <p:cNvSpPr/>
            <p:nvPr/>
          </p:nvSpPr>
          <p:spPr>
            <a:xfrm rot="17508000">
              <a:off x="8255880" y="156240"/>
              <a:ext cx="70560" cy="85320"/>
            </a:xfrm>
            <a:custGeom>
              <a:avLst/>
              <a:gdLst>
                <a:gd name="textAreaLeft" fmla="*/ 0 w 70560"/>
                <a:gd name="textAreaRight" fmla="*/ 70920 w 70560"/>
                <a:gd name="textAreaTop" fmla="*/ 0 h 85320"/>
                <a:gd name="textAreaBottom" fmla="*/ 85680 h 8532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2;p2"/>
            <p:cNvSpPr/>
            <p:nvPr/>
          </p:nvSpPr>
          <p:spPr>
            <a:xfrm rot="17508000">
              <a:off x="8490240" y="482400"/>
              <a:ext cx="154800" cy="124560"/>
            </a:xfrm>
            <a:custGeom>
              <a:avLst/>
              <a:gdLst>
                <a:gd name="textAreaLeft" fmla="*/ 0 w 154800"/>
                <a:gd name="textAreaRight" fmla="*/ 155160 w 154800"/>
                <a:gd name="textAreaTop" fmla="*/ 0 h 124560"/>
                <a:gd name="textAreaBottom" fmla="*/ 124920 h 1245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3;p2"/>
            <p:cNvSpPr/>
            <p:nvPr/>
          </p:nvSpPr>
          <p:spPr>
            <a:xfrm rot="17508000">
              <a:off x="8582760" y="874080"/>
              <a:ext cx="84240" cy="63360"/>
            </a:xfrm>
            <a:custGeom>
              <a:avLst/>
              <a:gdLst>
                <a:gd name="textAreaLeft" fmla="*/ 0 w 84240"/>
                <a:gd name="textAreaRight" fmla="*/ 84600 w 84240"/>
                <a:gd name="textAreaTop" fmla="*/ 0 h 63360"/>
                <a:gd name="textAreaBottom" fmla="*/ 63720 h 633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rot="17508000">
              <a:off x="8988480" y="580680"/>
              <a:ext cx="167760" cy="287280"/>
            </a:xfrm>
            <a:custGeom>
              <a:avLst/>
              <a:gdLst>
                <a:gd name="textAreaLeft" fmla="*/ 0 w 167760"/>
                <a:gd name="textAreaRight" fmla="*/ 168120 w 167760"/>
                <a:gd name="textAreaTop" fmla="*/ 0 h 287280"/>
                <a:gd name="textAreaBottom" fmla="*/ 287640 h 2872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5;p2"/>
            <p:cNvSpPr/>
            <p:nvPr/>
          </p:nvSpPr>
          <p:spPr>
            <a:xfrm rot="17508000">
              <a:off x="8635680" y="-393480"/>
              <a:ext cx="141840" cy="84240"/>
            </a:xfrm>
            <a:custGeom>
              <a:avLst/>
              <a:gdLst>
                <a:gd name="textAreaLeft" fmla="*/ 0 w 141840"/>
                <a:gd name="textAreaRight" fmla="*/ 142200 w 141840"/>
                <a:gd name="textAreaTop" fmla="*/ 0 h 84240"/>
                <a:gd name="textAreaBottom" fmla="*/ 84600 h 84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6;p2"/>
            <p:cNvSpPr/>
            <p:nvPr/>
          </p:nvSpPr>
          <p:spPr>
            <a:xfrm rot="17508000">
              <a:off x="9095760" y="-423000"/>
              <a:ext cx="169560" cy="297000"/>
            </a:xfrm>
            <a:custGeom>
              <a:avLst/>
              <a:gdLst>
                <a:gd name="textAreaLeft" fmla="*/ 0 w 169560"/>
                <a:gd name="textAreaRight" fmla="*/ 169920 w 169560"/>
                <a:gd name="textAreaTop" fmla="*/ 0 h 297000"/>
                <a:gd name="textAreaBottom" fmla="*/ 297360 h 2970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7;p2"/>
            <p:cNvSpPr/>
            <p:nvPr/>
          </p:nvSpPr>
          <p:spPr>
            <a:xfrm rot="17508000">
              <a:off x="9324720" y="-396720"/>
              <a:ext cx="57600" cy="88560"/>
            </a:xfrm>
            <a:custGeom>
              <a:avLst/>
              <a:gdLst>
                <a:gd name="textAreaLeft" fmla="*/ 0 w 57600"/>
                <a:gd name="textAreaRight" fmla="*/ 57960 w 57600"/>
                <a:gd name="textAreaTop" fmla="*/ 0 h 88560"/>
                <a:gd name="textAreaBottom" fmla="*/ 88920 h 8856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8;p2"/>
            <p:cNvSpPr/>
            <p:nvPr/>
          </p:nvSpPr>
          <p:spPr>
            <a:xfrm rot="17508000">
              <a:off x="8401320" y="-651240"/>
              <a:ext cx="27360" cy="142200"/>
            </a:xfrm>
            <a:custGeom>
              <a:avLst/>
              <a:gdLst>
                <a:gd name="textAreaLeft" fmla="*/ 0 w 27360"/>
                <a:gd name="textAreaRight" fmla="*/ 27720 w 27360"/>
                <a:gd name="textAreaTop" fmla="*/ 0 h 142200"/>
                <a:gd name="textAreaBottom" fmla="*/ 142560 h 1422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9;p2"/>
            <p:cNvSpPr/>
            <p:nvPr/>
          </p:nvSpPr>
          <p:spPr>
            <a:xfrm rot="17508000">
              <a:off x="9085320" y="114840"/>
              <a:ext cx="161280" cy="109800"/>
            </a:xfrm>
            <a:custGeom>
              <a:avLst/>
              <a:gdLst>
                <a:gd name="textAreaLeft" fmla="*/ 0 w 161280"/>
                <a:gd name="textAreaRight" fmla="*/ 161640 w 161280"/>
                <a:gd name="textAreaTop" fmla="*/ 0 h 109800"/>
                <a:gd name="textAreaBottom" fmla="*/ 110160 h 10980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 name="Google Shape;30;p2"/>
          <p:cNvGrpSpPr/>
          <p:nvPr/>
        </p:nvGrpSpPr>
        <p:grpSpPr>
          <a:xfrm>
            <a:off x="7753320" y="2952360"/>
            <a:ext cx="2197080" cy="3014280"/>
            <a:chOff x="7753320" y="2952360"/>
            <a:chExt cx="2197080" cy="3014280"/>
          </a:xfrm>
        </p:grpSpPr>
        <p:sp>
          <p:nvSpPr>
            <p:cNvPr id="22" name="Google Shape;31;p2"/>
            <p:cNvSpPr/>
            <p:nvPr/>
          </p:nvSpPr>
          <p:spPr>
            <a:xfrm rot="20089800">
              <a:off x="8412840" y="4392360"/>
              <a:ext cx="1315080" cy="1338840"/>
            </a:xfrm>
            <a:custGeom>
              <a:avLst/>
              <a:gdLst>
                <a:gd name="textAreaLeft" fmla="*/ 0 w 1315080"/>
                <a:gd name="textAreaRight" fmla="*/ 1315440 w 1315080"/>
                <a:gd name="textAreaTop" fmla="*/ 0 h 1338840"/>
                <a:gd name="textAreaBottom" fmla="*/ 1339200 h 133884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 name="Google Shape;32;p2"/>
            <p:cNvSpPr/>
            <p:nvPr/>
          </p:nvSpPr>
          <p:spPr>
            <a:xfrm rot="20089800">
              <a:off x="8404920" y="4411440"/>
              <a:ext cx="1315080" cy="1338840"/>
            </a:xfrm>
            <a:custGeom>
              <a:avLst/>
              <a:gdLst>
                <a:gd name="textAreaLeft" fmla="*/ 0 w 1315080"/>
                <a:gd name="textAreaRight" fmla="*/ 1315440 w 1315080"/>
                <a:gd name="textAreaTop" fmla="*/ 0 h 1338840"/>
                <a:gd name="textAreaBottom" fmla="*/ 1339200 h 133884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3;p2"/>
            <p:cNvSpPr/>
            <p:nvPr/>
          </p:nvSpPr>
          <p:spPr>
            <a:xfrm rot="20089800">
              <a:off x="8492760" y="4500720"/>
              <a:ext cx="1114200" cy="1135080"/>
            </a:xfrm>
            <a:custGeom>
              <a:avLst/>
              <a:gdLst>
                <a:gd name="textAreaLeft" fmla="*/ 0 w 1114200"/>
                <a:gd name="textAreaRight" fmla="*/ 1114560 w 1114200"/>
                <a:gd name="textAreaTop" fmla="*/ 0 h 1135080"/>
                <a:gd name="textAreaBottom" fmla="*/ 1135440 h 113508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4;p2"/>
            <p:cNvSpPr/>
            <p:nvPr/>
          </p:nvSpPr>
          <p:spPr>
            <a:xfrm rot="20089800">
              <a:off x="8763480" y="4800960"/>
              <a:ext cx="589320" cy="559080"/>
            </a:xfrm>
            <a:custGeom>
              <a:avLst/>
              <a:gdLst>
                <a:gd name="textAreaLeft" fmla="*/ 0 w 589320"/>
                <a:gd name="textAreaRight" fmla="*/ 589680 w 589320"/>
                <a:gd name="textAreaTop" fmla="*/ 0 h 559080"/>
                <a:gd name="textAreaBottom" fmla="*/ 559440 h 55908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5;p2"/>
            <p:cNvSpPr/>
            <p:nvPr/>
          </p:nvSpPr>
          <p:spPr>
            <a:xfrm rot="20089800">
              <a:off x="9329760" y="5100840"/>
              <a:ext cx="315720" cy="296280"/>
            </a:xfrm>
            <a:custGeom>
              <a:avLst/>
              <a:gdLst>
                <a:gd name="textAreaLeft" fmla="*/ 0 w 315720"/>
                <a:gd name="textAreaRight" fmla="*/ 316080 w 315720"/>
                <a:gd name="textAreaTop" fmla="*/ 0 h 296280"/>
                <a:gd name="textAreaBottom" fmla="*/ 296640 h 29628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 name="Google Shape;36;p2"/>
            <p:cNvSpPr/>
            <p:nvPr/>
          </p:nvSpPr>
          <p:spPr>
            <a:xfrm rot="20089800">
              <a:off x="9391680" y="512388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 name="Google Shape;37;p2"/>
            <p:cNvSpPr/>
            <p:nvPr/>
          </p:nvSpPr>
          <p:spPr>
            <a:xfrm rot="20089800">
              <a:off x="8384760" y="472212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Google Shape;38;p2"/>
            <p:cNvSpPr/>
            <p:nvPr/>
          </p:nvSpPr>
          <p:spPr>
            <a:xfrm rot="20089800">
              <a:off x="8446680" y="4745160"/>
              <a:ext cx="315720" cy="296640"/>
            </a:xfrm>
            <a:custGeom>
              <a:avLst/>
              <a:gdLst>
                <a:gd name="textAreaLeft" fmla="*/ 0 w 315720"/>
                <a:gd name="textAreaRight" fmla="*/ 316080 w 315720"/>
                <a:gd name="textAreaTop" fmla="*/ 0 h 296640"/>
                <a:gd name="textAreaBottom" fmla="*/ 297000 h 29664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 name="Google Shape;39;p2"/>
            <p:cNvSpPr/>
            <p:nvPr/>
          </p:nvSpPr>
          <p:spPr>
            <a:xfrm rot="20089800">
              <a:off x="8226360" y="4672080"/>
              <a:ext cx="326520" cy="277920"/>
            </a:xfrm>
            <a:custGeom>
              <a:avLst/>
              <a:gdLst>
                <a:gd name="textAreaLeft" fmla="*/ 0 w 326520"/>
                <a:gd name="textAreaRight" fmla="*/ 326880 w 326520"/>
                <a:gd name="textAreaTop" fmla="*/ 0 h 277920"/>
                <a:gd name="textAreaBottom" fmla="*/ 278280 h 27792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0;p2"/>
            <p:cNvSpPr/>
            <p:nvPr/>
          </p:nvSpPr>
          <p:spPr>
            <a:xfrm rot="20089800">
              <a:off x="8134560" y="4592520"/>
              <a:ext cx="341640" cy="331560"/>
            </a:xfrm>
            <a:custGeom>
              <a:avLst/>
              <a:gdLst>
                <a:gd name="textAreaLeft" fmla="*/ 0 w 341640"/>
                <a:gd name="textAreaRight" fmla="*/ 342000 w 341640"/>
                <a:gd name="textAreaTop" fmla="*/ 0 h 331560"/>
                <a:gd name="textAreaBottom" fmla="*/ 331920 h 33156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 name="Google Shape;41;p2"/>
            <p:cNvSpPr/>
            <p:nvPr/>
          </p:nvSpPr>
          <p:spPr>
            <a:xfrm rot="20089800">
              <a:off x="8139240" y="4605480"/>
              <a:ext cx="341640" cy="331560"/>
            </a:xfrm>
            <a:custGeom>
              <a:avLst/>
              <a:gdLst>
                <a:gd name="textAreaLeft" fmla="*/ 0 w 341640"/>
                <a:gd name="textAreaRight" fmla="*/ 342000 w 341640"/>
                <a:gd name="textAreaTop" fmla="*/ 0 h 331560"/>
                <a:gd name="textAreaBottom" fmla="*/ 331920 h 33156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2;p2"/>
            <p:cNvSpPr/>
            <p:nvPr/>
          </p:nvSpPr>
          <p:spPr>
            <a:xfrm rot="20089800">
              <a:off x="9085680" y="5188680"/>
              <a:ext cx="217800" cy="233640"/>
            </a:xfrm>
            <a:custGeom>
              <a:avLst/>
              <a:gdLst>
                <a:gd name="textAreaLeft" fmla="*/ 0 w 217800"/>
                <a:gd name="textAreaRight" fmla="*/ 218160 w 217800"/>
                <a:gd name="textAreaTop" fmla="*/ 0 h 233640"/>
                <a:gd name="textAreaBottom" fmla="*/ 234000 h 23364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43;p2"/>
            <p:cNvSpPr/>
            <p:nvPr/>
          </p:nvSpPr>
          <p:spPr>
            <a:xfrm rot="20089800">
              <a:off x="8224560" y="4766400"/>
              <a:ext cx="55800" cy="137880"/>
            </a:xfrm>
            <a:custGeom>
              <a:avLst/>
              <a:gdLst>
                <a:gd name="textAreaLeft" fmla="*/ 0 w 55800"/>
                <a:gd name="textAreaRight" fmla="*/ 56160 w 55800"/>
                <a:gd name="textAreaTop" fmla="*/ 0 h 137880"/>
                <a:gd name="textAreaBottom" fmla="*/ 138240 h 13788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44;p2"/>
            <p:cNvSpPr/>
            <p:nvPr/>
          </p:nvSpPr>
          <p:spPr>
            <a:xfrm rot="20089800">
              <a:off x="8432280" y="4945680"/>
              <a:ext cx="199440" cy="214200"/>
            </a:xfrm>
            <a:custGeom>
              <a:avLst/>
              <a:gdLst>
                <a:gd name="textAreaLeft" fmla="*/ 0 w 199440"/>
                <a:gd name="textAreaRight" fmla="*/ 199800 w 199440"/>
                <a:gd name="textAreaTop" fmla="*/ 0 h 214200"/>
                <a:gd name="textAreaBottom" fmla="*/ 214560 h 21420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45;p2"/>
            <p:cNvSpPr/>
            <p:nvPr/>
          </p:nvSpPr>
          <p:spPr>
            <a:xfrm rot="20089800">
              <a:off x="9595440" y="5448240"/>
              <a:ext cx="118440" cy="58680"/>
            </a:xfrm>
            <a:custGeom>
              <a:avLst/>
              <a:gdLst>
                <a:gd name="textAreaLeft" fmla="*/ 0 w 118440"/>
                <a:gd name="textAreaRight" fmla="*/ 118800 w 118440"/>
                <a:gd name="textAreaTop" fmla="*/ 0 h 58680"/>
                <a:gd name="textAreaBottom" fmla="*/ 59040 h 5868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46;p2"/>
            <p:cNvSpPr/>
            <p:nvPr/>
          </p:nvSpPr>
          <p:spPr>
            <a:xfrm rot="20089800">
              <a:off x="8256600" y="3077280"/>
              <a:ext cx="1110240" cy="2614680"/>
            </a:xfrm>
            <a:custGeom>
              <a:avLst/>
              <a:gdLst>
                <a:gd name="textAreaLeft" fmla="*/ 0 w 1110240"/>
                <a:gd name="textAreaRight" fmla="*/ 1110600 w 1110240"/>
                <a:gd name="textAreaTop" fmla="*/ 0 h 2614680"/>
                <a:gd name="textAreaBottom" fmla="*/ 2615040 h 261468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 name="Google Shape;47;p2"/>
            <p:cNvSpPr/>
            <p:nvPr/>
          </p:nvSpPr>
          <p:spPr>
            <a:xfrm rot="20089800">
              <a:off x="8647920" y="2988720"/>
              <a:ext cx="262440" cy="479160"/>
            </a:xfrm>
            <a:custGeom>
              <a:avLst/>
              <a:gdLst>
                <a:gd name="textAreaLeft" fmla="*/ 0 w 262440"/>
                <a:gd name="textAreaRight" fmla="*/ 262800 w 262440"/>
                <a:gd name="textAreaTop" fmla="*/ 0 h 479160"/>
                <a:gd name="textAreaBottom" fmla="*/ 479520 h 479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48;p2"/>
            <p:cNvSpPr/>
            <p:nvPr/>
          </p:nvSpPr>
          <p:spPr>
            <a:xfrm rot="20089800">
              <a:off x="8357760" y="3310560"/>
              <a:ext cx="1095120" cy="2370240"/>
            </a:xfrm>
            <a:custGeom>
              <a:avLst/>
              <a:gdLst>
                <a:gd name="textAreaLeft" fmla="*/ 0 w 1095120"/>
                <a:gd name="textAreaRight" fmla="*/ 1095480 w 1095120"/>
                <a:gd name="textAreaTop" fmla="*/ 0 h 2370240"/>
                <a:gd name="textAreaBottom" fmla="*/ 2370600 h 23702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49;p2"/>
            <p:cNvSpPr/>
            <p:nvPr/>
          </p:nvSpPr>
          <p:spPr>
            <a:xfrm rot="20089800">
              <a:off x="8884440" y="5670720"/>
              <a:ext cx="262800" cy="77040"/>
            </a:xfrm>
            <a:custGeom>
              <a:avLst/>
              <a:gdLst>
                <a:gd name="textAreaLeft" fmla="*/ 0 w 262800"/>
                <a:gd name="textAreaRight" fmla="*/ 263160 w 262800"/>
                <a:gd name="textAreaTop" fmla="*/ 0 h 77040"/>
                <a:gd name="textAreaBottom" fmla="*/ 77400 h 770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50;p2"/>
            <p:cNvSpPr/>
            <p:nvPr/>
          </p:nvSpPr>
          <p:spPr>
            <a:xfrm rot="20089800">
              <a:off x="8959320" y="5693040"/>
              <a:ext cx="116280" cy="30960"/>
            </a:xfrm>
            <a:custGeom>
              <a:avLst/>
              <a:gdLst>
                <a:gd name="textAreaLeft" fmla="*/ 0 w 116280"/>
                <a:gd name="textAreaRight" fmla="*/ 116640 w 116280"/>
                <a:gd name="textAreaTop" fmla="*/ 0 h 30960"/>
                <a:gd name="textAreaBottom" fmla="*/ 31320 h 3096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51;p2"/>
            <p:cNvSpPr/>
            <p:nvPr/>
          </p:nvSpPr>
          <p:spPr>
            <a:xfrm rot="20089800">
              <a:off x="8710560" y="2970720"/>
              <a:ext cx="114480" cy="117720"/>
            </a:xfrm>
            <a:custGeom>
              <a:avLst/>
              <a:gdLst>
                <a:gd name="textAreaLeft" fmla="*/ 0 w 114480"/>
                <a:gd name="textAreaRight" fmla="*/ 114840 w 114480"/>
                <a:gd name="textAreaTop" fmla="*/ 0 h 117720"/>
                <a:gd name="textAreaBottom" fmla="*/ 118080 h 11772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9040" bIns="59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52;p2"/>
            <p:cNvSpPr/>
            <p:nvPr/>
          </p:nvSpPr>
          <p:spPr>
            <a:xfrm rot="20089800">
              <a:off x="8744040" y="3352320"/>
              <a:ext cx="361800" cy="937440"/>
            </a:xfrm>
            <a:custGeom>
              <a:avLst/>
              <a:gdLst>
                <a:gd name="textAreaLeft" fmla="*/ 0 w 361800"/>
                <a:gd name="textAreaRight" fmla="*/ 362160 w 361800"/>
                <a:gd name="textAreaTop" fmla="*/ 0 h 937440"/>
                <a:gd name="textAreaBottom" fmla="*/ 937800 h 93744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53;p2"/>
            <p:cNvSpPr/>
            <p:nvPr/>
          </p:nvSpPr>
          <p:spPr>
            <a:xfrm rot="20089800">
              <a:off x="8890920" y="4457880"/>
              <a:ext cx="187200" cy="486360"/>
            </a:xfrm>
            <a:custGeom>
              <a:avLst/>
              <a:gdLst>
                <a:gd name="textAreaLeft" fmla="*/ 0 w 187200"/>
                <a:gd name="textAreaRight" fmla="*/ 187560 w 187200"/>
                <a:gd name="textAreaTop" fmla="*/ 0 h 486360"/>
                <a:gd name="textAreaBottom" fmla="*/ 486720 h 4863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 name="Google Shape;54;p2"/>
          <p:cNvGrpSpPr/>
          <p:nvPr/>
        </p:nvGrpSpPr>
        <p:grpSpPr>
          <a:xfrm>
            <a:off x="8524800" y="1706040"/>
            <a:ext cx="563400" cy="427320"/>
            <a:chOff x="8524800" y="1706040"/>
            <a:chExt cx="563400" cy="427320"/>
          </a:xfrm>
        </p:grpSpPr>
        <p:sp>
          <p:nvSpPr>
            <p:cNvPr id="46" name="Google Shape;55;p2"/>
            <p:cNvSpPr/>
            <p:nvPr/>
          </p:nvSpPr>
          <p:spPr>
            <a:xfrm flipV="1">
              <a:off x="8570520" y="1734120"/>
              <a:ext cx="271440" cy="262440"/>
            </a:xfrm>
            <a:custGeom>
              <a:avLst/>
              <a:gdLst>
                <a:gd name="textAreaLeft" fmla="*/ 0 w 271440"/>
                <a:gd name="textAreaRight" fmla="*/ 271800 w 271440"/>
                <a:gd name="textAreaTop" fmla="*/ -360 h 262440"/>
                <a:gd name="textAreaBottom" fmla="*/ 26244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56;p2"/>
            <p:cNvSpPr/>
            <p:nvPr/>
          </p:nvSpPr>
          <p:spPr>
            <a:xfrm flipV="1">
              <a:off x="8533800" y="171216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57;p2"/>
            <p:cNvSpPr/>
            <p:nvPr/>
          </p:nvSpPr>
          <p:spPr>
            <a:xfrm flipV="1">
              <a:off x="8524800" y="170568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58;p2"/>
            <p:cNvSpPr/>
            <p:nvPr/>
          </p:nvSpPr>
          <p:spPr>
            <a:xfrm flipV="1">
              <a:off x="8655840" y="1812240"/>
              <a:ext cx="326520" cy="308880"/>
            </a:xfrm>
            <a:custGeom>
              <a:avLst/>
              <a:gdLst>
                <a:gd name="textAreaLeft" fmla="*/ 0 w 326520"/>
                <a:gd name="textAreaRight" fmla="*/ 326880 w 326520"/>
                <a:gd name="textAreaTop" fmla="*/ 360 h 308880"/>
                <a:gd name="textAreaBottom" fmla="*/ 30960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Google Shape;59;p2"/>
            <p:cNvSpPr/>
            <p:nvPr/>
          </p:nvSpPr>
          <p:spPr>
            <a:xfrm flipV="1">
              <a:off x="8876880" y="1973520"/>
              <a:ext cx="211320" cy="159840"/>
            </a:xfrm>
            <a:custGeom>
              <a:avLst/>
              <a:gdLst>
                <a:gd name="textAreaLeft" fmla="*/ 0 w 211320"/>
                <a:gd name="textAreaRight" fmla="*/ 211680 w 211320"/>
                <a:gd name="textAreaTop" fmla="*/ 360 h 159840"/>
                <a:gd name="textAreaBottom" fmla="*/ 16056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 name="Google Shape;60;p2"/>
            <p:cNvSpPr/>
            <p:nvPr/>
          </p:nvSpPr>
          <p:spPr>
            <a:xfrm flipV="1">
              <a:off x="8651160" y="1806480"/>
              <a:ext cx="326160" cy="308520"/>
            </a:xfrm>
            <a:custGeom>
              <a:avLst/>
              <a:gdLst>
                <a:gd name="textAreaLeft" fmla="*/ 0 w 326160"/>
                <a:gd name="textAreaRight" fmla="*/ 326520 w 326160"/>
                <a:gd name="textAreaTop" fmla="*/ -360 h 308520"/>
                <a:gd name="textAreaBottom" fmla="*/ 30852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61;p2"/>
            <p:cNvSpPr/>
            <p:nvPr/>
          </p:nvSpPr>
          <p:spPr>
            <a:xfrm flipV="1">
              <a:off x="8709120" y="1834560"/>
              <a:ext cx="105840" cy="142200"/>
            </a:xfrm>
            <a:custGeom>
              <a:avLst/>
              <a:gdLst>
                <a:gd name="textAreaLeft" fmla="*/ 0 w 105840"/>
                <a:gd name="textAreaRight" fmla="*/ 106200 w 105840"/>
                <a:gd name="textAreaTop" fmla="*/ -360 h 142200"/>
                <a:gd name="textAreaBottom" fmla="*/ 14220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 name="Google Shape;62;p2"/>
            <p:cNvSpPr/>
            <p:nvPr/>
          </p:nvSpPr>
          <p:spPr>
            <a:xfrm flipV="1">
              <a:off x="8548200" y="1838520"/>
              <a:ext cx="56880" cy="55800"/>
            </a:xfrm>
            <a:custGeom>
              <a:avLst/>
              <a:gdLst>
                <a:gd name="textAreaLeft" fmla="*/ 0 w 56880"/>
                <a:gd name="textAreaRight" fmla="*/ 57240 w 56880"/>
                <a:gd name="textAreaTop" fmla="*/ -360 h 55800"/>
                <a:gd name="textAreaBottom" fmla="*/ 5580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63;p2"/>
            <p:cNvSpPr/>
            <p:nvPr/>
          </p:nvSpPr>
          <p:spPr>
            <a:xfrm flipV="1">
              <a:off x="8631000" y="1900800"/>
              <a:ext cx="81360" cy="63000"/>
            </a:xfrm>
            <a:custGeom>
              <a:avLst/>
              <a:gdLst>
                <a:gd name="textAreaLeft" fmla="*/ 0 w 81360"/>
                <a:gd name="textAreaRight" fmla="*/ 81720 w 81360"/>
                <a:gd name="textAreaTop" fmla="*/ -360 h 63000"/>
                <a:gd name="textAreaBottom" fmla="*/ 6300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64;p2"/>
            <p:cNvSpPr/>
            <p:nvPr/>
          </p:nvSpPr>
          <p:spPr>
            <a:xfrm flipV="1">
              <a:off x="8702280" y="1985760"/>
              <a:ext cx="55080" cy="117000"/>
            </a:xfrm>
            <a:custGeom>
              <a:avLst/>
              <a:gdLst>
                <a:gd name="textAreaLeft" fmla="*/ 0 w 55080"/>
                <a:gd name="textAreaRight" fmla="*/ 55440 w 55080"/>
                <a:gd name="textAreaTop" fmla="*/ -360 h 117000"/>
                <a:gd name="textAreaBottom" fmla="*/ 11700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65;p2"/>
            <p:cNvSpPr/>
            <p:nvPr/>
          </p:nvSpPr>
          <p:spPr>
            <a:xfrm flipV="1">
              <a:off x="8731440" y="17535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66;p2"/>
            <p:cNvSpPr/>
            <p:nvPr/>
          </p:nvSpPr>
          <p:spPr>
            <a:xfrm flipV="1">
              <a:off x="8762760" y="181548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67;p2"/>
            <p:cNvSpPr/>
            <p:nvPr/>
          </p:nvSpPr>
          <p:spPr>
            <a:xfrm flipV="1">
              <a:off x="8849520" y="170640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68;p2"/>
            <p:cNvSpPr/>
            <p:nvPr/>
          </p:nvSpPr>
          <p:spPr>
            <a:xfrm flipV="1">
              <a:off x="8770680" y="1823040"/>
              <a:ext cx="2520" cy="1080"/>
            </a:xfrm>
            <a:custGeom>
              <a:avLst/>
              <a:gdLst>
                <a:gd name="textAreaLeft" fmla="*/ 0 w 2520"/>
                <a:gd name="textAreaRight" fmla="*/ 2880 w 252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69;p2"/>
            <p:cNvSpPr/>
            <p:nvPr/>
          </p:nvSpPr>
          <p:spPr>
            <a:xfrm flipV="1">
              <a:off x="8768520" y="1828080"/>
              <a:ext cx="3960" cy="3600"/>
            </a:xfrm>
            <a:custGeom>
              <a:avLst/>
              <a:gdLst>
                <a:gd name="textAreaLeft" fmla="*/ 0 w 3960"/>
                <a:gd name="textAreaRight" fmla="*/ 4320 w 396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 name="Google Shape;70;p2"/>
          <p:cNvGrpSpPr/>
          <p:nvPr/>
        </p:nvGrpSpPr>
        <p:grpSpPr>
          <a:xfrm>
            <a:off x="-743760" y="-244800"/>
            <a:ext cx="1896120" cy="1950120"/>
            <a:chOff x="-743760" y="-244800"/>
            <a:chExt cx="1896120" cy="1950120"/>
          </a:xfrm>
        </p:grpSpPr>
        <p:sp>
          <p:nvSpPr>
            <p:cNvPr id="62" name="Google Shape;71;p2"/>
            <p:cNvSpPr/>
            <p:nvPr/>
          </p:nvSpPr>
          <p:spPr>
            <a:xfrm rot="12269400" flipV="1">
              <a:off x="271080" y="-113400"/>
              <a:ext cx="761760" cy="585360"/>
            </a:xfrm>
            <a:custGeom>
              <a:avLst/>
              <a:gdLst>
                <a:gd name="textAreaLeft" fmla="*/ 0 w 761760"/>
                <a:gd name="textAreaRight" fmla="*/ 762120 w 761760"/>
                <a:gd name="textAreaTop" fmla="*/ 360 h 585360"/>
                <a:gd name="textAreaBottom" fmla="*/ 586080 h 58536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 name="Google Shape;72;p2"/>
            <p:cNvSpPr/>
            <p:nvPr/>
          </p:nvSpPr>
          <p:spPr>
            <a:xfrm rot="12269400" flipV="1">
              <a:off x="283320" y="-97560"/>
              <a:ext cx="758160" cy="586800"/>
            </a:xfrm>
            <a:custGeom>
              <a:avLst/>
              <a:gdLst>
                <a:gd name="textAreaLeft" fmla="*/ 0 w 758160"/>
                <a:gd name="textAreaRight" fmla="*/ 758520 w 758160"/>
                <a:gd name="textAreaTop" fmla="*/ 360 h 586800"/>
                <a:gd name="textAreaBottom" fmla="*/ 587520 h 58680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73;p2"/>
            <p:cNvSpPr/>
            <p:nvPr/>
          </p:nvSpPr>
          <p:spPr>
            <a:xfrm rot="12269400" flipV="1">
              <a:off x="444960" y="95040"/>
              <a:ext cx="300240" cy="313560"/>
            </a:xfrm>
            <a:custGeom>
              <a:avLst/>
              <a:gdLst>
                <a:gd name="textAreaLeft" fmla="*/ 0 w 300240"/>
                <a:gd name="textAreaRight" fmla="*/ 300600 w 300240"/>
                <a:gd name="textAreaTop" fmla="*/ -360 h 313560"/>
                <a:gd name="textAreaBottom" fmla="*/ 313560 h 313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74;p2"/>
            <p:cNvSpPr/>
            <p:nvPr/>
          </p:nvSpPr>
          <p:spPr>
            <a:xfrm rot="12269400" flipV="1">
              <a:off x="295560" y="-90000"/>
              <a:ext cx="768600" cy="591840"/>
            </a:xfrm>
            <a:custGeom>
              <a:avLst/>
              <a:gdLst>
                <a:gd name="textAreaLeft" fmla="*/ 0 w 768600"/>
                <a:gd name="textAreaRight" fmla="*/ 768960 w 768600"/>
                <a:gd name="textAreaTop" fmla="*/ 360 h 591840"/>
                <a:gd name="textAreaBottom" fmla="*/ 592560 h 5918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75;p2"/>
            <p:cNvSpPr/>
            <p:nvPr/>
          </p:nvSpPr>
          <p:spPr>
            <a:xfrm rot="12269400" flipV="1">
              <a:off x="-519480" y="250560"/>
              <a:ext cx="1242000" cy="1227960"/>
            </a:xfrm>
            <a:custGeom>
              <a:avLst/>
              <a:gdLst>
                <a:gd name="textAreaLeft" fmla="*/ 0 w 1242000"/>
                <a:gd name="textAreaRight" fmla="*/ 1242360 w 1242000"/>
                <a:gd name="textAreaTop" fmla="*/ -360 h 1227960"/>
                <a:gd name="textAreaBottom" fmla="*/ 1227960 h 12279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76;p2"/>
            <p:cNvSpPr/>
            <p:nvPr/>
          </p:nvSpPr>
          <p:spPr>
            <a:xfrm rot="12269400" flipV="1">
              <a:off x="467280" y="503280"/>
              <a:ext cx="179280" cy="388800"/>
            </a:xfrm>
            <a:custGeom>
              <a:avLst/>
              <a:gdLst>
                <a:gd name="textAreaLeft" fmla="*/ 0 w 179280"/>
                <a:gd name="textAreaRight" fmla="*/ 179640 w 179280"/>
                <a:gd name="textAreaTop" fmla="*/ 360 h 388800"/>
                <a:gd name="textAreaBottom" fmla="*/ 389520 h 38880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77;p2"/>
            <p:cNvSpPr/>
            <p:nvPr/>
          </p:nvSpPr>
          <p:spPr>
            <a:xfrm rot="12269400" flipV="1">
              <a:off x="403920" y="893880"/>
              <a:ext cx="131400" cy="264600"/>
            </a:xfrm>
            <a:custGeom>
              <a:avLst/>
              <a:gdLst>
                <a:gd name="textAreaLeft" fmla="*/ 0 w 131400"/>
                <a:gd name="textAreaRight" fmla="*/ 131760 w 131400"/>
                <a:gd name="textAreaTop" fmla="*/ -360 h 264600"/>
                <a:gd name="textAreaBottom" fmla="*/ 264600 h 26460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78;p2"/>
            <p:cNvSpPr/>
            <p:nvPr/>
          </p:nvSpPr>
          <p:spPr>
            <a:xfrm rot="12269400" flipV="1">
              <a:off x="-13320" y="934920"/>
              <a:ext cx="289440" cy="300960"/>
            </a:xfrm>
            <a:custGeom>
              <a:avLst/>
              <a:gdLst>
                <a:gd name="textAreaLeft" fmla="*/ 0 w 289440"/>
                <a:gd name="textAreaRight" fmla="*/ 289800 w 289440"/>
                <a:gd name="textAreaTop" fmla="*/ 360 h 300960"/>
                <a:gd name="textAreaBottom" fmla="*/ 301680 h 3009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79;p2"/>
            <p:cNvSpPr/>
            <p:nvPr/>
          </p:nvSpPr>
          <p:spPr>
            <a:xfrm rot="12269400" flipV="1">
              <a:off x="-515160" y="264600"/>
              <a:ext cx="1245960" cy="1237680"/>
            </a:xfrm>
            <a:custGeom>
              <a:avLst/>
              <a:gdLst>
                <a:gd name="textAreaLeft" fmla="*/ 0 w 1245960"/>
                <a:gd name="textAreaRight" fmla="*/ 1246320 w 1245960"/>
                <a:gd name="textAreaTop" fmla="*/ 360 h 1237680"/>
                <a:gd name="textAreaBottom" fmla="*/ 1238400 h 123768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80;p2"/>
            <p:cNvSpPr/>
            <p:nvPr/>
          </p:nvSpPr>
          <p:spPr>
            <a:xfrm rot="12269400" flipV="1">
              <a:off x="-409680" y="235440"/>
              <a:ext cx="709200" cy="916920"/>
            </a:xfrm>
            <a:custGeom>
              <a:avLst/>
              <a:gdLst>
                <a:gd name="textAreaLeft" fmla="*/ 0 w 709200"/>
                <a:gd name="textAreaRight" fmla="*/ 709560 w 709200"/>
                <a:gd name="textAreaTop" fmla="*/ -360 h 916920"/>
                <a:gd name="textAreaBottom" fmla="*/ 916920 h 91692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 name="Google Shape;81;p2"/>
            <p:cNvSpPr/>
            <p:nvPr/>
          </p:nvSpPr>
          <p:spPr>
            <a:xfrm rot="12269400" flipV="1">
              <a:off x="-557640" y="10584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 name="Google Shape;82;p2"/>
            <p:cNvSpPr/>
            <p:nvPr/>
          </p:nvSpPr>
          <p:spPr>
            <a:xfrm rot="12269400" flipV="1">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83;p2"/>
            <p:cNvSpPr/>
            <p:nvPr/>
          </p:nvSpPr>
          <p:spPr>
            <a:xfrm rot="12269400" flipV="1">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84;p2"/>
            <p:cNvSpPr/>
            <p:nvPr/>
          </p:nvSpPr>
          <p:spPr>
            <a:xfrm rot="12269400" flipV="1">
              <a:off x="-542520" y="130680"/>
              <a:ext cx="1093320" cy="1135440"/>
            </a:xfrm>
            <a:custGeom>
              <a:avLst/>
              <a:gdLst>
                <a:gd name="textAreaLeft" fmla="*/ 0 w 1093320"/>
                <a:gd name="textAreaRight" fmla="*/ 1093680 w 1093320"/>
                <a:gd name="textAreaTop" fmla="*/ 360 h 1135440"/>
                <a:gd name="textAreaBottom" fmla="*/ 1136160 h 113544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85;p2"/>
            <p:cNvSpPr/>
            <p:nvPr/>
          </p:nvSpPr>
          <p:spPr>
            <a:xfrm rot="12269400" flipV="1">
              <a:off x="571680" y="707400"/>
              <a:ext cx="71640" cy="515880"/>
            </a:xfrm>
            <a:custGeom>
              <a:avLst/>
              <a:gdLst>
                <a:gd name="textAreaLeft" fmla="*/ 0 w 71640"/>
                <a:gd name="textAreaRight" fmla="*/ 72000 w 71640"/>
                <a:gd name="textAreaTop" fmla="*/ -360 h 515880"/>
                <a:gd name="textAreaBottom" fmla="*/ 515880 h 51588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86;p2"/>
            <p:cNvSpPr/>
            <p:nvPr/>
          </p:nvSpPr>
          <p:spPr>
            <a:xfrm rot="12269400" flipV="1">
              <a:off x="-40680" y="1274400"/>
              <a:ext cx="259560" cy="183240"/>
            </a:xfrm>
            <a:custGeom>
              <a:avLst/>
              <a:gdLst>
                <a:gd name="textAreaLeft" fmla="*/ 0 w 259560"/>
                <a:gd name="textAreaRight" fmla="*/ 259920 w 259560"/>
                <a:gd name="textAreaTop" fmla="*/ -360 h 183240"/>
                <a:gd name="textAreaBottom" fmla="*/ 183240 h 18324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87;p2"/>
            <p:cNvSpPr/>
            <p:nvPr/>
          </p:nvSpPr>
          <p:spPr>
            <a:xfrm rot="12269400" flipV="1">
              <a:off x="736920" y="180360"/>
              <a:ext cx="219240" cy="303840"/>
            </a:xfrm>
            <a:custGeom>
              <a:avLst/>
              <a:gdLst>
                <a:gd name="textAreaLeft" fmla="*/ 0 w 219240"/>
                <a:gd name="textAreaRight" fmla="*/ 219600 w 219240"/>
                <a:gd name="textAreaTop" fmla="*/ 360 h 303840"/>
                <a:gd name="textAreaBottom" fmla="*/ 304560 h 30384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 name="Google Shape;88;p2"/>
          <p:cNvGrpSpPr/>
          <p:nvPr/>
        </p:nvGrpSpPr>
        <p:grpSpPr>
          <a:xfrm>
            <a:off x="-281160" y="4237560"/>
            <a:ext cx="1328400" cy="1281960"/>
            <a:chOff x="-281160" y="4237560"/>
            <a:chExt cx="1328400" cy="1281960"/>
          </a:xfrm>
        </p:grpSpPr>
        <p:sp>
          <p:nvSpPr>
            <p:cNvPr id="80" name="Google Shape;89;p2"/>
            <p:cNvSpPr/>
            <p:nvPr/>
          </p:nvSpPr>
          <p:spPr>
            <a:xfrm rot="2998200" flipV="1">
              <a:off x="-47160" y="4424760"/>
              <a:ext cx="910800" cy="904680"/>
            </a:xfrm>
            <a:custGeom>
              <a:avLst/>
              <a:gdLst>
                <a:gd name="textAreaLeft" fmla="*/ 0 w 910800"/>
                <a:gd name="textAreaRight" fmla="*/ 911160 w 910800"/>
                <a:gd name="textAreaTop" fmla="*/ -360 h 904680"/>
                <a:gd name="textAreaBottom" fmla="*/ 904680 h 9046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Google Shape;90;p2"/>
            <p:cNvSpPr/>
            <p:nvPr/>
          </p:nvSpPr>
          <p:spPr>
            <a:xfrm rot="2998200" flipV="1">
              <a:off x="-97200" y="4426920"/>
              <a:ext cx="910440" cy="904680"/>
            </a:xfrm>
            <a:custGeom>
              <a:avLst/>
              <a:gdLst>
                <a:gd name="textAreaLeft" fmla="*/ 0 w 910440"/>
                <a:gd name="textAreaRight" fmla="*/ 910800 w 910440"/>
                <a:gd name="textAreaTop" fmla="*/ -360 h 904680"/>
                <a:gd name="textAreaBottom" fmla="*/ 904680 h 9046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 name="Google Shape;91;p2"/>
          <p:cNvGrpSpPr/>
          <p:nvPr/>
        </p:nvGrpSpPr>
        <p:grpSpPr>
          <a:xfrm>
            <a:off x="-353880" y="1873440"/>
            <a:ext cx="916560" cy="1568880"/>
            <a:chOff x="-353880" y="1873440"/>
            <a:chExt cx="916560" cy="1568880"/>
          </a:xfrm>
        </p:grpSpPr>
        <p:sp>
          <p:nvSpPr>
            <p:cNvPr id="83" name="Google Shape;92;p2"/>
            <p:cNvSpPr/>
            <p:nvPr/>
          </p:nvSpPr>
          <p:spPr>
            <a:xfrm rot="10432800" flipV="1">
              <a:off x="-321840" y="28918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 name="Google Shape;93;p2"/>
            <p:cNvSpPr/>
            <p:nvPr/>
          </p:nvSpPr>
          <p:spPr>
            <a:xfrm rot="10432800" flipV="1">
              <a:off x="-329400" y="29070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94;p2"/>
            <p:cNvSpPr/>
            <p:nvPr/>
          </p:nvSpPr>
          <p:spPr>
            <a:xfrm rot="10432800" flipV="1">
              <a:off x="-318960" y="29401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95;p2"/>
            <p:cNvSpPr/>
            <p:nvPr/>
          </p:nvSpPr>
          <p:spPr>
            <a:xfrm rot="10432800" flipV="1">
              <a:off x="275400" y="32943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96;p2"/>
            <p:cNvSpPr/>
            <p:nvPr/>
          </p:nvSpPr>
          <p:spPr>
            <a:xfrm rot="10432800" flipV="1">
              <a:off x="-235800" y="31500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97;p2"/>
            <p:cNvSpPr/>
            <p:nvPr/>
          </p:nvSpPr>
          <p:spPr>
            <a:xfrm rot="10432800" flipV="1">
              <a:off x="-21600" y="30412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98;p2"/>
            <p:cNvSpPr/>
            <p:nvPr/>
          </p:nvSpPr>
          <p:spPr>
            <a:xfrm rot="10432800" flipV="1">
              <a:off x="135360" y="18903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 name="Google Shape;99;p2"/>
            <p:cNvSpPr/>
            <p:nvPr/>
          </p:nvSpPr>
          <p:spPr>
            <a:xfrm rot="10432800" flipV="1">
              <a:off x="151920" y="18928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00;p2"/>
            <p:cNvSpPr/>
            <p:nvPr/>
          </p:nvSpPr>
          <p:spPr>
            <a:xfrm rot="10432800" flipV="1">
              <a:off x="195840" y="24739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101;p2"/>
            <p:cNvSpPr/>
            <p:nvPr/>
          </p:nvSpPr>
          <p:spPr>
            <a:xfrm rot="10432800" flipV="1">
              <a:off x="375120" y="18936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102;p2"/>
            <p:cNvSpPr/>
            <p:nvPr/>
          </p:nvSpPr>
          <p:spPr>
            <a:xfrm rot="10432800" flipV="1">
              <a:off x="410040" y="22658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103;p2"/>
            <p:cNvSpPr/>
            <p:nvPr/>
          </p:nvSpPr>
          <p:spPr>
            <a:xfrm rot="10432800" flipV="1">
              <a:off x="249480" y="19904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 name="PlaceHolder 1"/>
          <p:cNvSpPr>
            <a:spLocks noGrp="1"/>
          </p:cNvSpPr>
          <p:nvPr>
            <p:ph type="title"/>
          </p:nvPr>
        </p:nvSpPr>
        <p:spPr>
          <a:xfrm>
            <a:off x="1288080" y="983880"/>
            <a:ext cx="6567120" cy="262548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713" name="PlaceHolder 1"/>
          <p:cNvSpPr>
            <a:spLocks noGrp="1"/>
          </p:cNvSpPr>
          <p:nvPr>
            <p:ph type="title"/>
          </p:nvPr>
        </p:nvSpPr>
        <p:spPr>
          <a:xfrm>
            <a:off x="1294560" y="1008000"/>
            <a:ext cx="3519360" cy="20300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714" name="PlaceHolder 2"/>
          <p:cNvSpPr>
            <a:spLocks noGrp="1"/>
          </p:cNvSpPr>
          <p:nvPr>
            <p:ph type="body"/>
          </p:nvPr>
        </p:nvSpPr>
        <p:spPr>
          <a:xfrm>
            <a:off x="5541480" y="563040"/>
            <a:ext cx="2812680" cy="393948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715" name="Google Shape;1300;p19"/>
          <p:cNvGrpSpPr/>
          <p:nvPr/>
        </p:nvGrpSpPr>
        <p:grpSpPr>
          <a:xfrm>
            <a:off x="8536680" y="2234160"/>
            <a:ext cx="606960" cy="456840"/>
            <a:chOff x="8536680" y="2234160"/>
            <a:chExt cx="606960" cy="456840"/>
          </a:xfrm>
        </p:grpSpPr>
        <p:sp>
          <p:nvSpPr>
            <p:cNvPr id="716" name="Google Shape;1301;p19"/>
            <p:cNvSpPr/>
            <p:nvPr/>
          </p:nvSpPr>
          <p:spPr>
            <a:xfrm>
              <a:off x="8586000" y="237960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1302;p19"/>
            <p:cNvSpPr/>
            <p:nvPr/>
          </p:nvSpPr>
          <p:spPr>
            <a:xfrm>
              <a:off x="8546400" y="24631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8" name="Google Shape;1303;p19"/>
            <p:cNvSpPr/>
            <p:nvPr/>
          </p:nvSpPr>
          <p:spPr>
            <a:xfrm>
              <a:off x="8536680" y="24703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1304;p19"/>
            <p:cNvSpPr/>
            <p:nvPr/>
          </p:nvSpPr>
          <p:spPr>
            <a:xfrm>
              <a:off x="8677800" y="224712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0" name="Google Shape;1305;p19"/>
            <p:cNvSpPr/>
            <p:nvPr/>
          </p:nvSpPr>
          <p:spPr>
            <a:xfrm>
              <a:off x="8916120" y="223416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1" name="Google Shape;1306;p19"/>
            <p:cNvSpPr/>
            <p:nvPr/>
          </p:nvSpPr>
          <p:spPr>
            <a:xfrm>
              <a:off x="8672760" y="225288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2" name="Google Shape;1307;p19"/>
            <p:cNvSpPr/>
            <p:nvPr/>
          </p:nvSpPr>
          <p:spPr>
            <a:xfrm>
              <a:off x="8735040" y="240084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3" name="Google Shape;1308;p19"/>
            <p:cNvSpPr/>
            <p:nvPr/>
          </p:nvSpPr>
          <p:spPr>
            <a:xfrm>
              <a:off x="8561880" y="24890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1309;p19"/>
            <p:cNvSpPr/>
            <p:nvPr/>
          </p:nvSpPr>
          <p:spPr>
            <a:xfrm>
              <a:off x="8651160" y="241452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1310;p19"/>
            <p:cNvSpPr/>
            <p:nvPr/>
          </p:nvSpPr>
          <p:spPr>
            <a:xfrm>
              <a:off x="8727840" y="22662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1311;p19"/>
            <p:cNvSpPr/>
            <p:nvPr/>
          </p:nvSpPr>
          <p:spPr>
            <a:xfrm>
              <a:off x="8759160" y="26391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1312;p19"/>
            <p:cNvSpPr/>
            <p:nvPr/>
          </p:nvSpPr>
          <p:spPr>
            <a:xfrm>
              <a:off x="8793000" y="25714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1313;p19"/>
            <p:cNvSpPr/>
            <p:nvPr/>
          </p:nvSpPr>
          <p:spPr>
            <a:xfrm>
              <a:off x="8886600" y="26899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314;p19"/>
          <p:cNvGrpSpPr/>
          <p:nvPr/>
        </p:nvGrpSpPr>
        <p:grpSpPr>
          <a:xfrm>
            <a:off x="-296640" y="3739680"/>
            <a:ext cx="1483200" cy="1625040"/>
            <a:chOff x="-296640" y="3739680"/>
            <a:chExt cx="1483200" cy="1625040"/>
          </a:xfrm>
        </p:grpSpPr>
        <p:sp>
          <p:nvSpPr>
            <p:cNvPr id="730" name="Google Shape;1315;p19"/>
            <p:cNvSpPr/>
            <p:nvPr/>
          </p:nvSpPr>
          <p:spPr>
            <a:xfrm rot="11994600" flipV="1">
              <a:off x="-101160" y="3886200"/>
              <a:ext cx="1093680" cy="1332000"/>
            </a:xfrm>
            <a:custGeom>
              <a:avLst/>
              <a:gdLst>
                <a:gd name="textAreaLeft" fmla="*/ 0 w 1093680"/>
                <a:gd name="textAreaRight" fmla="*/ 1094040 w 1093680"/>
                <a:gd name="textAreaTop" fmla="*/ 360 h 1332000"/>
                <a:gd name="textAreaBottom" fmla="*/ 1332720 h 1332000"/>
              </a:gdLst>
              <a:ahLst/>
              <a:cxnLst/>
              <a:rect l="textAreaLeft" t="textAreaTop" r="textAreaRight" b="textAreaBottom"/>
              <a:pathLst>
                <a:path w="31710" h="38624">
                  <a:moveTo>
                    <a:pt x="21010" y="0"/>
                  </a:moveTo>
                  <a:cubicBezTo>
                    <a:pt x="20364" y="0"/>
                    <a:pt x="19879" y="174"/>
                    <a:pt x="19633" y="540"/>
                  </a:cubicBezTo>
                  <a:cubicBezTo>
                    <a:pt x="19236" y="1128"/>
                    <a:pt x="19534" y="2102"/>
                    <a:pt x="20331" y="3193"/>
                  </a:cubicBezTo>
                  <a:lnTo>
                    <a:pt x="1472" y="31165"/>
                  </a:lnTo>
                  <a:cubicBezTo>
                    <a:pt x="0" y="33348"/>
                    <a:pt x="582" y="36338"/>
                    <a:pt x="2765" y="37810"/>
                  </a:cubicBezTo>
                  <a:cubicBezTo>
                    <a:pt x="3580" y="38360"/>
                    <a:pt x="4509" y="38624"/>
                    <a:pt x="5428" y="38624"/>
                  </a:cubicBezTo>
                  <a:cubicBezTo>
                    <a:pt x="6970" y="38624"/>
                    <a:pt x="8488" y="37884"/>
                    <a:pt x="9410" y="36517"/>
                  </a:cubicBezTo>
                  <a:lnTo>
                    <a:pt x="28283" y="8523"/>
                  </a:lnTo>
                  <a:cubicBezTo>
                    <a:pt x="28751" y="8636"/>
                    <a:pt x="29179" y="8695"/>
                    <a:pt x="29553" y="8695"/>
                  </a:cubicBezTo>
                  <a:cubicBezTo>
                    <a:pt x="30199" y="8695"/>
                    <a:pt x="30682" y="8521"/>
                    <a:pt x="30929" y="8155"/>
                  </a:cubicBezTo>
                  <a:cubicBezTo>
                    <a:pt x="31709" y="6998"/>
                    <a:pt x="29814" y="4354"/>
                    <a:pt x="26694" y="2252"/>
                  </a:cubicBezTo>
                  <a:cubicBezTo>
                    <a:pt x="24560" y="813"/>
                    <a:pt x="22407" y="0"/>
                    <a:pt x="21010"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316;p19"/>
            <p:cNvSpPr/>
            <p:nvPr/>
          </p:nvSpPr>
          <p:spPr>
            <a:xfrm rot="11994600" flipV="1">
              <a:off x="65880" y="4025880"/>
              <a:ext cx="771840" cy="972720"/>
            </a:xfrm>
            <a:custGeom>
              <a:avLst/>
              <a:gdLst>
                <a:gd name="textAreaLeft" fmla="*/ 0 w 771840"/>
                <a:gd name="textAreaRight" fmla="*/ 772200 w 771840"/>
                <a:gd name="textAreaTop" fmla="*/ 360 h 972720"/>
                <a:gd name="textAreaBottom" fmla="*/ 973440 h 972720"/>
              </a:gdLst>
              <a:ahLst/>
              <a:cxnLst/>
              <a:rect l="textAreaLeft" t="textAreaTop" r="textAreaRight" b="textAreaBottom"/>
              <a:pathLst>
                <a:path w="22380" h="28214">
                  <a:moveTo>
                    <a:pt x="16364" y="0"/>
                  </a:moveTo>
                  <a:lnTo>
                    <a:pt x="1043" y="22725"/>
                  </a:lnTo>
                  <a:cubicBezTo>
                    <a:pt x="1" y="24271"/>
                    <a:pt x="502" y="26447"/>
                    <a:pt x="2156" y="27562"/>
                  </a:cubicBezTo>
                  <a:cubicBezTo>
                    <a:pt x="2809" y="28002"/>
                    <a:pt x="3548" y="28214"/>
                    <a:pt x="4267" y="28214"/>
                  </a:cubicBezTo>
                  <a:cubicBezTo>
                    <a:pt x="5370" y="28214"/>
                    <a:pt x="6427" y="27716"/>
                    <a:pt x="7058" y="26781"/>
                  </a:cubicBezTo>
                  <a:lnTo>
                    <a:pt x="22379" y="4056"/>
                  </a:lnTo>
                  <a:cubicBezTo>
                    <a:pt x="20153" y="3270"/>
                    <a:pt x="18141" y="1939"/>
                    <a:pt x="16545" y="198"/>
                  </a:cubicBezTo>
                  <a:lnTo>
                    <a:pt x="16364"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317;p19"/>
            <p:cNvSpPr/>
            <p:nvPr/>
          </p:nvSpPr>
          <p:spPr>
            <a:xfrm rot="11994600" flipV="1">
              <a:off x="462240" y="4472280"/>
              <a:ext cx="59400" cy="48240"/>
            </a:xfrm>
            <a:custGeom>
              <a:avLst/>
              <a:gdLst>
                <a:gd name="textAreaLeft" fmla="*/ 0 w 59400"/>
                <a:gd name="textAreaRight" fmla="*/ 59760 w 59400"/>
                <a:gd name="textAreaTop" fmla="*/ 360 h 48240"/>
                <a:gd name="textAreaBottom" fmla="*/ 48960 h 48240"/>
              </a:gdLst>
              <a:ahLst/>
              <a:cxnLst/>
              <a:rect l="textAreaLeft" t="textAreaTop" r="textAreaRight" b="textAreaBottom"/>
              <a:pathLst>
                <a:path w="1730" h="1407">
                  <a:moveTo>
                    <a:pt x="498" y="0"/>
                  </a:moveTo>
                  <a:cubicBezTo>
                    <a:pt x="323" y="0"/>
                    <a:pt x="148" y="48"/>
                    <a:pt x="0" y="151"/>
                  </a:cubicBezTo>
                  <a:lnTo>
                    <a:pt x="1" y="151"/>
                  </a:lnTo>
                  <a:cubicBezTo>
                    <a:pt x="83" y="137"/>
                    <a:pt x="162" y="131"/>
                    <a:pt x="239" y="131"/>
                  </a:cubicBezTo>
                  <a:cubicBezTo>
                    <a:pt x="619" y="131"/>
                    <a:pt x="945" y="289"/>
                    <a:pt x="1206" y="597"/>
                  </a:cubicBezTo>
                  <a:cubicBezTo>
                    <a:pt x="1419" y="844"/>
                    <a:pt x="1563" y="1119"/>
                    <a:pt x="1730" y="1407"/>
                  </a:cubicBezTo>
                  <a:cubicBezTo>
                    <a:pt x="1714" y="1198"/>
                    <a:pt x="1659" y="994"/>
                    <a:pt x="1576" y="802"/>
                  </a:cubicBezTo>
                  <a:cubicBezTo>
                    <a:pt x="1489" y="608"/>
                    <a:pt x="1367" y="423"/>
                    <a:pt x="1207" y="280"/>
                  </a:cubicBezTo>
                  <a:cubicBezTo>
                    <a:pt x="1019" y="103"/>
                    <a:pt x="757" y="0"/>
                    <a:pt x="498" y="0"/>
                  </a:cubicBezTo>
                  <a:close/>
                </a:path>
              </a:pathLst>
            </a:custGeom>
            <a:solidFill>
              <a:srgbClr val="F8F7F5"/>
            </a:solidFill>
            <a:ln w="9525">
              <a:solidFill>
                <a:srgbClr val="061937"/>
              </a:solidFill>
              <a:round/>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318;p19"/>
            <p:cNvSpPr/>
            <p:nvPr/>
          </p:nvSpPr>
          <p:spPr>
            <a:xfrm rot="11994600" flipV="1">
              <a:off x="-133560" y="4079520"/>
              <a:ext cx="1035720" cy="1138320"/>
            </a:xfrm>
            <a:custGeom>
              <a:avLst/>
              <a:gdLst>
                <a:gd name="textAreaLeft" fmla="*/ 0 w 1035720"/>
                <a:gd name="textAreaRight" fmla="*/ 1036080 w 1035720"/>
                <a:gd name="textAreaTop" fmla="*/ 360 h 1138320"/>
                <a:gd name="textAreaBottom" fmla="*/ 1139040 h 1138320"/>
              </a:gdLst>
              <a:ahLst/>
              <a:cxnLst/>
              <a:rect l="textAreaLeft" t="textAreaTop" r="textAreaRight" b="textAreaBottom"/>
              <a:pathLst>
                <a:path w="30030" h="33006">
                  <a:moveTo>
                    <a:pt x="29033" y="0"/>
                  </a:moveTo>
                  <a:cubicBezTo>
                    <a:pt x="29528" y="848"/>
                    <a:pt x="29666" y="1586"/>
                    <a:pt x="29343" y="2067"/>
                  </a:cubicBezTo>
                  <a:cubicBezTo>
                    <a:pt x="29096" y="2432"/>
                    <a:pt x="28612" y="2606"/>
                    <a:pt x="27965" y="2606"/>
                  </a:cubicBezTo>
                  <a:cubicBezTo>
                    <a:pt x="27591" y="2606"/>
                    <a:pt x="27163" y="2548"/>
                    <a:pt x="26696" y="2435"/>
                  </a:cubicBezTo>
                  <a:lnTo>
                    <a:pt x="7823" y="30429"/>
                  </a:lnTo>
                  <a:cubicBezTo>
                    <a:pt x="6901" y="31796"/>
                    <a:pt x="5384" y="32534"/>
                    <a:pt x="3843" y="32534"/>
                  </a:cubicBezTo>
                  <a:cubicBezTo>
                    <a:pt x="2923" y="32534"/>
                    <a:pt x="1994" y="32271"/>
                    <a:pt x="1178" y="31721"/>
                  </a:cubicBezTo>
                  <a:cubicBezTo>
                    <a:pt x="710" y="31406"/>
                    <a:pt x="317" y="31020"/>
                    <a:pt x="1" y="30590"/>
                  </a:cubicBezTo>
                  <a:lnTo>
                    <a:pt x="1" y="30590"/>
                  </a:lnTo>
                  <a:cubicBezTo>
                    <a:pt x="353" y="31213"/>
                    <a:pt x="850" y="31767"/>
                    <a:pt x="1482" y="32193"/>
                  </a:cubicBezTo>
                  <a:cubicBezTo>
                    <a:pt x="2297" y="32742"/>
                    <a:pt x="3226" y="33005"/>
                    <a:pt x="4146" y="33005"/>
                  </a:cubicBezTo>
                  <a:cubicBezTo>
                    <a:pt x="5687" y="33005"/>
                    <a:pt x="7205" y="32266"/>
                    <a:pt x="8127" y="30899"/>
                  </a:cubicBezTo>
                  <a:lnTo>
                    <a:pt x="27000" y="2906"/>
                  </a:lnTo>
                  <a:cubicBezTo>
                    <a:pt x="27468" y="3019"/>
                    <a:pt x="27896" y="3077"/>
                    <a:pt x="28271" y="3077"/>
                  </a:cubicBezTo>
                  <a:cubicBezTo>
                    <a:pt x="28916" y="3077"/>
                    <a:pt x="29400" y="2904"/>
                    <a:pt x="29646" y="2537"/>
                  </a:cubicBezTo>
                  <a:cubicBezTo>
                    <a:pt x="30029" y="1970"/>
                    <a:pt x="29767" y="1044"/>
                    <a:pt x="290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34" name="Google Shape;1319;p19"/>
            <p:cNvSpPr/>
            <p:nvPr/>
          </p:nvSpPr>
          <p:spPr>
            <a:xfrm rot="11994600" flipV="1">
              <a:off x="161640" y="3852360"/>
              <a:ext cx="295920" cy="195120"/>
            </a:xfrm>
            <a:custGeom>
              <a:avLst/>
              <a:gdLst>
                <a:gd name="textAreaLeft" fmla="*/ 0 w 295920"/>
                <a:gd name="textAreaRight" fmla="*/ 296280 w 295920"/>
                <a:gd name="textAreaTop" fmla="*/ 360 h 195120"/>
                <a:gd name="textAreaBottom" fmla="*/ 195840 h 195120"/>
              </a:gdLst>
              <a:ahLst/>
              <a:cxnLst/>
              <a:rect l="textAreaLeft" t="textAreaTop" r="textAreaRight" b="textAreaBottom"/>
              <a:pathLst>
                <a:path w="8585" h="5667">
                  <a:moveTo>
                    <a:pt x="927" y="1"/>
                  </a:moveTo>
                  <a:cubicBezTo>
                    <a:pt x="668" y="1"/>
                    <a:pt x="483" y="65"/>
                    <a:pt x="391" y="202"/>
                  </a:cubicBezTo>
                  <a:cubicBezTo>
                    <a:pt x="1" y="781"/>
                    <a:pt x="1431" y="2427"/>
                    <a:pt x="3587" y="3880"/>
                  </a:cubicBezTo>
                  <a:cubicBezTo>
                    <a:pt x="5233" y="4990"/>
                    <a:pt x="6824" y="5666"/>
                    <a:pt x="7658" y="5666"/>
                  </a:cubicBezTo>
                  <a:cubicBezTo>
                    <a:pt x="7917" y="5666"/>
                    <a:pt x="8102" y="5601"/>
                    <a:pt x="8194" y="5465"/>
                  </a:cubicBezTo>
                  <a:cubicBezTo>
                    <a:pt x="8584" y="4886"/>
                    <a:pt x="7154" y="3240"/>
                    <a:pt x="4998" y="1787"/>
                  </a:cubicBezTo>
                  <a:cubicBezTo>
                    <a:pt x="3352" y="677"/>
                    <a:pt x="1761" y="1"/>
                    <a:pt x="927"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320;p19"/>
            <p:cNvSpPr/>
            <p:nvPr/>
          </p:nvSpPr>
          <p:spPr>
            <a:xfrm rot="11994600" flipV="1">
              <a:off x="243720" y="4491360"/>
              <a:ext cx="586440" cy="706680"/>
            </a:xfrm>
            <a:custGeom>
              <a:avLst/>
              <a:gdLst>
                <a:gd name="textAreaLeft" fmla="*/ 0 w 586440"/>
                <a:gd name="textAreaRight" fmla="*/ 586800 w 586440"/>
                <a:gd name="textAreaTop" fmla="*/ -360 h 706680"/>
                <a:gd name="textAreaBottom" fmla="*/ 706680 h 706680"/>
              </a:gdLst>
              <a:ahLst/>
              <a:cxnLst/>
              <a:rect l="textAreaLeft" t="textAreaTop" r="textAreaRight" b="textAreaBottom"/>
              <a:pathLst>
                <a:path w="17009" h="20494">
                  <a:moveTo>
                    <a:pt x="12408" y="0"/>
                  </a:moveTo>
                  <a:cubicBezTo>
                    <a:pt x="11800" y="0"/>
                    <a:pt x="11252" y="188"/>
                    <a:pt x="11038" y="297"/>
                  </a:cubicBezTo>
                  <a:lnTo>
                    <a:pt x="986" y="15128"/>
                  </a:lnTo>
                  <a:cubicBezTo>
                    <a:pt x="1" y="16589"/>
                    <a:pt x="549" y="18697"/>
                    <a:pt x="2202" y="19812"/>
                  </a:cubicBezTo>
                  <a:cubicBezTo>
                    <a:pt x="2884" y="20271"/>
                    <a:pt x="3651" y="20493"/>
                    <a:pt x="4387" y="20493"/>
                  </a:cubicBezTo>
                  <a:cubicBezTo>
                    <a:pt x="5437" y="20493"/>
                    <a:pt x="6421" y="20042"/>
                    <a:pt x="7000" y="19183"/>
                  </a:cubicBezTo>
                  <a:lnTo>
                    <a:pt x="16984" y="4342"/>
                  </a:lnTo>
                  <a:cubicBezTo>
                    <a:pt x="17008" y="4232"/>
                    <a:pt x="16977" y="4066"/>
                    <a:pt x="16899" y="3937"/>
                  </a:cubicBezTo>
                  <a:cubicBezTo>
                    <a:pt x="16629" y="3325"/>
                    <a:pt x="14915" y="2998"/>
                    <a:pt x="14492" y="1584"/>
                  </a:cubicBezTo>
                  <a:cubicBezTo>
                    <a:pt x="14114" y="326"/>
                    <a:pt x="13210" y="0"/>
                    <a:pt x="12408"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6" name="Google Shape;1321;p19"/>
            <p:cNvSpPr/>
            <p:nvPr/>
          </p:nvSpPr>
          <p:spPr>
            <a:xfrm rot="11994600" flipV="1">
              <a:off x="344520" y="4444920"/>
              <a:ext cx="219960" cy="160560"/>
            </a:xfrm>
            <a:custGeom>
              <a:avLst/>
              <a:gdLst>
                <a:gd name="textAreaLeft" fmla="*/ 0 w 219960"/>
                <a:gd name="textAreaRight" fmla="*/ 220320 w 219960"/>
                <a:gd name="textAreaTop" fmla="*/ 360 h 160560"/>
                <a:gd name="textAreaBottom" fmla="*/ 161280 h 160560"/>
              </a:gdLst>
              <a:ahLst/>
              <a:cxnLst/>
              <a:rect l="textAreaLeft" t="textAreaTop" r="textAreaRight" b="textAreaBottom"/>
              <a:pathLst>
                <a:path w="6381" h="4668">
                  <a:moveTo>
                    <a:pt x="1708" y="0"/>
                  </a:moveTo>
                  <a:cubicBezTo>
                    <a:pt x="965" y="0"/>
                    <a:pt x="324" y="269"/>
                    <a:pt x="324" y="269"/>
                  </a:cubicBezTo>
                  <a:lnTo>
                    <a:pt x="324" y="270"/>
                  </a:lnTo>
                  <a:cubicBezTo>
                    <a:pt x="0" y="751"/>
                    <a:pt x="1731" y="1509"/>
                    <a:pt x="2740" y="3112"/>
                  </a:cubicBezTo>
                  <a:cubicBezTo>
                    <a:pt x="3458" y="4253"/>
                    <a:pt x="4651" y="4668"/>
                    <a:pt x="5447" y="4668"/>
                  </a:cubicBezTo>
                  <a:cubicBezTo>
                    <a:pt x="5828" y="4668"/>
                    <a:pt x="6118" y="4573"/>
                    <a:pt x="6223" y="4418"/>
                  </a:cubicBezTo>
                  <a:cubicBezTo>
                    <a:pt x="6381" y="4185"/>
                    <a:pt x="6217" y="3724"/>
                    <a:pt x="5627" y="3393"/>
                  </a:cubicBezTo>
                  <a:cubicBezTo>
                    <a:pt x="4837" y="2950"/>
                    <a:pt x="4070" y="2538"/>
                    <a:pt x="3778" y="1557"/>
                  </a:cubicBezTo>
                  <a:cubicBezTo>
                    <a:pt x="3404" y="304"/>
                    <a:pt x="2498" y="0"/>
                    <a:pt x="170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7" name="Google Shape;1322;p19"/>
            <p:cNvSpPr/>
            <p:nvPr/>
          </p:nvSpPr>
          <p:spPr>
            <a:xfrm rot="11994600" flipV="1">
              <a:off x="201600" y="417924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323;p19"/>
            <p:cNvSpPr/>
            <p:nvPr/>
          </p:nvSpPr>
          <p:spPr>
            <a:xfrm rot="11994600" flipV="1">
              <a:off x="217080" y="4243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1" y="0"/>
                  </a:moveTo>
                  <a:cubicBezTo>
                    <a:pt x="1" y="0"/>
                    <a:pt x="1122" y="621"/>
                    <a:pt x="1777"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324;p19"/>
            <p:cNvSpPr/>
            <p:nvPr/>
          </p:nvSpPr>
          <p:spPr>
            <a:xfrm rot="11994600" flipV="1">
              <a:off x="234000" y="43081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0" y="0"/>
                  </a:moveTo>
                  <a:cubicBezTo>
                    <a:pt x="0" y="0"/>
                    <a:pt x="1121"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325;p19"/>
            <p:cNvSpPr/>
            <p:nvPr/>
          </p:nvSpPr>
          <p:spPr>
            <a:xfrm rot="11994600" flipV="1">
              <a:off x="249480" y="43722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19" fill="none">
                  <a:moveTo>
                    <a:pt x="1" y="0"/>
                  </a:moveTo>
                  <a:cubicBezTo>
                    <a:pt x="1" y="0"/>
                    <a:pt x="1122" y="619"/>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326;p19"/>
            <p:cNvSpPr/>
            <p:nvPr/>
          </p:nvSpPr>
          <p:spPr>
            <a:xfrm rot="11994600" flipV="1">
              <a:off x="264960" y="44388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0" fill="none">
                  <a:moveTo>
                    <a:pt x="1" y="1"/>
                  </a:moveTo>
                  <a:cubicBezTo>
                    <a:pt x="1" y="1"/>
                    <a:pt x="1122" y="620"/>
                    <a:pt x="1777"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327;p19"/>
            <p:cNvSpPr/>
            <p:nvPr/>
          </p:nvSpPr>
          <p:spPr>
            <a:xfrm rot="11994600" flipV="1">
              <a:off x="280440" y="450288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6" h="621" fill="none">
                  <a:moveTo>
                    <a:pt x="0" y="0"/>
                  </a:moveTo>
                  <a:cubicBezTo>
                    <a:pt x="0" y="0"/>
                    <a:pt x="1121"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3" name="Google Shape;1328;p19"/>
            <p:cNvSpPr/>
            <p:nvPr/>
          </p:nvSpPr>
          <p:spPr>
            <a:xfrm rot="11994600" flipV="1">
              <a:off x="297360" y="4567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1329;p19"/>
            <p:cNvSpPr/>
            <p:nvPr/>
          </p:nvSpPr>
          <p:spPr>
            <a:xfrm rot="11994600" flipV="1">
              <a:off x="312840" y="463176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1" y="1"/>
                  </a:moveTo>
                  <a:cubicBezTo>
                    <a:pt x="1" y="1"/>
                    <a:pt x="1122" y="621"/>
                    <a:pt x="1776"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5" name="Google Shape;1330;p19"/>
            <p:cNvSpPr/>
            <p:nvPr/>
          </p:nvSpPr>
          <p:spPr>
            <a:xfrm rot="11994600" flipV="1">
              <a:off x="328680" y="46933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6" h="619" fill="none">
                  <a:moveTo>
                    <a:pt x="0" y="0"/>
                  </a:moveTo>
                  <a:cubicBezTo>
                    <a:pt x="0" y="0"/>
                    <a:pt x="1121" y="619"/>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6" name="Google Shape;1331;p19"/>
            <p:cNvSpPr/>
            <p:nvPr/>
          </p:nvSpPr>
          <p:spPr>
            <a:xfrm rot="11994600" flipV="1">
              <a:off x="344160" y="47574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0" y="0"/>
                  </a:moveTo>
                  <a:cubicBezTo>
                    <a:pt x="0" y="0"/>
                    <a:pt x="1121" y="621"/>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1332;p19"/>
            <p:cNvSpPr/>
            <p:nvPr/>
          </p:nvSpPr>
          <p:spPr>
            <a:xfrm rot="11994600" flipV="1">
              <a:off x="361080" y="48222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0" fill="none">
                  <a:moveTo>
                    <a:pt x="1" y="0"/>
                  </a:moveTo>
                  <a:cubicBezTo>
                    <a:pt x="1" y="0"/>
                    <a:pt x="1122" y="619"/>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1333;p19"/>
            <p:cNvSpPr/>
            <p:nvPr/>
          </p:nvSpPr>
          <p:spPr>
            <a:xfrm rot="11994600" flipV="1">
              <a:off x="376560" y="488628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1" fill="none">
                  <a:moveTo>
                    <a:pt x="1" y="1"/>
                  </a:moveTo>
                  <a:cubicBezTo>
                    <a:pt x="1" y="1"/>
                    <a:pt x="1122" y="621"/>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9" name="Google Shape;1334;p19"/>
            <p:cNvSpPr/>
            <p:nvPr/>
          </p:nvSpPr>
          <p:spPr>
            <a:xfrm rot="11994600" flipV="1">
              <a:off x="393120" y="494964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1" y="0"/>
                  </a:moveTo>
                  <a:cubicBezTo>
                    <a:pt x="1" y="0"/>
                    <a:pt x="1123" y="620"/>
                    <a:pt x="1778"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0" name="Google Shape;1335;p19"/>
            <p:cNvSpPr/>
            <p:nvPr/>
          </p:nvSpPr>
          <p:spPr>
            <a:xfrm rot="11994600" flipV="1">
              <a:off x="408600" y="501372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2" fill="none">
                  <a:moveTo>
                    <a:pt x="1" y="1"/>
                  </a:moveTo>
                  <a:cubicBezTo>
                    <a:pt x="1" y="1"/>
                    <a:pt x="1122"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1336;p19"/>
            <p:cNvSpPr/>
            <p:nvPr/>
          </p:nvSpPr>
          <p:spPr>
            <a:xfrm rot="11994600" flipV="1">
              <a:off x="425520" y="507816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7" h="620" fill="none">
                  <a:moveTo>
                    <a:pt x="1" y="1"/>
                  </a:moveTo>
                  <a:cubicBezTo>
                    <a:pt x="1" y="1"/>
                    <a:pt x="1122"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1337;p19"/>
            <p:cNvSpPr/>
            <p:nvPr/>
          </p:nvSpPr>
          <p:spPr>
            <a:xfrm rot="11994600" flipV="1">
              <a:off x="441000" y="5142600"/>
              <a:ext cx="60840" cy="21240"/>
            </a:xfrm>
            <a:custGeom>
              <a:avLst/>
              <a:gdLst>
                <a:gd name="textAreaLeft" fmla="*/ 0 w 60840"/>
                <a:gd name="textAreaRight" fmla="*/ 61200 w 60840"/>
                <a:gd name="textAreaTop" fmla="*/ -360 h 21240"/>
                <a:gd name="textAreaBottom" fmla="*/ 21240 h 21240"/>
              </a:gdLst>
              <a:ahLst/>
              <a:cxnLst/>
              <a:rect l="textAreaLeft" t="textAreaTop" r="textAreaRight" b="textAreaBottom"/>
              <a:pathLst>
                <a:path w="1778" h="621" fill="none">
                  <a:moveTo>
                    <a:pt x="0" y="0"/>
                  </a:moveTo>
                  <a:cubicBezTo>
                    <a:pt x="0" y="0"/>
                    <a:pt x="1123"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1338;p19"/>
            <p:cNvSpPr/>
            <p:nvPr/>
          </p:nvSpPr>
          <p:spPr>
            <a:xfrm rot="11994600" flipV="1">
              <a:off x="392040" y="4069440"/>
              <a:ext cx="283680" cy="420840"/>
            </a:xfrm>
            <a:custGeom>
              <a:avLst/>
              <a:gdLst>
                <a:gd name="textAreaLeft" fmla="*/ 0 w 283680"/>
                <a:gd name="textAreaRight" fmla="*/ 284040 w 283680"/>
                <a:gd name="textAreaTop" fmla="*/ -360 h 420840"/>
                <a:gd name="textAreaBottom" fmla="*/ 420840 h 420840"/>
              </a:gdLst>
              <a:ahLst/>
              <a:cxnLst/>
              <a:rect l="textAreaLeft" t="textAreaTop" r="textAreaRight" b="textAreaBottom"/>
              <a:pathLst>
                <a:path w="8235" h="12213">
                  <a:moveTo>
                    <a:pt x="8235" y="1"/>
                  </a:moveTo>
                  <a:lnTo>
                    <a:pt x="8235" y="1"/>
                  </a:lnTo>
                  <a:cubicBezTo>
                    <a:pt x="5364" y="3984"/>
                    <a:pt x="2617" y="8056"/>
                    <a:pt x="1" y="12212"/>
                  </a:cubicBezTo>
                  <a:cubicBezTo>
                    <a:pt x="2873" y="8229"/>
                    <a:pt x="5619" y="4155"/>
                    <a:pt x="82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1339;p19"/>
            <p:cNvSpPr/>
            <p:nvPr/>
          </p:nvSpPr>
          <p:spPr>
            <a:xfrm rot="11994600" flipV="1">
              <a:off x="541800" y="4674600"/>
              <a:ext cx="283680" cy="420840"/>
            </a:xfrm>
            <a:custGeom>
              <a:avLst/>
              <a:gdLst>
                <a:gd name="textAreaLeft" fmla="*/ 0 w 283680"/>
                <a:gd name="textAreaRight" fmla="*/ 284040 w 283680"/>
                <a:gd name="textAreaTop" fmla="*/ -360 h 420840"/>
                <a:gd name="textAreaBottom" fmla="*/ 420840 h 420840"/>
              </a:gdLst>
              <a:ahLst/>
              <a:cxnLst/>
              <a:rect l="textAreaLeft" t="textAreaTop" r="textAreaRight" b="textAreaBottom"/>
              <a:pathLst>
                <a:path w="8235" h="12212">
                  <a:moveTo>
                    <a:pt x="8234" y="0"/>
                  </a:moveTo>
                  <a:cubicBezTo>
                    <a:pt x="5363" y="3984"/>
                    <a:pt x="2616" y="8056"/>
                    <a:pt x="0" y="12212"/>
                  </a:cubicBezTo>
                  <a:cubicBezTo>
                    <a:pt x="2872" y="8229"/>
                    <a:pt x="5617" y="4155"/>
                    <a:pt x="82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1340;p19"/>
            <p:cNvSpPr/>
            <p:nvPr/>
          </p:nvSpPr>
          <p:spPr>
            <a:xfrm rot="11994600" flipV="1">
              <a:off x="222480" y="3924360"/>
              <a:ext cx="213480" cy="145800"/>
            </a:xfrm>
            <a:custGeom>
              <a:avLst/>
              <a:gdLst>
                <a:gd name="textAreaLeft" fmla="*/ 0 w 213480"/>
                <a:gd name="textAreaRight" fmla="*/ 213840 w 213480"/>
                <a:gd name="textAreaTop" fmla="*/ -360 h 145800"/>
                <a:gd name="textAreaBottom" fmla="*/ 145800 h 145800"/>
              </a:gdLst>
              <a:ahLst/>
              <a:cxnLst/>
              <a:rect l="textAreaLeft" t="textAreaTop" r="textAreaRight" b="textAreaBottom"/>
              <a:pathLst>
                <a:path w="6202" h="4240">
                  <a:moveTo>
                    <a:pt x="1" y="0"/>
                  </a:moveTo>
                  <a:lnTo>
                    <a:pt x="1" y="0"/>
                  </a:lnTo>
                  <a:cubicBezTo>
                    <a:pt x="1384" y="2081"/>
                    <a:pt x="3775" y="3676"/>
                    <a:pt x="6201" y="4240"/>
                  </a:cubicBezTo>
                  <a:cubicBezTo>
                    <a:pt x="3833" y="3346"/>
                    <a:pt x="1667" y="191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1341;p19"/>
            <p:cNvSpPr/>
            <p:nvPr/>
          </p:nvSpPr>
          <p:spPr>
            <a:xfrm rot="11994600" flipV="1">
              <a:off x="505800" y="4557600"/>
              <a:ext cx="171360" cy="254520"/>
            </a:xfrm>
            <a:custGeom>
              <a:avLst/>
              <a:gdLst>
                <a:gd name="textAreaLeft" fmla="*/ 0 w 171360"/>
                <a:gd name="textAreaRight" fmla="*/ 171720 w 171360"/>
                <a:gd name="textAreaTop" fmla="*/ -360 h 254520"/>
                <a:gd name="textAreaBottom" fmla="*/ 254520 h 254520"/>
              </a:gdLst>
              <a:ahLst/>
              <a:cxnLst/>
              <a:rect l="textAreaLeft" t="textAreaTop" r="textAreaRight" b="textAreaBottom"/>
              <a:pathLst>
                <a:path w="4983" h="7389">
                  <a:moveTo>
                    <a:pt x="4983" y="1"/>
                  </a:moveTo>
                  <a:cubicBezTo>
                    <a:pt x="3197" y="2375"/>
                    <a:pt x="1532" y="4842"/>
                    <a:pt x="1" y="7389"/>
                  </a:cubicBezTo>
                  <a:cubicBezTo>
                    <a:pt x="1788" y="5014"/>
                    <a:pt x="3452" y="2546"/>
                    <a:pt x="498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1342;p19"/>
            <p:cNvSpPr/>
            <p:nvPr/>
          </p:nvSpPr>
          <p:spPr>
            <a:xfrm rot="11994600" flipV="1">
              <a:off x="598680" y="5105880"/>
              <a:ext cx="81360" cy="119880"/>
            </a:xfrm>
            <a:custGeom>
              <a:avLst/>
              <a:gdLst>
                <a:gd name="textAreaLeft" fmla="*/ 0 w 81360"/>
                <a:gd name="textAreaRight" fmla="*/ 81720 w 81360"/>
                <a:gd name="textAreaTop" fmla="*/ -360 h 119880"/>
                <a:gd name="textAreaBottom" fmla="*/ 119880 h 119880"/>
              </a:gdLst>
              <a:ahLst/>
              <a:cxnLst/>
              <a:rect l="textAreaLeft" t="textAreaTop" r="textAreaRight" b="textAreaBottom"/>
              <a:pathLst>
                <a:path w="2355" h="3485">
                  <a:moveTo>
                    <a:pt x="85" y="1"/>
                  </a:moveTo>
                  <a:lnTo>
                    <a:pt x="85" y="1"/>
                  </a:lnTo>
                  <a:cubicBezTo>
                    <a:pt x="0" y="366"/>
                    <a:pt x="31" y="752"/>
                    <a:pt x="116" y="1118"/>
                  </a:cubicBezTo>
                  <a:cubicBezTo>
                    <a:pt x="377" y="2229"/>
                    <a:pt x="1296" y="3111"/>
                    <a:pt x="2355" y="3485"/>
                  </a:cubicBezTo>
                  <a:cubicBezTo>
                    <a:pt x="2278" y="3430"/>
                    <a:pt x="2202" y="3378"/>
                    <a:pt x="2126" y="3327"/>
                  </a:cubicBezTo>
                  <a:cubicBezTo>
                    <a:pt x="2087" y="3299"/>
                    <a:pt x="1998" y="3234"/>
                    <a:pt x="1959" y="3207"/>
                  </a:cubicBezTo>
                  <a:cubicBezTo>
                    <a:pt x="1923" y="3183"/>
                    <a:pt x="1829" y="3108"/>
                    <a:pt x="1795" y="3082"/>
                  </a:cubicBezTo>
                  <a:cubicBezTo>
                    <a:pt x="1768" y="3063"/>
                    <a:pt x="1713" y="3020"/>
                    <a:pt x="1688" y="2997"/>
                  </a:cubicBezTo>
                  <a:cubicBezTo>
                    <a:pt x="1593" y="2922"/>
                    <a:pt x="1494" y="2834"/>
                    <a:pt x="1405" y="2754"/>
                  </a:cubicBezTo>
                  <a:cubicBezTo>
                    <a:pt x="1268" y="2624"/>
                    <a:pt x="1130" y="2485"/>
                    <a:pt x="1009" y="2341"/>
                  </a:cubicBezTo>
                  <a:cubicBezTo>
                    <a:pt x="455" y="1692"/>
                    <a:pt x="113" y="859"/>
                    <a:pt x="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8" name="Google Shape;1343;p19"/>
          <p:cNvGrpSpPr/>
          <p:nvPr/>
        </p:nvGrpSpPr>
        <p:grpSpPr>
          <a:xfrm>
            <a:off x="-909720" y="-514440"/>
            <a:ext cx="1940760" cy="1954800"/>
            <a:chOff x="-909720" y="-514440"/>
            <a:chExt cx="1940760" cy="1954800"/>
          </a:xfrm>
        </p:grpSpPr>
        <p:sp>
          <p:nvSpPr>
            <p:cNvPr id="759" name="Google Shape;1344;p19"/>
            <p:cNvSpPr/>
            <p:nvPr/>
          </p:nvSpPr>
          <p:spPr>
            <a:xfrm flipH="1">
              <a:off x="-109800" y="-112320"/>
              <a:ext cx="1086840" cy="1409400"/>
            </a:xfrm>
            <a:custGeom>
              <a:avLst/>
              <a:gdLst>
                <a:gd name="textAreaLeft" fmla="*/ -360 w 1086840"/>
                <a:gd name="textAreaRight" fmla="*/ 108684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60" name="Google Shape;1345;p19"/>
            <p:cNvSpPr/>
            <p:nvPr/>
          </p:nvSpPr>
          <p:spPr>
            <a:xfrm flipH="1">
              <a:off x="-96480" y="-105120"/>
              <a:ext cx="1127160" cy="1545480"/>
            </a:xfrm>
            <a:custGeom>
              <a:avLst/>
              <a:gdLst>
                <a:gd name="textAreaLeft" fmla="*/ -360 w 1127160"/>
                <a:gd name="textAreaRight" fmla="*/ 112716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1346;p19"/>
            <p:cNvSpPr/>
            <p:nvPr/>
          </p:nvSpPr>
          <p:spPr>
            <a:xfrm flipH="1">
              <a:off x="-48600" y="1227240"/>
              <a:ext cx="36720" cy="24840"/>
            </a:xfrm>
            <a:custGeom>
              <a:avLst/>
              <a:gdLst>
                <a:gd name="textAreaLeft" fmla="*/ -360 w 36720"/>
                <a:gd name="textAreaRight" fmla="*/ 3672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2" name="Google Shape;1347;p19"/>
            <p:cNvSpPr/>
            <p:nvPr/>
          </p:nvSpPr>
          <p:spPr>
            <a:xfrm flipH="1">
              <a:off x="-14760" y="117648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3" name="Google Shape;1348;p19"/>
            <p:cNvSpPr/>
            <p:nvPr/>
          </p:nvSpPr>
          <p:spPr>
            <a:xfrm flipH="1">
              <a:off x="21600" y="11228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4" name="Google Shape;1349;p19"/>
            <p:cNvSpPr/>
            <p:nvPr/>
          </p:nvSpPr>
          <p:spPr>
            <a:xfrm flipH="1">
              <a:off x="55440" y="10717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1350;p19"/>
            <p:cNvSpPr/>
            <p:nvPr/>
          </p:nvSpPr>
          <p:spPr>
            <a:xfrm flipH="1">
              <a:off x="91800" y="10173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1351;p19"/>
            <p:cNvSpPr/>
            <p:nvPr/>
          </p:nvSpPr>
          <p:spPr>
            <a:xfrm flipH="1">
              <a:off x="126360" y="9651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1352;p19"/>
            <p:cNvSpPr/>
            <p:nvPr/>
          </p:nvSpPr>
          <p:spPr>
            <a:xfrm flipH="1">
              <a:off x="163440" y="9108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1353;p19"/>
            <p:cNvSpPr/>
            <p:nvPr/>
          </p:nvSpPr>
          <p:spPr>
            <a:xfrm flipH="1">
              <a:off x="196920" y="8586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354;p19"/>
            <p:cNvSpPr/>
            <p:nvPr/>
          </p:nvSpPr>
          <p:spPr>
            <a:xfrm flipH="1">
              <a:off x="232200" y="8071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355;p19"/>
            <p:cNvSpPr/>
            <p:nvPr/>
          </p:nvSpPr>
          <p:spPr>
            <a:xfrm flipH="1">
              <a:off x="268200" y="7549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356;p19"/>
            <p:cNvSpPr/>
            <p:nvPr/>
          </p:nvSpPr>
          <p:spPr>
            <a:xfrm flipH="1">
              <a:off x="304920" y="70128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1357;p19"/>
            <p:cNvSpPr/>
            <p:nvPr/>
          </p:nvSpPr>
          <p:spPr>
            <a:xfrm flipH="1">
              <a:off x="338760" y="65052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1358;p19"/>
            <p:cNvSpPr/>
            <p:nvPr/>
          </p:nvSpPr>
          <p:spPr>
            <a:xfrm flipH="1">
              <a:off x="375120" y="59580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1359;p19"/>
            <p:cNvSpPr/>
            <p:nvPr/>
          </p:nvSpPr>
          <p:spPr>
            <a:xfrm flipH="1">
              <a:off x="409320" y="5439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360;p19"/>
            <p:cNvSpPr/>
            <p:nvPr/>
          </p:nvSpPr>
          <p:spPr>
            <a:xfrm flipH="1">
              <a:off x="446400" y="4892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6" name="Google Shape;1361;p19"/>
            <p:cNvSpPr/>
            <p:nvPr/>
          </p:nvSpPr>
          <p:spPr>
            <a:xfrm flipH="1">
              <a:off x="480240" y="4370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7" name="Google Shape;1362;p19"/>
            <p:cNvSpPr/>
            <p:nvPr/>
          </p:nvSpPr>
          <p:spPr>
            <a:xfrm flipH="1">
              <a:off x="515520" y="38556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8" name="Google Shape;1363;p19"/>
            <p:cNvSpPr/>
            <p:nvPr/>
          </p:nvSpPr>
          <p:spPr>
            <a:xfrm flipH="1">
              <a:off x="550080" y="334440"/>
              <a:ext cx="36720" cy="24840"/>
            </a:xfrm>
            <a:custGeom>
              <a:avLst/>
              <a:gdLst>
                <a:gd name="textAreaLeft" fmla="*/ 360 w 36720"/>
                <a:gd name="textAreaRight" fmla="*/ 3744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9" name="Google Shape;1364;p19"/>
            <p:cNvSpPr/>
            <p:nvPr/>
          </p:nvSpPr>
          <p:spPr>
            <a:xfrm flipH="1">
              <a:off x="583200" y="280800"/>
              <a:ext cx="40320" cy="26640"/>
            </a:xfrm>
            <a:custGeom>
              <a:avLst/>
              <a:gdLst>
                <a:gd name="textAreaLeft" fmla="*/ 360 w 40320"/>
                <a:gd name="textAreaRight" fmla="*/ 41040 w 40320"/>
                <a:gd name="textAreaTop" fmla="*/ 0 h 26640"/>
                <a:gd name="textAreaBottom" fmla="*/ 27000 h 266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365;p19"/>
            <p:cNvSpPr/>
            <p:nvPr/>
          </p:nvSpPr>
          <p:spPr>
            <a:xfrm flipH="1">
              <a:off x="617760" y="229680"/>
              <a:ext cx="39600" cy="27000"/>
            </a:xfrm>
            <a:custGeom>
              <a:avLst/>
              <a:gdLst>
                <a:gd name="textAreaLeft" fmla="*/ 360 w 39600"/>
                <a:gd name="textAreaRight" fmla="*/ 40320 w 39600"/>
                <a:gd name="textAreaTop" fmla="*/ 0 h 27000"/>
                <a:gd name="textAreaBottom" fmla="*/ 27360 h 270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366;p19"/>
            <p:cNvSpPr/>
            <p:nvPr/>
          </p:nvSpPr>
          <p:spPr>
            <a:xfrm flipH="1">
              <a:off x="653400" y="176040"/>
              <a:ext cx="40320" cy="25920"/>
            </a:xfrm>
            <a:custGeom>
              <a:avLst/>
              <a:gdLst>
                <a:gd name="textAreaLeft" fmla="*/ 360 w 40320"/>
                <a:gd name="textAreaRight" fmla="*/ 41040 w 40320"/>
                <a:gd name="textAreaTop" fmla="*/ 0 h 25920"/>
                <a:gd name="textAreaBottom" fmla="*/ 26280 h 259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367;p19"/>
            <p:cNvSpPr/>
            <p:nvPr/>
          </p:nvSpPr>
          <p:spPr>
            <a:xfrm flipH="1">
              <a:off x="690840" y="123120"/>
              <a:ext cx="37440" cy="27360"/>
            </a:xfrm>
            <a:custGeom>
              <a:avLst/>
              <a:gdLst>
                <a:gd name="textAreaLeft" fmla="*/ 360 w 37440"/>
                <a:gd name="textAreaRight" fmla="*/ 38160 w 37440"/>
                <a:gd name="textAreaTop" fmla="*/ 0 h 27360"/>
                <a:gd name="textAreaBottom" fmla="*/ 27720 h 2736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368;p19"/>
            <p:cNvSpPr/>
            <p:nvPr/>
          </p:nvSpPr>
          <p:spPr>
            <a:xfrm flipH="1">
              <a:off x="726120" y="70200"/>
              <a:ext cx="38520" cy="25560"/>
            </a:xfrm>
            <a:custGeom>
              <a:avLst/>
              <a:gdLst>
                <a:gd name="textAreaLeft" fmla="*/ -360 w 38520"/>
                <a:gd name="textAreaRight" fmla="*/ 38520 w 38520"/>
                <a:gd name="textAreaTop" fmla="*/ 0 h 25560"/>
                <a:gd name="textAreaBottom" fmla="*/ 25920 h 255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369;p19"/>
            <p:cNvSpPr/>
            <p:nvPr/>
          </p:nvSpPr>
          <p:spPr>
            <a:xfrm flipH="1">
              <a:off x="759600" y="17640"/>
              <a:ext cx="38520" cy="25920"/>
            </a:xfrm>
            <a:custGeom>
              <a:avLst/>
              <a:gdLst>
                <a:gd name="textAreaLeft" fmla="*/ -360 w 38520"/>
                <a:gd name="textAreaRight" fmla="*/ 38520 w 38520"/>
                <a:gd name="textAreaTop" fmla="*/ 0 h 25920"/>
                <a:gd name="textAreaBottom" fmla="*/ 26280 h 259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5" name="Google Shape;1370;p19"/>
            <p:cNvSpPr/>
            <p:nvPr/>
          </p:nvSpPr>
          <p:spPr>
            <a:xfrm flipH="1">
              <a:off x="797040" y="-34560"/>
              <a:ext cx="37440" cy="26640"/>
            </a:xfrm>
            <a:custGeom>
              <a:avLst/>
              <a:gdLst>
                <a:gd name="textAreaLeft" fmla="*/ 360 w 37440"/>
                <a:gd name="textAreaRight" fmla="*/ 38160 w 37440"/>
                <a:gd name="textAreaTop" fmla="*/ 0 h 26640"/>
                <a:gd name="textAreaBottom" fmla="*/ 27000 h 266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6" name="Google Shape;1371;p19"/>
            <p:cNvSpPr/>
            <p:nvPr/>
          </p:nvSpPr>
          <p:spPr>
            <a:xfrm flipH="1">
              <a:off x="499680" y="339120"/>
              <a:ext cx="269280" cy="410400"/>
            </a:xfrm>
            <a:custGeom>
              <a:avLst/>
              <a:gdLst>
                <a:gd name="textAreaLeft" fmla="*/ 360 w 269280"/>
                <a:gd name="textAreaRight" fmla="*/ 27000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372;p19"/>
            <p:cNvSpPr/>
            <p:nvPr/>
          </p:nvSpPr>
          <p:spPr>
            <a:xfrm flipH="1">
              <a:off x="203400" y="928440"/>
              <a:ext cx="187200" cy="285120"/>
            </a:xfrm>
            <a:custGeom>
              <a:avLst/>
              <a:gdLst>
                <a:gd name="textAreaLeft" fmla="*/ 360 w 187200"/>
                <a:gd name="textAreaRight" fmla="*/ 18792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373;p19"/>
            <p:cNvSpPr/>
            <p:nvPr/>
          </p:nvSpPr>
          <p:spPr>
            <a:xfrm flipH="1">
              <a:off x="-909720" y="-320760"/>
              <a:ext cx="1591920" cy="1753920"/>
            </a:xfrm>
            <a:custGeom>
              <a:avLst/>
              <a:gdLst>
                <a:gd name="textAreaLeft" fmla="*/ -360 w 1591920"/>
                <a:gd name="textAreaRight" fmla="*/ 159192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9" name="Google Shape;1374;p19"/>
            <p:cNvSpPr/>
            <p:nvPr/>
          </p:nvSpPr>
          <p:spPr>
            <a:xfrm flipH="1">
              <a:off x="-892440" y="-31032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375;p19"/>
            <p:cNvSpPr/>
            <p:nvPr/>
          </p:nvSpPr>
          <p:spPr>
            <a:xfrm flipH="1">
              <a:off x="-547560" y="-514440"/>
              <a:ext cx="462600" cy="296640"/>
            </a:xfrm>
            <a:custGeom>
              <a:avLst/>
              <a:gdLst>
                <a:gd name="textAreaLeft" fmla="*/ 360 w 462600"/>
                <a:gd name="textAreaRight" fmla="*/ 46332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1" name="Google Shape;1376;p19"/>
            <p:cNvSpPr/>
            <p:nvPr/>
          </p:nvSpPr>
          <p:spPr>
            <a:xfrm flipH="1">
              <a:off x="-536400" y="-501840"/>
              <a:ext cx="462600" cy="296640"/>
            </a:xfrm>
            <a:custGeom>
              <a:avLst/>
              <a:gdLst>
                <a:gd name="textAreaLeft" fmla="*/ 360 w 462600"/>
                <a:gd name="textAreaRight" fmla="*/ 46332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2" name="Google Shape;1377;p19"/>
            <p:cNvSpPr/>
            <p:nvPr/>
          </p:nvSpPr>
          <p:spPr>
            <a:xfrm flipH="1">
              <a:off x="-510480" y="-475920"/>
              <a:ext cx="419040" cy="285480"/>
            </a:xfrm>
            <a:custGeom>
              <a:avLst/>
              <a:gdLst>
                <a:gd name="textAreaLeft" fmla="*/ -360 w 419040"/>
                <a:gd name="textAreaRight" fmla="*/ 419040 w 419040"/>
                <a:gd name="textAreaTop" fmla="*/ 0 h 285480"/>
                <a:gd name="textAreaBottom" fmla="*/ 285840 h 2854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3" name="Google Shape;1378;p19"/>
            <p:cNvSpPr/>
            <p:nvPr/>
          </p:nvSpPr>
          <p:spPr>
            <a:xfrm flipH="1">
              <a:off x="-757800" y="-33984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4" name="Google Shape;1379;p19"/>
            <p:cNvSpPr/>
            <p:nvPr/>
          </p:nvSpPr>
          <p:spPr>
            <a:xfrm flipH="1">
              <a:off x="-753480" y="-321120"/>
              <a:ext cx="815040" cy="828360"/>
            </a:xfrm>
            <a:custGeom>
              <a:avLst/>
              <a:gdLst>
                <a:gd name="textAreaLeft" fmla="*/ -360 w 815040"/>
                <a:gd name="textAreaRight" fmla="*/ 81504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5" name="Google Shape;1380;p19"/>
            <p:cNvSpPr/>
            <p:nvPr/>
          </p:nvSpPr>
          <p:spPr>
            <a:xfrm flipH="1">
              <a:off x="-744480" y="-342360"/>
              <a:ext cx="1439640" cy="1733040"/>
            </a:xfrm>
            <a:custGeom>
              <a:avLst/>
              <a:gdLst>
                <a:gd name="textAreaLeft" fmla="*/ 360 w 1439640"/>
                <a:gd name="textAreaRight" fmla="*/ 144036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381;p19"/>
            <p:cNvSpPr/>
            <p:nvPr/>
          </p:nvSpPr>
          <p:spPr>
            <a:xfrm flipH="1">
              <a:off x="-709560" y="-353880"/>
              <a:ext cx="1384560" cy="1733040"/>
            </a:xfrm>
            <a:custGeom>
              <a:avLst/>
              <a:gdLst>
                <a:gd name="textAreaLeft" fmla="*/ -360 w 1384560"/>
                <a:gd name="textAreaRight" fmla="*/ 1384560 w 1384560"/>
                <a:gd name="textAreaTop" fmla="*/ 0 h 1733040"/>
                <a:gd name="textAreaBottom" fmla="*/ 1733400 h 173304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382;p19"/>
            <p:cNvSpPr/>
            <p:nvPr/>
          </p:nvSpPr>
          <p:spPr>
            <a:xfrm flipH="1">
              <a:off x="-486360" y="550800"/>
              <a:ext cx="1004400" cy="692280"/>
            </a:xfrm>
            <a:custGeom>
              <a:avLst/>
              <a:gdLst>
                <a:gd name="textAreaLeft" fmla="*/ 360 w 1004400"/>
                <a:gd name="textAreaRight" fmla="*/ 100512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8" name="Google Shape;1383;p19"/>
            <p:cNvSpPr/>
            <p:nvPr/>
          </p:nvSpPr>
          <p:spPr>
            <a:xfrm flipH="1">
              <a:off x="-479520" y="541080"/>
              <a:ext cx="1004400" cy="692280"/>
            </a:xfrm>
            <a:custGeom>
              <a:avLst/>
              <a:gdLst>
                <a:gd name="textAreaLeft" fmla="*/ 360 w 1004400"/>
                <a:gd name="textAreaRight" fmla="*/ 100512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9" name="Google Shape;1384;p19"/>
            <p:cNvSpPr/>
            <p:nvPr/>
          </p:nvSpPr>
          <p:spPr>
            <a:xfrm flipH="1">
              <a:off x="-505800" y="510120"/>
              <a:ext cx="1046520" cy="752760"/>
            </a:xfrm>
            <a:custGeom>
              <a:avLst/>
              <a:gdLst>
                <a:gd name="textAreaLeft" fmla="*/ -360 w 1046520"/>
                <a:gd name="textAreaRight" fmla="*/ 1046520 w 1046520"/>
                <a:gd name="textAreaTop" fmla="*/ 0 h 752760"/>
                <a:gd name="textAreaBottom" fmla="*/ 753120 h 75276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0" name="Google Shape;1385;p19"/>
            <p:cNvSpPr/>
            <p:nvPr/>
          </p:nvSpPr>
          <p:spPr>
            <a:xfrm flipH="1">
              <a:off x="-489960" y="542880"/>
              <a:ext cx="956520" cy="335160"/>
            </a:xfrm>
            <a:custGeom>
              <a:avLst/>
              <a:gdLst>
                <a:gd name="textAreaLeft" fmla="*/ 360 w 956520"/>
                <a:gd name="textAreaRight" fmla="*/ 95724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1" name="Google Shape;1386;p19"/>
            <p:cNvSpPr/>
            <p:nvPr/>
          </p:nvSpPr>
          <p:spPr>
            <a:xfrm flipH="1">
              <a:off x="-483840" y="532080"/>
              <a:ext cx="956520" cy="334080"/>
            </a:xfrm>
            <a:custGeom>
              <a:avLst/>
              <a:gdLst>
                <a:gd name="textAreaLeft" fmla="*/ 360 w 956520"/>
                <a:gd name="textAreaRight" fmla="*/ 95724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387;p19"/>
            <p:cNvSpPr/>
            <p:nvPr/>
          </p:nvSpPr>
          <p:spPr>
            <a:xfrm flipH="1">
              <a:off x="-385200" y="-63720"/>
              <a:ext cx="540000" cy="540000"/>
            </a:xfrm>
            <a:custGeom>
              <a:avLst/>
              <a:gdLst>
                <a:gd name="textAreaLeft" fmla="*/ -360 w 540000"/>
                <a:gd name="textAreaRight" fmla="*/ 54000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3" name="Google Shape;1388;p19"/>
            <p:cNvSpPr/>
            <p:nvPr/>
          </p:nvSpPr>
          <p:spPr>
            <a:xfrm flipH="1">
              <a:off x="-371520" y="-75960"/>
              <a:ext cx="540000" cy="540000"/>
            </a:xfrm>
            <a:custGeom>
              <a:avLst/>
              <a:gdLst>
                <a:gd name="textAreaLeft" fmla="*/ -360 w 540000"/>
                <a:gd name="textAreaRight" fmla="*/ 54000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389;p19"/>
            <p:cNvSpPr/>
            <p:nvPr/>
          </p:nvSpPr>
          <p:spPr>
            <a:xfrm flipH="1">
              <a:off x="-339840" y="-45000"/>
              <a:ext cx="474120" cy="474120"/>
            </a:xfrm>
            <a:custGeom>
              <a:avLst/>
              <a:gdLst>
                <a:gd name="textAreaLeft" fmla="*/ 360 w 474120"/>
                <a:gd name="textAreaRight" fmla="*/ 474840 w 474120"/>
                <a:gd name="textAreaTop" fmla="*/ 0 h 474120"/>
                <a:gd name="textAreaBottom" fmla="*/ 474480 h 47412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390;p19"/>
            <p:cNvSpPr/>
            <p:nvPr/>
          </p:nvSpPr>
          <p:spPr>
            <a:xfrm flipH="1">
              <a:off x="-414000" y="-117000"/>
              <a:ext cx="618840" cy="618840"/>
            </a:xfrm>
            <a:custGeom>
              <a:avLst/>
              <a:gdLst>
                <a:gd name="textAreaLeft" fmla="*/ 360 w 618840"/>
                <a:gd name="textAreaRight" fmla="*/ 619560 w 618840"/>
                <a:gd name="textAreaTop" fmla="*/ 0 h 618840"/>
                <a:gd name="textAreaBottom" fmla="*/ 619200 h 61884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6" name="Google Shape;1391;p19"/>
            <p:cNvSpPr/>
            <p:nvPr/>
          </p:nvSpPr>
          <p:spPr>
            <a:xfrm flipH="1">
              <a:off x="-451800" y="716760"/>
              <a:ext cx="917640" cy="175680"/>
            </a:xfrm>
            <a:custGeom>
              <a:avLst/>
              <a:gdLst>
                <a:gd name="textAreaLeft" fmla="*/ -360 w 917640"/>
                <a:gd name="textAreaRight" fmla="*/ 917640 w 917640"/>
                <a:gd name="textAreaTop" fmla="*/ 0 h 175680"/>
                <a:gd name="textAreaBottom" fmla="*/ 176040 h 17568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7" name="Google Shape;1392;p19"/>
            <p:cNvSpPr/>
            <p:nvPr/>
          </p:nvSpPr>
          <p:spPr>
            <a:xfrm flipH="1">
              <a:off x="421560" y="676440"/>
              <a:ext cx="80280" cy="86400"/>
            </a:xfrm>
            <a:custGeom>
              <a:avLst/>
              <a:gdLst>
                <a:gd name="textAreaLeft" fmla="*/ -360 w 80280"/>
                <a:gd name="textAreaRight" fmla="*/ 8028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8" name="Google Shape;1393;p19"/>
            <p:cNvSpPr/>
            <p:nvPr/>
          </p:nvSpPr>
          <p:spPr>
            <a:xfrm flipH="1">
              <a:off x="450720" y="705600"/>
              <a:ext cx="55440" cy="84960"/>
            </a:xfrm>
            <a:custGeom>
              <a:avLst/>
              <a:gdLst>
                <a:gd name="textAreaLeft" fmla="*/ 360 w 55440"/>
                <a:gd name="textAreaRight" fmla="*/ 56160 w 55440"/>
                <a:gd name="textAreaTop" fmla="*/ 0 h 84960"/>
                <a:gd name="textAreaBottom" fmla="*/ 85320 h 8496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9" name="Google Shape;1394;p19"/>
            <p:cNvSpPr/>
            <p:nvPr/>
          </p:nvSpPr>
          <p:spPr>
            <a:xfrm flipH="1">
              <a:off x="448920" y="705240"/>
              <a:ext cx="55440" cy="84960"/>
            </a:xfrm>
            <a:custGeom>
              <a:avLst/>
              <a:gdLst>
                <a:gd name="textAreaLeft" fmla="*/ 360 w 55440"/>
                <a:gd name="textAreaRight" fmla="*/ 56160 w 55440"/>
                <a:gd name="textAreaTop" fmla="*/ 0 h 84960"/>
                <a:gd name="textAreaBottom" fmla="*/ 85320 h 8496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395;p19"/>
            <p:cNvSpPr/>
            <p:nvPr/>
          </p:nvSpPr>
          <p:spPr>
            <a:xfrm flipH="1">
              <a:off x="455760" y="680400"/>
              <a:ext cx="20880" cy="11880"/>
            </a:xfrm>
            <a:custGeom>
              <a:avLst/>
              <a:gdLst>
                <a:gd name="textAreaLeft" fmla="*/ 360 w 20880"/>
                <a:gd name="textAreaRight" fmla="*/ 2160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1" name="Google Shape;1396;p19"/>
            <p:cNvSpPr/>
            <p:nvPr/>
          </p:nvSpPr>
          <p:spPr>
            <a:xfrm flipH="1">
              <a:off x="489240" y="745920"/>
              <a:ext cx="12600" cy="28080"/>
            </a:xfrm>
            <a:custGeom>
              <a:avLst/>
              <a:gdLst>
                <a:gd name="textAreaLeft" fmla="*/ -360 w 12600"/>
                <a:gd name="textAreaRight" fmla="*/ 1260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2" name="Google Shape;1397;p19"/>
            <p:cNvSpPr/>
            <p:nvPr/>
          </p:nvSpPr>
          <p:spPr>
            <a:xfrm flipH="1">
              <a:off x="457560" y="705960"/>
              <a:ext cx="16920" cy="8640"/>
            </a:xfrm>
            <a:custGeom>
              <a:avLst/>
              <a:gdLst>
                <a:gd name="textAreaLeft" fmla="*/ -360 w 16920"/>
                <a:gd name="textAreaRight" fmla="*/ 1692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1398;p19"/>
            <p:cNvSpPr/>
            <p:nvPr/>
          </p:nvSpPr>
          <p:spPr>
            <a:xfrm flipH="1">
              <a:off x="-711000" y="450000"/>
              <a:ext cx="68400" cy="83520"/>
            </a:xfrm>
            <a:custGeom>
              <a:avLst/>
              <a:gdLst>
                <a:gd name="textAreaLeft" fmla="*/ -360 w 68400"/>
                <a:gd name="textAreaRight" fmla="*/ 6840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1399;p19"/>
            <p:cNvSpPr/>
            <p:nvPr/>
          </p:nvSpPr>
          <p:spPr>
            <a:xfrm flipH="1">
              <a:off x="-687600" y="479880"/>
              <a:ext cx="37440" cy="87120"/>
            </a:xfrm>
            <a:custGeom>
              <a:avLst/>
              <a:gdLst>
                <a:gd name="textAreaLeft" fmla="*/ -360 w 37440"/>
                <a:gd name="textAreaRight" fmla="*/ 37440 w 37440"/>
                <a:gd name="textAreaTop" fmla="*/ 0 h 87120"/>
                <a:gd name="textAreaBottom" fmla="*/ 87480 h 8712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400;p19"/>
            <p:cNvSpPr/>
            <p:nvPr/>
          </p:nvSpPr>
          <p:spPr>
            <a:xfrm flipH="1">
              <a:off x="-689400" y="478800"/>
              <a:ext cx="37440" cy="87120"/>
            </a:xfrm>
            <a:custGeom>
              <a:avLst/>
              <a:gdLst>
                <a:gd name="textAreaLeft" fmla="*/ -360 w 37440"/>
                <a:gd name="textAreaRight" fmla="*/ 37440 w 37440"/>
                <a:gd name="textAreaTop" fmla="*/ 0 h 87120"/>
                <a:gd name="textAreaBottom" fmla="*/ 87480 h 8712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401;p19"/>
            <p:cNvSpPr/>
            <p:nvPr/>
          </p:nvSpPr>
          <p:spPr>
            <a:xfrm flipH="1">
              <a:off x="-677880" y="478800"/>
              <a:ext cx="15840" cy="11160"/>
            </a:xfrm>
            <a:custGeom>
              <a:avLst/>
              <a:gdLst>
                <a:gd name="textAreaLeft" fmla="*/ -360 w 15840"/>
                <a:gd name="textAreaRight" fmla="*/ 1584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402;p19"/>
            <p:cNvSpPr/>
            <p:nvPr/>
          </p:nvSpPr>
          <p:spPr>
            <a:xfrm flipH="1">
              <a:off x="-657720" y="524160"/>
              <a:ext cx="4680" cy="30600"/>
            </a:xfrm>
            <a:custGeom>
              <a:avLst/>
              <a:gdLst>
                <a:gd name="textAreaLeft" fmla="*/ 360 w 4680"/>
                <a:gd name="textAreaRight" fmla="*/ 540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403;p19"/>
            <p:cNvSpPr/>
            <p:nvPr/>
          </p:nvSpPr>
          <p:spPr>
            <a:xfrm flipH="1">
              <a:off x="-674640" y="453960"/>
              <a:ext cx="19080" cy="14760"/>
            </a:xfrm>
            <a:custGeom>
              <a:avLst/>
              <a:gdLst>
                <a:gd name="textAreaLeft" fmla="*/ 360 w 19080"/>
                <a:gd name="textAreaRight" fmla="*/ 1980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404;p19"/>
            <p:cNvSpPr/>
            <p:nvPr/>
          </p:nvSpPr>
          <p:spPr>
            <a:xfrm flipH="1">
              <a:off x="-135360" y="212040"/>
              <a:ext cx="118800" cy="148320"/>
            </a:xfrm>
            <a:custGeom>
              <a:avLst/>
              <a:gdLst>
                <a:gd name="textAreaLeft" fmla="*/ -360 w 118800"/>
                <a:gd name="textAreaRight" fmla="*/ 11880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0" name="Google Shape;1405;p19"/>
            <p:cNvSpPr/>
            <p:nvPr/>
          </p:nvSpPr>
          <p:spPr>
            <a:xfrm flipH="1">
              <a:off x="-99360" y="168120"/>
              <a:ext cx="165960" cy="103320"/>
            </a:xfrm>
            <a:custGeom>
              <a:avLst/>
              <a:gdLst>
                <a:gd name="textAreaLeft" fmla="*/ 360 w 165960"/>
                <a:gd name="textAreaRight" fmla="*/ 16668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1" name="Google Shape;1406;p19"/>
            <p:cNvSpPr/>
            <p:nvPr/>
          </p:nvSpPr>
          <p:spPr>
            <a:xfrm flipH="1">
              <a:off x="-122040" y="55800"/>
              <a:ext cx="154080" cy="128880"/>
            </a:xfrm>
            <a:custGeom>
              <a:avLst/>
              <a:gdLst>
                <a:gd name="textAreaLeft" fmla="*/ -360 w 154080"/>
                <a:gd name="textAreaRight" fmla="*/ 15408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2" name="Google Shape;1407;p19"/>
            <p:cNvSpPr/>
            <p:nvPr/>
          </p:nvSpPr>
          <p:spPr>
            <a:xfrm flipH="1">
              <a:off x="-207720" y="30600"/>
              <a:ext cx="118800" cy="148320"/>
            </a:xfrm>
            <a:custGeom>
              <a:avLst/>
              <a:gdLst>
                <a:gd name="textAreaLeft" fmla="*/ -360 w 118800"/>
                <a:gd name="textAreaRight" fmla="*/ 11880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3" name="Google Shape;1408;p19"/>
            <p:cNvSpPr/>
            <p:nvPr/>
          </p:nvSpPr>
          <p:spPr>
            <a:xfrm flipH="1">
              <a:off x="-292320" y="119520"/>
              <a:ext cx="165960" cy="103320"/>
            </a:xfrm>
            <a:custGeom>
              <a:avLst/>
              <a:gdLst>
                <a:gd name="textAreaLeft" fmla="*/ 360 w 165960"/>
                <a:gd name="textAreaRight" fmla="*/ 16668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4" name="Google Shape;1409;p19"/>
            <p:cNvSpPr/>
            <p:nvPr/>
          </p:nvSpPr>
          <p:spPr>
            <a:xfrm flipH="1">
              <a:off x="-255960" y="206640"/>
              <a:ext cx="154080" cy="128880"/>
            </a:xfrm>
            <a:custGeom>
              <a:avLst/>
              <a:gdLst>
                <a:gd name="textAreaLeft" fmla="*/ -360 w 154080"/>
                <a:gd name="textAreaRight" fmla="*/ 15408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5" name="Google Shape;1410;p19"/>
            <p:cNvSpPr/>
            <p:nvPr/>
          </p:nvSpPr>
          <p:spPr>
            <a:xfrm flipH="1">
              <a:off x="421920" y="562680"/>
              <a:ext cx="27360" cy="105480"/>
            </a:xfrm>
            <a:custGeom>
              <a:avLst/>
              <a:gdLst>
                <a:gd name="textAreaLeft" fmla="*/ 360 w 27360"/>
                <a:gd name="textAreaRight" fmla="*/ 2808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411;p19"/>
            <p:cNvSpPr/>
            <p:nvPr/>
          </p:nvSpPr>
          <p:spPr>
            <a:xfrm flipH="1">
              <a:off x="456840" y="815760"/>
              <a:ext cx="42120" cy="236160"/>
            </a:xfrm>
            <a:custGeom>
              <a:avLst/>
              <a:gdLst>
                <a:gd name="textAreaLeft" fmla="*/ -360 w 42120"/>
                <a:gd name="textAreaRight" fmla="*/ 4212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412;p19"/>
            <p:cNvSpPr/>
            <p:nvPr/>
          </p:nvSpPr>
          <p:spPr>
            <a:xfrm flipH="1">
              <a:off x="-374400" y="1168200"/>
              <a:ext cx="314640" cy="34560"/>
            </a:xfrm>
            <a:custGeom>
              <a:avLst/>
              <a:gdLst>
                <a:gd name="textAreaLeft" fmla="*/ -360 w 314640"/>
                <a:gd name="textAreaRight" fmla="*/ 31464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413;p19"/>
            <p:cNvSpPr/>
            <p:nvPr/>
          </p:nvSpPr>
          <p:spPr>
            <a:xfrm flipH="1">
              <a:off x="-355320" y="801720"/>
              <a:ext cx="222480" cy="29160"/>
            </a:xfrm>
            <a:custGeom>
              <a:avLst/>
              <a:gdLst>
                <a:gd name="textAreaLeft" fmla="*/ -360 w 222480"/>
                <a:gd name="textAreaRight" fmla="*/ 22248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414;p19"/>
            <p:cNvSpPr/>
            <p:nvPr/>
          </p:nvSpPr>
          <p:spPr>
            <a:xfrm flipH="1">
              <a:off x="61920" y="116640"/>
              <a:ext cx="141120" cy="313200"/>
            </a:xfrm>
            <a:custGeom>
              <a:avLst/>
              <a:gdLst>
                <a:gd name="textAreaLeft" fmla="*/ 360 w 141120"/>
                <a:gd name="textAreaRight" fmla="*/ 14184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0" name="Google Shape;1415;p19"/>
            <p:cNvSpPr/>
            <p:nvPr/>
          </p:nvSpPr>
          <p:spPr>
            <a:xfrm flipH="1">
              <a:off x="449280" y="-358200"/>
              <a:ext cx="131040" cy="132480"/>
            </a:xfrm>
            <a:custGeom>
              <a:avLst/>
              <a:gdLst>
                <a:gd name="textAreaLeft" fmla="*/ 360 w 131040"/>
                <a:gd name="textAreaRight" fmla="*/ 13176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1" name="Google Shape;1416;p19"/>
            <p:cNvSpPr/>
            <p:nvPr/>
          </p:nvSpPr>
          <p:spPr>
            <a:xfrm flipH="1">
              <a:off x="456840" y="-365760"/>
              <a:ext cx="131040" cy="132480"/>
            </a:xfrm>
            <a:custGeom>
              <a:avLst/>
              <a:gdLst>
                <a:gd name="textAreaLeft" fmla="*/ 360 w 131040"/>
                <a:gd name="textAreaRight" fmla="*/ 13176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417;p19"/>
            <p:cNvSpPr/>
            <p:nvPr/>
          </p:nvSpPr>
          <p:spPr>
            <a:xfrm flipH="1">
              <a:off x="488520" y="-270720"/>
              <a:ext cx="474120" cy="811080"/>
            </a:xfrm>
            <a:custGeom>
              <a:avLst/>
              <a:gdLst>
                <a:gd name="textAreaLeft" fmla="*/ -360 w 474120"/>
                <a:gd name="textAreaRight" fmla="*/ 47412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3" name="Google Shape;1418;p19"/>
            <p:cNvSpPr/>
            <p:nvPr/>
          </p:nvSpPr>
          <p:spPr>
            <a:xfrm flipH="1">
              <a:off x="876240" y="386280"/>
              <a:ext cx="97560" cy="152280"/>
            </a:xfrm>
            <a:custGeom>
              <a:avLst/>
              <a:gdLst>
                <a:gd name="textAreaLeft" fmla="*/ -360 w 97560"/>
                <a:gd name="textAreaRight" fmla="*/ 9756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419;p19"/>
            <p:cNvSpPr/>
            <p:nvPr/>
          </p:nvSpPr>
          <p:spPr>
            <a:xfrm flipH="1">
              <a:off x="502200" y="-278640"/>
              <a:ext cx="453960" cy="740520"/>
            </a:xfrm>
            <a:custGeom>
              <a:avLst/>
              <a:gdLst>
                <a:gd name="textAreaLeft" fmla="*/ -360 w 453960"/>
                <a:gd name="textAreaRight" fmla="*/ 45396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420;p19"/>
            <p:cNvSpPr/>
            <p:nvPr/>
          </p:nvSpPr>
          <p:spPr>
            <a:xfrm flipH="1">
              <a:off x="469440" y="-314640"/>
              <a:ext cx="119160" cy="77040"/>
            </a:xfrm>
            <a:custGeom>
              <a:avLst/>
              <a:gdLst>
                <a:gd name="textAreaLeft" fmla="*/ -360 w 119160"/>
                <a:gd name="textAreaRight" fmla="*/ 11916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6" name="Google Shape;1421;p19"/>
            <p:cNvSpPr/>
            <p:nvPr/>
          </p:nvSpPr>
          <p:spPr>
            <a:xfrm flipH="1">
              <a:off x="934560" y="499680"/>
              <a:ext cx="40320" cy="39600"/>
            </a:xfrm>
            <a:custGeom>
              <a:avLst/>
              <a:gdLst>
                <a:gd name="textAreaLeft" fmla="*/ 360 w 40320"/>
                <a:gd name="textAreaRight" fmla="*/ 4104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422;p19"/>
            <p:cNvSpPr/>
            <p:nvPr/>
          </p:nvSpPr>
          <p:spPr>
            <a:xfrm flipH="1">
              <a:off x="743040" y="148320"/>
              <a:ext cx="159120" cy="288000"/>
            </a:xfrm>
            <a:custGeom>
              <a:avLst/>
              <a:gdLst>
                <a:gd name="textAreaLeft" fmla="*/ 360 w 159120"/>
                <a:gd name="textAreaRight" fmla="*/ 15984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423;p19"/>
            <p:cNvSpPr/>
            <p:nvPr/>
          </p:nvSpPr>
          <p:spPr>
            <a:xfrm flipH="1">
              <a:off x="597960" y="-11772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424;p19"/>
            <p:cNvSpPr/>
            <p:nvPr/>
          </p:nvSpPr>
          <p:spPr>
            <a:xfrm flipH="1">
              <a:off x="701280" y="72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425;p19"/>
            <p:cNvSpPr/>
            <p:nvPr/>
          </p:nvSpPr>
          <p:spPr>
            <a:xfrm flipH="1">
              <a:off x="568800" y="-249480"/>
              <a:ext cx="82080" cy="149400"/>
            </a:xfrm>
            <a:custGeom>
              <a:avLst/>
              <a:gdLst>
                <a:gd name="textAreaLeft" fmla="*/ 360 w 82080"/>
                <a:gd name="textAreaRight" fmla="*/ 8280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1426;p19"/>
            <p:cNvSpPr/>
            <p:nvPr/>
          </p:nvSpPr>
          <p:spPr>
            <a:xfrm flipH="1">
              <a:off x="-137160" y="197640"/>
              <a:ext cx="113040" cy="140040"/>
            </a:xfrm>
            <a:custGeom>
              <a:avLst/>
              <a:gdLst>
                <a:gd name="textAreaLeft" fmla="*/ -360 w 113040"/>
                <a:gd name="textAreaRight" fmla="*/ 11304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2" name="Google Shape;1427;p19"/>
            <p:cNvSpPr/>
            <p:nvPr/>
          </p:nvSpPr>
          <p:spPr>
            <a:xfrm flipH="1">
              <a:off x="-102600" y="155880"/>
              <a:ext cx="158040" cy="97560"/>
            </a:xfrm>
            <a:custGeom>
              <a:avLst/>
              <a:gdLst>
                <a:gd name="textAreaLeft" fmla="*/ 360 w 158040"/>
                <a:gd name="textAreaRight" fmla="*/ 15876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428;p19"/>
            <p:cNvSpPr/>
            <p:nvPr/>
          </p:nvSpPr>
          <p:spPr>
            <a:xfrm flipH="1">
              <a:off x="-124920" y="49320"/>
              <a:ext cx="146520" cy="122040"/>
            </a:xfrm>
            <a:custGeom>
              <a:avLst/>
              <a:gdLst>
                <a:gd name="textAreaLeft" fmla="*/ 360 w 146520"/>
                <a:gd name="textAreaRight" fmla="*/ 14724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429;p19"/>
            <p:cNvSpPr/>
            <p:nvPr/>
          </p:nvSpPr>
          <p:spPr>
            <a:xfrm flipH="1">
              <a:off x="-205560" y="26280"/>
              <a:ext cx="113040" cy="140040"/>
            </a:xfrm>
            <a:custGeom>
              <a:avLst/>
              <a:gdLst>
                <a:gd name="textAreaLeft" fmla="*/ -360 w 113040"/>
                <a:gd name="textAreaRight" fmla="*/ 11304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430;p19"/>
            <p:cNvSpPr/>
            <p:nvPr/>
          </p:nvSpPr>
          <p:spPr>
            <a:xfrm flipH="1">
              <a:off x="-286200" y="110160"/>
              <a:ext cx="158040" cy="97560"/>
            </a:xfrm>
            <a:custGeom>
              <a:avLst/>
              <a:gdLst>
                <a:gd name="textAreaLeft" fmla="*/ 360 w 158040"/>
                <a:gd name="textAreaRight" fmla="*/ 15876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431;p19"/>
            <p:cNvSpPr/>
            <p:nvPr/>
          </p:nvSpPr>
          <p:spPr>
            <a:xfrm flipH="1">
              <a:off x="-252360" y="192600"/>
              <a:ext cx="146520" cy="122040"/>
            </a:xfrm>
            <a:custGeom>
              <a:avLst/>
              <a:gdLst>
                <a:gd name="textAreaLeft" fmla="*/ 360 w 146520"/>
                <a:gd name="textAreaRight" fmla="*/ 14724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432;p19"/>
            <p:cNvSpPr/>
            <p:nvPr/>
          </p:nvSpPr>
          <p:spPr>
            <a:xfrm flipH="1">
              <a:off x="-156960" y="135000"/>
              <a:ext cx="91800" cy="85680"/>
            </a:xfrm>
            <a:custGeom>
              <a:avLst/>
              <a:gdLst>
                <a:gd name="textAreaLeft" fmla="*/ 360 w 91800"/>
                <a:gd name="textAreaRight" fmla="*/ 9252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8" name="Google Shape;1433;p19"/>
          <p:cNvGrpSpPr/>
          <p:nvPr/>
        </p:nvGrpSpPr>
        <p:grpSpPr>
          <a:xfrm>
            <a:off x="8056080" y="3382200"/>
            <a:ext cx="1376640" cy="2440080"/>
            <a:chOff x="8056080" y="3382200"/>
            <a:chExt cx="1376640" cy="2440080"/>
          </a:xfrm>
        </p:grpSpPr>
        <p:sp>
          <p:nvSpPr>
            <p:cNvPr id="849" name="Google Shape;1434;p19"/>
            <p:cNvSpPr/>
            <p:nvPr/>
          </p:nvSpPr>
          <p:spPr>
            <a:xfrm rot="20428800">
              <a:off x="8314200" y="413424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0" name="Google Shape;1435;p19"/>
            <p:cNvSpPr/>
            <p:nvPr/>
          </p:nvSpPr>
          <p:spPr>
            <a:xfrm rot="20428800">
              <a:off x="8295840" y="413028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1" name="Google Shape;1436;p19"/>
            <p:cNvSpPr/>
            <p:nvPr/>
          </p:nvSpPr>
          <p:spPr>
            <a:xfrm rot="20428800">
              <a:off x="8541720" y="3453480"/>
              <a:ext cx="526680" cy="664920"/>
            </a:xfrm>
            <a:custGeom>
              <a:avLst/>
              <a:gdLst>
                <a:gd name="textAreaLeft" fmla="*/ 0 w 526680"/>
                <a:gd name="textAreaRight" fmla="*/ 527040 w 526680"/>
                <a:gd name="textAreaTop" fmla="*/ 0 h 664920"/>
                <a:gd name="textAreaBottom" fmla="*/ 665280 h 66492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2" name="Google Shape;1437;p19"/>
            <p:cNvSpPr/>
            <p:nvPr/>
          </p:nvSpPr>
          <p:spPr>
            <a:xfrm rot="20428800">
              <a:off x="8532720" y="3451320"/>
              <a:ext cx="527400" cy="664920"/>
            </a:xfrm>
            <a:custGeom>
              <a:avLst/>
              <a:gdLst>
                <a:gd name="textAreaLeft" fmla="*/ 0 w 527400"/>
                <a:gd name="textAreaRight" fmla="*/ 527760 w 527400"/>
                <a:gd name="textAreaTop" fmla="*/ 0 h 664920"/>
                <a:gd name="textAreaBottom" fmla="*/ 665280 h 66492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438;p19"/>
            <p:cNvSpPr/>
            <p:nvPr/>
          </p:nvSpPr>
          <p:spPr>
            <a:xfrm rot="20428800">
              <a:off x="8733240" y="4045680"/>
              <a:ext cx="219960" cy="183960"/>
            </a:xfrm>
            <a:custGeom>
              <a:avLst/>
              <a:gdLst>
                <a:gd name="textAreaLeft" fmla="*/ 0 w 219960"/>
                <a:gd name="textAreaRight" fmla="*/ 220320 w 219960"/>
                <a:gd name="textAreaTop" fmla="*/ 0 h 183960"/>
                <a:gd name="textAreaBottom" fmla="*/ 184320 h 18396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4" name="Google Shape;1439;p19"/>
            <p:cNvSpPr/>
            <p:nvPr/>
          </p:nvSpPr>
          <p:spPr>
            <a:xfrm rot="20428800">
              <a:off x="8720640" y="4026960"/>
              <a:ext cx="215640" cy="183960"/>
            </a:xfrm>
            <a:custGeom>
              <a:avLst/>
              <a:gdLst>
                <a:gd name="textAreaLeft" fmla="*/ 0 w 215640"/>
                <a:gd name="textAreaRight" fmla="*/ 216000 w 215640"/>
                <a:gd name="textAreaTop" fmla="*/ 0 h 183960"/>
                <a:gd name="textAreaBottom" fmla="*/ 184320 h 1839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1440;p19"/>
            <p:cNvSpPr/>
            <p:nvPr/>
          </p:nvSpPr>
          <p:spPr>
            <a:xfrm rot="20428800">
              <a:off x="8507520" y="5031000"/>
              <a:ext cx="237600" cy="499320"/>
            </a:xfrm>
            <a:custGeom>
              <a:avLst/>
              <a:gdLst>
                <a:gd name="textAreaLeft" fmla="*/ 0 w 237600"/>
                <a:gd name="textAreaRight" fmla="*/ 237960 w 237600"/>
                <a:gd name="textAreaTop" fmla="*/ 0 h 499320"/>
                <a:gd name="textAreaBottom" fmla="*/ 499680 h 4993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1441;p19"/>
            <p:cNvSpPr/>
            <p:nvPr/>
          </p:nvSpPr>
          <p:spPr>
            <a:xfrm rot="20428800">
              <a:off x="8565480" y="4352040"/>
              <a:ext cx="291240" cy="538200"/>
            </a:xfrm>
            <a:custGeom>
              <a:avLst/>
              <a:gdLst>
                <a:gd name="textAreaLeft" fmla="*/ 0 w 291240"/>
                <a:gd name="textAreaRight" fmla="*/ 291600 w 291240"/>
                <a:gd name="textAreaTop" fmla="*/ 0 h 538200"/>
                <a:gd name="textAreaBottom" fmla="*/ 538560 h 53820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442;p19"/>
            <p:cNvSpPr/>
            <p:nvPr/>
          </p:nvSpPr>
          <p:spPr>
            <a:xfrm rot="20428800">
              <a:off x="8748720" y="4066200"/>
              <a:ext cx="79920" cy="92880"/>
            </a:xfrm>
            <a:custGeom>
              <a:avLst/>
              <a:gdLst>
                <a:gd name="textAreaLeft" fmla="*/ 0 w 79920"/>
                <a:gd name="textAreaRight" fmla="*/ 80280 w 79920"/>
                <a:gd name="textAreaTop" fmla="*/ 0 h 92880"/>
                <a:gd name="textAreaBottom" fmla="*/ 93240 h 9288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443;p19"/>
            <p:cNvSpPr/>
            <p:nvPr/>
          </p:nvSpPr>
          <p:spPr>
            <a:xfrm rot="20428800">
              <a:off x="8691120" y="3855240"/>
              <a:ext cx="66240" cy="162360"/>
            </a:xfrm>
            <a:custGeom>
              <a:avLst/>
              <a:gdLst>
                <a:gd name="textAreaLeft" fmla="*/ 0 w 66240"/>
                <a:gd name="textAreaRight" fmla="*/ 66600 w 66240"/>
                <a:gd name="textAreaTop" fmla="*/ 0 h 162360"/>
                <a:gd name="textAreaBottom" fmla="*/ 162720 h 1623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81360" bIns="81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59" name="Google Shape;1444;p19"/>
          <p:cNvSpPr/>
          <p:nvPr/>
        </p:nvSpPr>
        <p:spPr>
          <a:xfrm rot="5400000">
            <a:off x="-44640" y="242460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860" name="PlaceHolder 1"/>
          <p:cNvSpPr>
            <a:spLocks noGrp="1"/>
          </p:cNvSpPr>
          <p:nvPr>
            <p:ph type="title"/>
          </p:nvPr>
        </p:nvSpPr>
        <p:spPr>
          <a:xfrm>
            <a:off x="720000" y="1491480"/>
            <a:ext cx="3597480" cy="10627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861" name="Google Shape;1448;p20"/>
          <p:cNvGrpSpPr/>
          <p:nvPr/>
        </p:nvGrpSpPr>
        <p:grpSpPr>
          <a:xfrm>
            <a:off x="-929520" y="-600840"/>
            <a:ext cx="1972440" cy="2015280"/>
            <a:chOff x="-929520" y="-600840"/>
            <a:chExt cx="1972440" cy="2015280"/>
          </a:xfrm>
        </p:grpSpPr>
        <p:sp>
          <p:nvSpPr>
            <p:cNvPr id="862" name="Google Shape;1449;p20"/>
            <p:cNvSpPr/>
            <p:nvPr/>
          </p:nvSpPr>
          <p:spPr>
            <a:xfrm rot="7867800" flipV="1">
              <a:off x="-725040" y="-18576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3" name="Google Shape;1450;p20"/>
            <p:cNvSpPr/>
            <p:nvPr/>
          </p:nvSpPr>
          <p:spPr>
            <a:xfrm rot="7867800" flipV="1">
              <a:off x="-754560" y="290520"/>
              <a:ext cx="205920" cy="252000"/>
            </a:xfrm>
            <a:custGeom>
              <a:avLst/>
              <a:gdLst>
                <a:gd name="textAreaLeft" fmla="*/ 0 w 205920"/>
                <a:gd name="textAreaRight" fmla="*/ 206280 w 205920"/>
                <a:gd name="textAreaTop" fmla="*/ 360 h 252000"/>
                <a:gd name="textAreaBottom" fmla="*/ 25272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4" name="Google Shape;1451;p20"/>
            <p:cNvSpPr/>
            <p:nvPr/>
          </p:nvSpPr>
          <p:spPr>
            <a:xfrm rot="7867800" flipV="1">
              <a:off x="-294840" y="104328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5" name="Google Shape;1452;p20"/>
            <p:cNvSpPr/>
            <p:nvPr/>
          </p:nvSpPr>
          <p:spPr>
            <a:xfrm rot="7867800" flipV="1">
              <a:off x="-744120" y="-21204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453;p20"/>
            <p:cNvSpPr/>
            <p:nvPr/>
          </p:nvSpPr>
          <p:spPr>
            <a:xfrm rot="7867800" flipV="1">
              <a:off x="-766080" y="266400"/>
              <a:ext cx="181080" cy="268200"/>
            </a:xfrm>
            <a:custGeom>
              <a:avLst/>
              <a:gdLst>
                <a:gd name="textAreaLeft" fmla="*/ 0 w 181080"/>
                <a:gd name="textAreaRight" fmla="*/ 181440 w 181080"/>
                <a:gd name="textAreaTop" fmla="*/ -360 h 268200"/>
                <a:gd name="textAreaBottom" fmla="*/ 26820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454;p20"/>
            <p:cNvSpPr/>
            <p:nvPr/>
          </p:nvSpPr>
          <p:spPr>
            <a:xfrm rot="7867800" flipV="1">
              <a:off x="-313920" y="101700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455;p20"/>
            <p:cNvSpPr/>
            <p:nvPr/>
          </p:nvSpPr>
          <p:spPr>
            <a:xfrm rot="7867800" flipV="1">
              <a:off x="-11520" y="-282240"/>
              <a:ext cx="76680" cy="136440"/>
            </a:xfrm>
            <a:custGeom>
              <a:avLst/>
              <a:gdLst>
                <a:gd name="textAreaLeft" fmla="*/ 0 w 76680"/>
                <a:gd name="textAreaRight" fmla="*/ 77040 w 76680"/>
                <a:gd name="textAreaTop" fmla="*/ 360 h 136440"/>
                <a:gd name="textAreaBottom" fmla="*/ 13716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456;p20"/>
            <p:cNvSpPr/>
            <p:nvPr/>
          </p:nvSpPr>
          <p:spPr>
            <a:xfrm rot="7867800" flipV="1">
              <a:off x="-290160" y="-50400"/>
              <a:ext cx="112680" cy="252360"/>
            </a:xfrm>
            <a:custGeom>
              <a:avLst/>
              <a:gdLst>
                <a:gd name="textAreaLeft" fmla="*/ 0 w 112680"/>
                <a:gd name="textAreaRight" fmla="*/ 113040 w 112680"/>
                <a:gd name="textAreaTop" fmla="*/ -360 h 252360"/>
                <a:gd name="textAreaBottom" fmla="*/ 25236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0" name="Google Shape;1457;p20"/>
            <p:cNvSpPr/>
            <p:nvPr/>
          </p:nvSpPr>
          <p:spPr>
            <a:xfrm rot="7867800" flipV="1">
              <a:off x="-151920" y="-97560"/>
              <a:ext cx="64080" cy="77760"/>
            </a:xfrm>
            <a:custGeom>
              <a:avLst/>
              <a:gdLst>
                <a:gd name="textAreaLeft" fmla="*/ 0 w 64080"/>
                <a:gd name="textAreaRight" fmla="*/ 64440 w 64080"/>
                <a:gd name="textAreaTop" fmla="*/ -360 h 77760"/>
                <a:gd name="textAreaBottom" fmla="*/ 7776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1" name="Google Shape;1458;p20"/>
            <p:cNvSpPr/>
            <p:nvPr/>
          </p:nvSpPr>
          <p:spPr>
            <a:xfrm rot="7867800" flipV="1">
              <a:off x="204480" y="-34920"/>
              <a:ext cx="141120" cy="113760"/>
            </a:xfrm>
            <a:custGeom>
              <a:avLst/>
              <a:gdLst>
                <a:gd name="textAreaLeft" fmla="*/ 0 w 141120"/>
                <a:gd name="textAreaRight" fmla="*/ 141480 w 141120"/>
                <a:gd name="textAreaTop" fmla="*/ 360 h 113760"/>
                <a:gd name="textAreaBottom" fmla="*/ 11448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1459;p20"/>
            <p:cNvSpPr/>
            <p:nvPr/>
          </p:nvSpPr>
          <p:spPr>
            <a:xfrm rot="7867800" flipV="1">
              <a:off x="553680" y="-110160"/>
              <a:ext cx="76680" cy="57600"/>
            </a:xfrm>
            <a:custGeom>
              <a:avLst/>
              <a:gdLst>
                <a:gd name="textAreaLeft" fmla="*/ 0 w 76680"/>
                <a:gd name="textAreaRight" fmla="*/ 77040 w 76680"/>
                <a:gd name="textAreaTop" fmla="*/ -360 h 57600"/>
                <a:gd name="textAreaBottom" fmla="*/ 5760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460;p20"/>
            <p:cNvSpPr/>
            <p:nvPr/>
          </p:nvSpPr>
          <p:spPr>
            <a:xfrm rot="7867800" flipV="1">
              <a:off x="554400" y="226800"/>
              <a:ext cx="152640" cy="262080"/>
            </a:xfrm>
            <a:custGeom>
              <a:avLst/>
              <a:gdLst>
                <a:gd name="textAreaLeft" fmla="*/ 0 w 152640"/>
                <a:gd name="textAreaRight" fmla="*/ 153000 w 152640"/>
                <a:gd name="textAreaTop" fmla="*/ 360 h 262080"/>
                <a:gd name="textAreaBottom" fmla="*/ 26280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461;p20"/>
            <p:cNvSpPr/>
            <p:nvPr/>
          </p:nvSpPr>
          <p:spPr>
            <a:xfrm rot="7867800" flipV="1">
              <a:off x="-459000" y="467640"/>
              <a:ext cx="129240" cy="77040"/>
            </a:xfrm>
            <a:custGeom>
              <a:avLst/>
              <a:gdLst>
                <a:gd name="textAreaLeft" fmla="*/ 0 w 129240"/>
                <a:gd name="textAreaRight" fmla="*/ 129600 w 129240"/>
                <a:gd name="textAreaTop" fmla="*/ 360 h 77040"/>
                <a:gd name="textAreaBottom" fmla="*/ 7776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462;p20"/>
            <p:cNvSpPr/>
            <p:nvPr/>
          </p:nvSpPr>
          <p:spPr>
            <a:xfrm rot="7867800" flipV="1">
              <a:off x="-212760" y="724680"/>
              <a:ext cx="154440" cy="270720"/>
            </a:xfrm>
            <a:custGeom>
              <a:avLst/>
              <a:gdLst>
                <a:gd name="textAreaLeft" fmla="*/ 0 w 154440"/>
                <a:gd name="textAreaRight" fmla="*/ 154800 w 154440"/>
                <a:gd name="textAreaTop" fmla="*/ 360 h 270720"/>
                <a:gd name="textAreaBottom" fmla="*/ 27144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463;p20"/>
            <p:cNvSpPr/>
            <p:nvPr/>
          </p:nvSpPr>
          <p:spPr>
            <a:xfrm rot="7867800" flipV="1">
              <a:off x="-153000" y="991800"/>
              <a:ext cx="52560" cy="80640"/>
            </a:xfrm>
            <a:custGeom>
              <a:avLst/>
              <a:gdLst>
                <a:gd name="textAreaLeft" fmla="*/ 0 w 52560"/>
                <a:gd name="textAreaRight" fmla="*/ 52920 w 52560"/>
                <a:gd name="textAreaTop" fmla="*/ 360 h 80640"/>
                <a:gd name="textAreaBottom" fmla="*/ 8136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464;p20"/>
            <p:cNvSpPr/>
            <p:nvPr/>
          </p:nvSpPr>
          <p:spPr>
            <a:xfrm rot="7867800" flipV="1">
              <a:off x="-713520" y="299520"/>
              <a:ext cx="24840" cy="129600"/>
            </a:xfrm>
            <a:custGeom>
              <a:avLst/>
              <a:gdLst>
                <a:gd name="textAreaLeft" fmla="*/ 0 w 24840"/>
                <a:gd name="textAreaRight" fmla="*/ 25200 w 24840"/>
                <a:gd name="textAreaTop" fmla="*/ 360 h 129600"/>
                <a:gd name="textAreaBottom" fmla="*/ 13032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8" name="Google Shape;1465;p20"/>
            <p:cNvSpPr/>
            <p:nvPr/>
          </p:nvSpPr>
          <p:spPr>
            <a:xfrm rot="7867800" flipV="1">
              <a:off x="145440" y="613080"/>
              <a:ext cx="147240" cy="100080"/>
            </a:xfrm>
            <a:custGeom>
              <a:avLst/>
              <a:gdLst>
                <a:gd name="textAreaLeft" fmla="*/ 0 w 147240"/>
                <a:gd name="textAreaRight" fmla="*/ 147600 w 147240"/>
                <a:gd name="textAreaTop" fmla="*/ 360 h 100080"/>
                <a:gd name="textAreaBottom" fmla="*/ 10080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9" name="Google Shape;1466;p20"/>
          <p:cNvSpPr/>
          <p:nvPr/>
        </p:nvSpPr>
        <p:spPr>
          <a:xfrm rot="766200">
            <a:off x="78120" y="18115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80" name="Google Shape;1467;p20"/>
          <p:cNvGrpSpPr/>
          <p:nvPr/>
        </p:nvGrpSpPr>
        <p:grpSpPr>
          <a:xfrm>
            <a:off x="8499960" y="2263320"/>
            <a:ext cx="526680" cy="665280"/>
            <a:chOff x="8499960" y="2263320"/>
            <a:chExt cx="526680" cy="665280"/>
          </a:xfrm>
        </p:grpSpPr>
        <p:sp>
          <p:nvSpPr>
            <p:cNvPr id="881" name="Google Shape;1468;p20"/>
            <p:cNvSpPr/>
            <p:nvPr/>
          </p:nvSpPr>
          <p:spPr>
            <a:xfrm rot="1450800" flipV="1">
              <a:off x="8552160" y="235908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469;p20"/>
            <p:cNvSpPr/>
            <p:nvPr/>
          </p:nvSpPr>
          <p:spPr>
            <a:xfrm rot="1450800" flipV="1">
              <a:off x="8542080" y="230508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3" name="Google Shape;1470;p20"/>
            <p:cNvSpPr/>
            <p:nvPr/>
          </p:nvSpPr>
          <p:spPr>
            <a:xfrm rot="1450800" flipV="1">
              <a:off x="8536320" y="229464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471;p20"/>
            <p:cNvSpPr/>
            <p:nvPr/>
          </p:nvSpPr>
          <p:spPr>
            <a:xfrm rot="1450800" flipV="1">
              <a:off x="8588880" y="248148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5" name="Google Shape;1472;p20"/>
            <p:cNvSpPr/>
            <p:nvPr/>
          </p:nvSpPr>
          <p:spPr>
            <a:xfrm rot="1450800" flipV="1">
              <a:off x="8773920" y="2718360"/>
              <a:ext cx="227520" cy="170640"/>
            </a:xfrm>
            <a:custGeom>
              <a:avLst/>
              <a:gdLst>
                <a:gd name="textAreaLeft" fmla="*/ 0 w 227520"/>
                <a:gd name="textAreaRight" fmla="*/ 227880 w 227520"/>
                <a:gd name="textAreaTop" fmla="*/ 360 h 170640"/>
                <a:gd name="textAreaBottom" fmla="*/ 171360 h 1706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6" name="Google Shape;1473;p20"/>
            <p:cNvSpPr/>
            <p:nvPr/>
          </p:nvSpPr>
          <p:spPr>
            <a:xfrm rot="1450800" flipV="1">
              <a:off x="8586720" y="2474280"/>
              <a:ext cx="351360" cy="330480"/>
            </a:xfrm>
            <a:custGeom>
              <a:avLst/>
              <a:gdLst>
                <a:gd name="textAreaLeft" fmla="*/ 0 w 351360"/>
                <a:gd name="textAreaRight" fmla="*/ 351720 w 351360"/>
                <a:gd name="textAreaTop" fmla="*/ 360 h 330480"/>
                <a:gd name="textAreaBottom" fmla="*/ 331200 h 33048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474;p20"/>
            <p:cNvSpPr/>
            <p:nvPr/>
          </p:nvSpPr>
          <p:spPr>
            <a:xfrm rot="1450800" flipV="1">
              <a:off x="8678160" y="248688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88" name="Google Shape;1475;p20"/>
            <p:cNvSpPr/>
            <p:nvPr/>
          </p:nvSpPr>
          <p:spPr>
            <a:xfrm rot="1450800" flipV="1">
              <a:off x="8539560" y="2412360"/>
              <a:ext cx="61200" cy="60120"/>
            </a:xfrm>
            <a:custGeom>
              <a:avLst/>
              <a:gdLst>
                <a:gd name="textAreaLeft" fmla="*/ 0 w 61200"/>
                <a:gd name="textAreaRight" fmla="*/ 61560 w 61200"/>
                <a:gd name="textAreaTop" fmla="*/ -360 h 60120"/>
                <a:gd name="textAreaBottom" fmla="*/ 60120 h 6012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0240" bIns="30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476;p20"/>
            <p:cNvSpPr/>
            <p:nvPr/>
          </p:nvSpPr>
          <p:spPr>
            <a:xfrm rot="1450800" flipV="1">
              <a:off x="8591040" y="251568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477;p20"/>
            <p:cNvSpPr/>
            <p:nvPr/>
          </p:nvSpPr>
          <p:spPr>
            <a:xfrm rot="1450800" flipV="1">
              <a:off x="8613000" y="2621880"/>
              <a:ext cx="59040" cy="124560"/>
            </a:xfrm>
            <a:custGeom>
              <a:avLst/>
              <a:gdLst>
                <a:gd name="textAreaLeft" fmla="*/ 0 w 59040"/>
                <a:gd name="textAreaRight" fmla="*/ 59400 w 59040"/>
                <a:gd name="textAreaTop" fmla="*/ 360 h 124560"/>
                <a:gd name="textAreaBottom" fmla="*/ 125280 h 12456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478;p20"/>
            <p:cNvSpPr/>
            <p:nvPr/>
          </p:nvSpPr>
          <p:spPr>
            <a:xfrm rot="1450800" flipV="1">
              <a:off x="8771760" y="240048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479;p20"/>
            <p:cNvSpPr/>
            <p:nvPr/>
          </p:nvSpPr>
          <p:spPr>
            <a:xfrm rot="1450800" flipV="1">
              <a:off x="8775000" y="2475720"/>
              <a:ext cx="360" cy="1440"/>
            </a:xfrm>
            <a:custGeom>
              <a:avLst/>
              <a:gdLst>
                <a:gd name="textAreaLeft" fmla="*/ 0 w 360"/>
                <a:gd name="textAreaRight" fmla="*/ 720 w 360"/>
                <a:gd name="textAreaTop" fmla="*/ 360 h 1440"/>
                <a:gd name="textAreaBottom" fmla="*/ 2160 h 144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480;p20"/>
            <p:cNvSpPr/>
            <p:nvPr/>
          </p:nvSpPr>
          <p:spPr>
            <a:xfrm rot="1450800" flipV="1">
              <a:off x="8908920" y="2406600"/>
              <a:ext cx="720" cy="1080"/>
            </a:xfrm>
            <a:custGeom>
              <a:avLst/>
              <a:gdLst>
                <a:gd name="textAreaLeft" fmla="*/ 0 w 720"/>
                <a:gd name="textAreaRight" fmla="*/ 1080 w 72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481;p20"/>
            <p:cNvSpPr/>
            <p:nvPr/>
          </p:nvSpPr>
          <p:spPr>
            <a:xfrm rot="1450800" flipV="1">
              <a:off x="8779680" y="2486880"/>
              <a:ext cx="2880" cy="1080"/>
            </a:xfrm>
            <a:custGeom>
              <a:avLst/>
              <a:gdLst>
                <a:gd name="textAreaLeft" fmla="*/ 0 w 2880"/>
                <a:gd name="textAreaRight" fmla="*/ 3240 w 288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482;p20"/>
            <p:cNvSpPr/>
            <p:nvPr/>
          </p:nvSpPr>
          <p:spPr>
            <a:xfrm rot="1450800" flipV="1">
              <a:off x="8775000" y="2490480"/>
              <a:ext cx="4320" cy="3600"/>
            </a:xfrm>
            <a:custGeom>
              <a:avLst/>
              <a:gdLst>
                <a:gd name="textAreaLeft" fmla="*/ 0 w 4320"/>
                <a:gd name="textAreaRight" fmla="*/ 4680 w 432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96" name="Google Shape;1483;p20"/>
          <p:cNvGrpSpPr/>
          <p:nvPr/>
        </p:nvGrpSpPr>
        <p:grpSpPr>
          <a:xfrm>
            <a:off x="7815240" y="3675240"/>
            <a:ext cx="1911960" cy="2046600"/>
            <a:chOff x="7815240" y="3675240"/>
            <a:chExt cx="1911960" cy="2046600"/>
          </a:xfrm>
        </p:grpSpPr>
        <p:sp>
          <p:nvSpPr>
            <p:cNvPr id="897" name="Google Shape;1484;p20"/>
            <p:cNvSpPr/>
            <p:nvPr/>
          </p:nvSpPr>
          <p:spPr>
            <a:xfrm rot="20073000">
              <a:off x="8100360" y="3883320"/>
              <a:ext cx="1338120" cy="1629720"/>
            </a:xfrm>
            <a:custGeom>
              <a:avLst/>
              <a:gdLst>
                <a:gd name="textAreaLeft" fmla="*/ 0 w 1338120"/>
                <a:gd name="textAreaRight" fmla="*/ 1338480 w 1338120"/>
                <a:gd name="textAreaTop" fmla="*/ 0 h 1629720"/>
                <a:gd name="textAreaBottom" fmla="*/ 1630080 h 1629720"/>
              </a:gdLst>
              <a:ahLst/>
              <a:cxnLst/>
              <a:rect l="textAreaLeft" t="textAreaTop" r="textAreaRight" b="textAreaBottom"/>
              <a:pathLst>
                <a:path w="31710" h="38624">
                  <a:moveTo>
                    <a:pt x="21010" y="0"/>
                  </a:moveTo>
                  <a:cubicBezTo>
                    <a:pt x="20364" y="0"/>
                    <a:pt x="19879" y="174"/>
                    <a:pt x="19633" y="540"/>
                  </a:cubicBezTo>
                  <a:cubicBezTo>
                    <a:pt x="19236" y="1128"/>
                    <a:pt x="19534" y="2102"/>
                    <a:pt x="20331" y="3193"/>
                  </a:cubicBezTo>
                  <a:lnTo>
                    <a:pt x="1472" y="31165"/>
                  </a:lnTo>
                  <a:cubicBezTo>
                    <a:pt x="0" y="33348"/>
                    <a:pt x="582" y="36338"/>
                    <a:pt x="2765" y="37810"/>
                  </a:cubicBezTo>
                  <a:cubicBezTo>
                    <a:pt x="3580" y="38360"/>
                    <a:pt x="4509" y="38624"/>
                    <a:pt x="5428" y="38624"/>
                  </a:cubicBezTo>
                  <a:cubicBezTo>
                    <a:pt x="6970" y="38624"/>
                    <a:pt x="8488" y="37884"/>
                    <a:pt x="9410" y="36517"/>
                  </a:cubicBezTo>
                  <a:lnTo>
                    <a:pt x="28283" y="8523"/>
                  </a:lnTo>
                  <a:cubicBezTo>
                    <a:pt x="28751" y="8636"/>
                    <a:pt x="29179" y="8695"/>
                    <a:pt x="29553" y="8695"/>
                  </a:cubicBezTo>
                  <a:cubicBezTo>
                    <a:pt x="30199" y="8695"/>
                    <a:pt x="30682" y="8521"/>
                    <a:pt x="30929" y="8155"/>
                  </a:cubicBezTo>
                  <a:cubicBezTo>
                    <a:pt x="31709" y="6998"/>
                    <a:pt x="29814" y="4354"/>
                    <a:pt x="26694" y="2252"/>
                  </a:cubicBezTo>
                  <a:cubicBezTo>
                    <a:pt x="24560" y="813"/>
                    <a:pt x="22407" y="0"/>
                    <a:pt x="21010"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485;p20"/>
            <p:cNvSpPr/>
            <p:nvPr/>
          </p:nvSpPr>
          <p:spPr>
            <a:xfrm rot="20073000">
              <a:off x="8285400" y="4056480"/>
              <a:ext cx="944280" cy="1190520"/>
            </a:xfrm>
            <a:custGeom>
              <a:avLst/>
              <a:gdLst>
                <a:gd name="textAreaLeft" fmla="*/ 0 w 944280"/>
                <a:gd name="textAreaRight" fmla="*/ 944640 w 944280"/>
                <a:gd name="textAreaTop" fmla="*/ 0 h 1190520"/>
                <a:gd name="textAreaBottom" fmla="*/ 1190880 h 1190520"/>
              </a:gdLst>
              <a:ahLst/>
              <a:cxnLst/>
              <a:rect l="textAreaLeft" t="textAreaTop" r="textAreaRight" b="textAreaBottom"/>
              <a:pathLst>
                <a:path w="22380" h="28214">
                  <a:moveTo>
                    <a:pt x="16364" y="0"/>
                  </a:moveTo>
                  <a:lnTo>
                    <a:pt x="1043" y="22725"/>
                  </a:lnTo>
                  <a:cubicBezTo>
                    <a:pt x="1" y="24271"/>
                    <a:pt x="502" y="26447"/>
                    <a:pt x="2156" y="27562"/>
                  </a:cubicBezTo>
                  <a:cubicBezTo>
                    <a:pt x="2809" y="28002"/>
                    <a:pt x="3548" y="28214"/>
                    <a:pt x="4267" y="28214"/>
                  </a:cubicBezTo>
                  <a:cubicBezTo>
                    <a:pt x="5370" y="28214"/>
                    <a:pt x="6427" y="27716"/>
                    <a:pt x="7058" y="26781"/>
                  </a:cubicBezTo>
                  <a:lnTo>
                    <a:pt x="22379" y="4056"/>
                  </a:lnTo>
                  <a:cubicBezTo>
                    <a:pt x="20153" y="3270"/>
                    <a:pt x="18141" y="1939"/>
                    <a:pt x="16545" y="198"/>
                  </a:cubicBezTo>
                  <a:lnTo>
                    <a:pt x="16364"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486;p20"/>
            <p:cNvSpPr/>
            <p:nvPr/>
          </p:nvSpPr>
          <p:spPr>
            <a:xfrm rot="20073000">
              <a:off x="8669880" y="4606920"/>
              <a:ext cx="72720" cy="59040"/>
            </a:xfrm>
            <a:custGeom>
              <a:avLst/>
              <a:gdLst>
                <a:gd name="textAreaLeft" fmla="*/ 0 w 72720"/>
                <a:gd name="textAreaRight" fmla="*/ 73080 w 72720"/>
                <a:gd name="textAreaTop" fmla="*/ 0 h 59040"/>
                <a:gd name="textAreaBottom" fmla="*/ 59400 h 59040"/>
              </a:gdLst>
              <a:ahLst/>
              <a:cxnLst/>
              <a:rect l="textAreaLeft" t="textAreaTop" r="textAreaRight" b="textAreaBottom"/>
              <a:pathLst>
                <a:path w="1730" h="1407">
                  <a:moveTo>
                    <a:pt x="498" y="0"/>
                  </a:moveTo>
                  <a:cubicBezTo>
                    <a:pt x="323" y="0"/>
                    <a:pt x="148" y="48"/>
                    <a:pt x="0" y="151"/>
                  </a:cubicBezTo>
                  <a:lnTo>
                    <a:pt x="1" y="151"/>
                  </a:lnTo>
                  <a:cubicBezTo>
                    <a:pt x="83" y="137"/>
                    <a:pt x="162" y="131"/>
                    <a:pt x="239" y="131"/>
                  </a:cubicBezTo>
                  <a:cubicBezTo>
                    <a:pt x="619" y="131"/>
                    <a:pt x="945" y="289"/>
                    <a:pt x="1206" y="597"/>
                  </a:cubicBezTo>
                  <a:cubicBezTo>
                    <a:pt x="1419" y="844"/>
                    <a:pt x="1563" y="1119"/>
                    <a:pt x="1730" y="1407"/>
                  </a:cubicBezTo>
                  <a:cubicBezTo>
                    <a:pt x="1714" y="1198"/>
                    <a:pt x="1659" y="994"/>
                    <a:pt x="1576" y="802"/>
                  </a:cubicBezTo>
                  <a:cubicBezTo>
                    <a:pt x="1489" y="608"/>
                    <a:pt x="1367" y="423"/>
                    <a:pt x="1207" y="280"/>
                  </a:cubicBezTo>
                  <a:cubicBezTo>
                    <a:pt x="1019" y="103"/>
                    <a:pt x="757" y="0"/>
                    <a:pt x="498" y="0"/>
                  </a:cubicBezTo>
                  <a:close/>
                </a:path>
              </a:pathLst>
            </a:custGeom>
            <a:solidFill>
              <a:srgbClr val="F8F7F5"/>
            </a:solidFill>
            <a:ln w="9525">
              <a:solidFill>
                <a:srgbClr val="061937"/>
              </a:solidFill>
              <a:round/>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487;p20"/>
            <p:cNvSpPr/>
            <p:nvPr/>
          </p:nvSpPr>
          <p:spPr>
            <a:xfrm rot="20073000">
              <a:off x="8222040" y="4113360"/>
              <a:ext cx="1267200" cy="1392480"/>
            </a:xfrm>
            <a:custGeom>
              <a:avLst/>
              <a:gdLst>
                <a:gd name="textAreaLeft" fmla="*/ 0 w 1267200"/>
                <a:gd name="textAreaRight" fmla="*/ 1267560 w 1267200"/>
                <a:gd name="textAreaTop" fmla="*/ 0 h 1392480"/>
                <a:gd name="textAreaBottom" fmla="*/ 1392840 h 1392480"/>
              </a:gdLst>
              <a:ahLst/>
              <a:cxnLst/>
              <a:rect l="textAreaLeft" t="textAreaTop" r="textAreaRight" b="textAreaBottom"/>
              <a:pathLst>
                <a:path w="30030" h="33006">
                  <a:moveTo>
                    <a:pt x="29033" y="0"/>
                  </a:moveTo>
                  <a:cubicBezTo>
                    <a:pt x="29528" y="848"/>
                    <a:pt x="29666" y="1586"/>
                    <a:pt x="29343" y="2067"/>
                  </a:cubicBezTo>
                  <a:cubicBezTo>
                    <a:pt x="29096" y="2432"/>
                    <a:pt x="28612" y="2606"/>
                    <a:pt x="27965" y="2606"/>
                  </a:cubicBezTo>
                  <a:cubicBezTo>
                    <a:pt x="27591" y="2606"/>
                    <a:pt x="27163" y="2548"/>
                    <a:pt x="26696" y="2435"/>
                  </a:cubicBezTo>
                  <a:lnTo>
                    <a:pt x="7823" y="30429"/>
                  </a:lnTo>
                  <a:cubicBezTo>
                    <a:pt x="6901" y="31796"/>
                    <a:pt x="5384" y="32534"/>
                    <a:pt x="3843" y="32534"/>
                  </a:cubicBezTo>
                  <a:cubicBezTo>
                    <a:pt x="2923" y="32534"/>
                    <a:pt x="1994" y="32271"/>
                    <a:pt x="1178" y="31721"/>
                  </a:cubicBezTo>
                  <a:cubicBezTo>
                    <a:pt x="710" y="31406"/>
                    <a:pt x="317" y="31020"/>
                    <a:pt x="1" y="30590"/>
                  </a:cubicBezTo>
                  <a:lnTo>
                    <a:pt x="1" y="30590"/>
                  </a:lnTo>
                  <a:cubicBezTo>
                    <a:pt x="353" y="31213"/>
                    <a:pt x="850" y="31767"/>
                    <a:pt x="1482" y="32193"/>
                  </a:cubicBezTo>
                  <a:cubicBezTo>
                    <a:pt x="2297" y="32742"/>
                    <a:pt x="3226" y="33005"/>
                    <a:pt x="4146" y="33005"/>
                  </a:cubicBezTo>
                  <a:cubicBezTo>
                    <a:pt x="5687" y="33005"/>
                    <a:pt x="7205" y="32266"/>
                    <a:pt x="8127" y="30899"/>
                  </a:cubicBezTo>
                  <a:lnTo>
                    <a:pt x="27000" y="2906"/>
                  </a:lnTo>
                  <a:cubicBezTo>
                    <a:pt x="27468" y="3019"/>
                    <a:pt x="27896" y="3077"/>
                    <a:pt x="28271" y="3077"/>
                  </a:cubicBezTo>
                  <a:cubicBezTo>
                    <a:pt x="28916" y="3077"/>
                    <a:pt x="29400" y="2904"/>
                    <a:pt x="29646" y="2537"/>
                  </a:cubicBezTo>
                  <a:cubicBezTo>
                    <a:pt x="30029" y="1970"/>
                    <a:pt x="29767" y="1044"/>
                    <a:pt x="290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01" name="Google Shape;1488;p20"/>
            <p:cNvSpPr/>
            <p:nvPr/>
          </p:nvSpPr>
          <p:spPr>
            <a:xfrm rot="20073000">
              <a:off x="8682480" y="3829680"/>
              <a:ext cx="361800" cy="238680"/>
            </a:xfrm>
            <a:custGeom>
              <a:avLst/>
              <a:gdLst>
                <a:gd name="textAreaLeft" fmla="*/ 0 w 361800"/>
                <a:gd name="textAreaRight" fmla="*/ 362160 w 361800"/>
                <a:gd name="textAreaTop" fmla="*/ 0 h 238680"/>
                <a:gd name="textAreaBottom" fmla="*/ 239040 h 238680"/>
              </a:gdLst>
              <a:ahLst/>
              <a:cxnLst/>
              <a:rect l="textAreaLeft" t="textAreaTop" r="textAreaRight" b="textAreaBottom"/>
              <a:pathLst>
                <a:path w="8585" h="5667">
                  <a:moveTo>
                    <a:pt x="927" y="1"/>
                  </a:moveTo>
                  <a:cubicBezTo>
                    <a:pt x="668" y="1"/>
                    <a:pt x="483" y="65"/>
                    <a:pt x="391" y="202"/>
                  </a:cubicBezTo>
                  <a:cubicBezTo>
                    <a:pt x="1" y="781"/>
                    <a:pt x="1431" y="2427"/>
                    <a:pt x="3587" y="3880"/>
                  </a:cubicBezTo>
                  <a:cubicBezTo>
                    <a:pt x="5233" y="4990"/>
                    <a:pt x="6824" y="5666"/>
                    <a:pt x="7658" y="5666"/>
                  </a:cubicBezTo>
                  <a:cubicBezTo>
                    <a:pt x="7917" y="5666"/>
                    <a:pt x="8102" y="5601"/>
                    <a:pt x="8194" y="5465"/>
                  </a:cubicBezTo>
                  <a:cubicBezTo>
                    <a:pt x="8584" y="4886"/>
                    <a:pt x="7154" y="3240"/>
                    <a:pt x="4998" y="1787"/>
                  </a:cubicBezTo>
                  <a:cubicBezTo>
                    <a:pt x="3352" y="677"/>
                    <a:pt x="1761" y="1"/>
                    <a:pt x="927"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2" name="Google Shape;1489;p20"/>
            <p:cNvSpPr/>
            <p:nvPr/>
          </p:nvSpPr>
          <p:spPr>
            <a:xfrm rot="20073000">
              <a:off x="8333640" y="4633920"/>
              <a:ext cx="717480" cy="864720"/>
            </a:xfrm>
            <a:custGeom>
              <a:avLst/>
              <a:gdLst>
                <a:gd name="textAreaLeft" fmla="*/ 0 w 717480"/>
                <a:gd name="textAreaRight" fmla="*/ 717840 w 717480"/>
                <a:gd name="textAreaTop" fmla="*/ 0 h 864720"/>
                <a:gd name="textAreaBottom" fmla="*/ 865080 h 864720"/>
              </a:gdLst>
              <a:ahLst/>
              <a:cxnLst/>
              <a:rect l="textAreaLeft" t="textAreaTop" r="textAreaRight" b="textAreaBottom"/>
              <a:pathLst>
                <a:path w="17009" h="20494">
                  <a:moveTo>
                    <a:pt x="12408" y="0"/>
                  </a:moveTo>
                  <a:cubicBezTo>
                    <a:pt x="11800" y="0"/>
                    <a:pt x="11252" y="188"/>
                    <a:pt x="11038" y="297"/>
                  </a:cubicBezTo>
                  <a:lnTo>
                    <a:pt x="986" y="15128"/>
                  </a:lnTo>
                  <a:cubicBezTo>
                    <a:pt x="1" y="16589"/>
                    <a:pt x="549" y="18697"/>
                    <a:pt x="2202" y="19812"/>
                  </a:cubicBezTo>
                  <a:cubicBezTo>
                    <a:pt x="2884" y="20271"/>
                    <a:pt x="3651" y="20493"/>
                    <a:pt x="4387" y="20493"/>
                  </a:cubicBezTo>
                  <a:cubicBezTo>
                    <a:pt x="5437" y="20493"/>
                    <a:pt x="6421" y="20042"/>
                    <a:pt x="7000" y="19183"/>
                  </a:cubicBezTo>
                  <a:lnTo>
                    <a:pt x="16984" y="4342"/>
                  </a:lnTo>
                  <a:cubicBezTo>
                    <a:pt x="17008" y="4232"/>
                    <a:pt x="16977" y="4066"/>
                    <a:pt x="16899" y="3937"/>
                  </a:cubicBezTo>
                  <a:cubicBezTo>
                    <a:pt x="16629" y="3325"/>
                    <a:pt x="14915" y="2998"/>
                    <a:pt x="14492" y="1584"/>
                  </a:cubicBezTo>
                  <a:cubicBezTo>
                    <a:pt x="14114" y="326"/>
                    <a:pt x="13210" y="0"/>
                    <a:pt x="12408"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490;p20"/>
            <p:cNvSpPr/>
            <p:nvPr/>
          </p:nvSpPr>
          <p:spPr>
            <a:xfrm rot="20073000">
              <a:off x="8620920" y="4569840"/>
              <a:ext cx="268920" cy="196560"/>
            </a:xfrm>
            <a:custGeom>
              <a:avLst/>
              <a:gdLst>
                <a:gd name="textAreaLeft" fmla="*/ 0 w 268920"/>
                <a:gd name="textAreaRight" fmla="*/ 269280 w 268920"/>
                <a:gd name="textAreaTop" fmla="*/ 0 h 196560"/>
                <a:gd name="textAreaBottom" fmla="*/ 196920 h 196560"/>
              </a:gdLst>
              <a:ahLst/>
              <a:cxnLst/>
              <a:rect l="textAreaLeft" t="textAreaTop" r="textAreaRight" b="textAreaBottom"/>
              <a:pathLst>
                <a:path w="6381" h="4668">
                  <a:moveTo>
                    <a:pt x="1708" y="0"/>
                  </a:moveTo>
                  <a:cubicBezTo>
                    <a:pt x="965" y="0"/>
                    <a:pt x="324" y="269"/>
                    <a:pt x="324" y="269"/>
                  </a:cubicBezTo>
                  <a:lnTo>
                    <a:pt x="324" y="270"/>
                  </a:lnTo>
                  <a:cubicBezTo>
                    <a:pt x="0" y="751"/>
                    <a:pt x="1731" y="1509"/>
                    <a:pt x="2740" y="3112"/>
                  </a:cubicBezTo>
                  <a:cubicBezTo>
                    <a:pt x="3458" y="4253"/>
                    <a:pt x="4651" y="4668"/>
                    <a:pt x="5447" y="4668"/>
                  </a:cubicBezTo>
                  <a:cubicBezTo>
                    <a:pt x="5828" y="4668"/>
                    <a:pt x="6118" y="4573"/>
                    <a:pt x="6223" y="4418"/>
                  </a:cubicBezTo>
                  <a:cubicBezTo>
                    <a:pt x="6381" y="4185"/>
                    <a:pt x="6217" y="3724"/>
                    <a:pt x="5627" y="3393"/>
                  </a:cubicBezTo>
                  <a:cubicBezTo>
                    <a:pt x="4837" y="2950"/>
                    <a:pt x="4070" y="2538"/>
                    <a:pt x="3778" y="1557"/>
                  </a:cubicBezTo>
                  <a:cubicBezTo>
                    <a:pt x="3404" y="304"/>
                    <a:pt x="2498" y="0"/>
                    <a:pt x="170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491;p20"/>
            <p:cNvSpPr/>
            <p:nvPr/>
          </p:nvSpPr>
          <p:spPr>
            <a:xfrm rot="20073000">
              <a:off x="8949600" y="422064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492;p20"/>
            <p:cNvSpPr/>
            <p:nvPr/>
          </p:nvSpPr>
          <p:spPr>
            <a:xfrm rot="20073000">
              <a:off x="8938080" y="43005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1" y="0"/>
                  </a:moveTo>
                  <a:cubicBezTo>
                    <a:pt x="1" y="0"/>
                    <a:pt x="1122" y="621"/>
                    <a:pt x="1777"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493;p20"/>
            <p:cNvSpPr/>
            <p:nvPr/>
          </p:nvSpPr>
          <p:spPr>
            <a:xfrm rot="20073000">
              <a:off x="8925480" y="43812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0" y="0"/>
                  </a:moveTo>
                  <a:cubicBezTo>
                    <a:pt x="0" y="0"/>
                    <a:pt x="1121"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494;p20"/>
            <p:cNvSpPr/>
            <p:nvPr/>
          </p:nvSpPr>
          <p:spPr>
            <a:xfrm rot="20073000">
              <a:off x="8914320" y="44611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19" fill="none">
                  <a:moveTo>
                    <a:pt x="1" y="0"/>
                  </a:moveTo>
                  <a:cubicBezTo>
                    <a:pt x="1" y="0"/>
                    <a:pt x="1122" y="619"/>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495;p20"/>
            <p:cNvSpPr/>
            <p:nvPr/>
          </p:nvSpPr>
          <p:spPr>
            <a:xfrm rot="20073000">
              <a:off x="8903160" y="45439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0" fill="none">
                  <a:moveTo>
                    <a:pt x="1" y="1"/>
                  </a:moveTo>
                  <a:cubicBezTo>
                    <a:pt x="1" y="1"/>
                    <a:pt x="1122" y="620"/>
                    <a:pt x="1777"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496;p20"/>
            <p:cNvSpPr/>
            <p:nvPr/>
          </p:nvSpPr>
          <p:spPr>
            <a:xfrm rot="20073000">
              <a:off x="8891640" y="462384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6" h="621" fill="none">
                  <a:moveTo>
                    <a:pt x="0" y="0"/>
                  </a:moveTo>
                  <a:cubicBezTo>
                    <a:pt x="0" y="0"/>
                    <a:pt x="1121"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497;p20"/>
            <p:cNvSpPr/>
            <p:nvPr/>
          </p:nvSpPr>
          <p:spPr>
            <a:xfrm rot="20073000">
              <a:off x="8879040" y="47044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1" y="0"/>
                  </a:moveTo>
                  <a:cubicBezTo>
                    <a:pt x="1" y="0"/>
                    <a:pt x="1122"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498;p20"/>
            <p:cNvSpPr/>
            <p:nvPr/>
          </p:nvSpPr>
          <p:spPr>
            <a:xfrm rot="20073000">
              <a:off x="8867520" y="47847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1" y="1"/>
                  </a:moveTo>
                  <a:cubicBezTo>
                    <a:pt x="1" y="1"/>
                    <a:pt x="1122" y="621"/>
                    <a:pt x="1776" y="601"/>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499;p20"/>
            <p:cNvSpPr/>
            <p:nvPr/>
          </p:nvSpPr>
          <p:spPr>
            <a:xfrm rot="20073000">
              <a:off x="8855280" y="48618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6" h="619" fill="none">
                  <a:moveTo>
                    <a:pt x="0" y="0"/>
                  </a:moveTo>
                  <a:cubicBezTo>
                    <a:pt x="0" y="0"/>
                    <a:pt x="1121" y="619"/>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3" name="Google Shape;1500;p20"/>
            <p:cNvSpPr/>
            <p:nvPr/>
          </p:nvSpPr>
          <p:spPr>
            <a:xfrm rot="20073000">
              <a:off x="8844120" y="49417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0" y="0"/>
                  </a:moveTo>
                  <a:cubicBezTo>
                    <a:pt x="0" y="0"/>
                    <a:pt x="1121" y="621"/>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4" name="Google Shape;1501;p20"/>
            <p:cNvSpPr/>
            <p:nvPr/>
          </p:nvSpPr>
          <p:spPr>
            <a:xfrm rot="20073000">
              <a:off x="8831160" y="50223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0" fill="none">
                  <a:moveTo>
                    <a:pt x="1" y="0"/>
                  </a:moveTo>
                  <a:cubicBezTo>
                    <a:pt x="1" y="0"/>
                    <a:pt x="1122" y="619"/>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502;p20"/>
            <p:cNvSpPr/>
            <p:nvPr/>
          </p:nvSpPr>
          <p:spPr>
            <a:xfrm rot="20073000">
              <a:off x="8820000" y="51022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1" fill="none">
                  <a:moveTo>
                    <a:pt x="1" y="1"/>
                  </a:moveTo>
                  <a:cubicBezTo>
                    <a:pt x="1" y="1"/>
                    <a:pt x="1122" y="621"/>
                    <a:pt x="1777"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503;p20"/>
            <p:cNvSpPr/>
            <p:nvPr/>
          </p:nvSpPr>
          <p:spPr>
            <a:xfrm rot="20073000">
              <a:off x="8807400" y="518112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1" y="0"/>
                  </a:moveTo>
                  <a:cubicBezTo>
                    <a:pt x="1" y="0"/>
                    <a:pt x="1123" y="620"/>
                    <a:pt x="1778" y="600"/>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504;p20"/>
            <p:cNvSpPr/>
            <p:nvPr/>
          </p:nvSpPr>
          <p:spPr>
            <a:xfrm rot="20073000">
              <a:off x="8796240" y="526140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2" fill="none">
                  <a:moveTo>
                    <a:pt x="1" y="1"/>
                  </a:moveTo>
                  <a:cubicBezTo>
                    <a:pt x="1" y="1"/>
                    <a:pt x="1122" y="621"/>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505;p20"/>
            <p:cNvSpPr/>
            <p:nvPr/>
          </p:nvSpPr>
          <p:spPr>
            <a:xfrm rot="20073000">
              <a:off x="8783280" y="534168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7" h="620" fill="none">
                  <a:moveTo>
                    <a:pt x="1" y="1"/>
                  </a:moveTo>
                  <a:cubicBezTo>
                    <a:pt x="1" y="1"/>
                    <a:pt x="1122" y="620"/>
                    <a:pt x="1776"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506;p20"/>
            <p:cNvSpPr/>
            <p:nvPr/>
          </p:nvSpPr>
          <p:spPr>
            <a:xfrm rot="20073000">
              <a:off x="8772120" y="5421960"/>
              <a:ext cx="74520" cy="25920"/>
            </a:xfrm>
            <a:custGeom>
              <a:avLst/>
              <a:gdLst>
                <a:gd name="textAreaLeft" fmla="*/ 0 w 74520"/>
                <a:gd name="textAreaRight" fmla="*/ 74880 w 74520"/>
                <a:gd name="textAreaTop" fmla="*/ 0 h 25920"/>
                <a:gd name="textAreaBottom" fmla="*/ 26280 h 25920"/>
              </a:gdLst>
              <a:ahLst/>
              <a:cxnLst/>
              <a:rect l="textAreaLeft" t="textAreaTop" r="textAreaRight" b="textAreaBottom"/>
              <a:pathLst>
                <a:path w="1778" h="621" fill="none">
                  <a:moveTo>
                    <a:pt x="0" y="0"/>
                  </a:moveTo>
                  <a:cubicBezTo>
                    <a:pt x="0" y="0"/>
                    <a:pt x="1123" y="620"/>
                    <a:pt x="1778" y="599"/>
                  </a:cubicBezTo>
                </a:path>
              </a:pathLst>
            </a:custGeom>
            <a:noFill/>
            <a:ln w="27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507;p20"/>
            <p:cNvSpPr/>
            <p:nvPr/>
          </p:nvSpPr>
          <p:spPr>
            <a:xfrm rot="20073000">
              <a:off x="8456040" y="4121280"/>
              <a:ext cx="347040" cy="515160"/>
            </a:xfrm>
            <a:custGeom>
              <a:avLst/>
              <a:gdLst>
                <a:gd name="textAreaLeft" fmla="*/ 0 w 347040"/>
                <a:gd name="textAreaRight" fmla="*/ 347400 w 347040"/>
                <a:gd name="textAreaTop" fmla="*/ 0 h 515160"/>
                <a:gd name="textAreaBottom" fmla="*/ 515520 h 515160"/>
              </a:gdLst>
              <a:ahLst/>
              <a:cxnLst/>
              <a:rect l="textAreaLeft" t="textAreaTop" r="textAreaRight" b="textAreaBottom"/>
              <a:pathLst>
                <a:path w="8235" h="12213">
                  <a:moveTo>
                    <a:pt x="8235" y="1"/>
                  </a:moveTo>
                  <a:lnTo>
                    <a:pt x="8235" y="1"/>
                  </a:lnTo>
                  <a:cubicBezTo>
                    <a:pt x="5364" y="3984"/>
                    <a:pt x="2617" y="8056"/>
                    <a:pt x="1" y="12212"/>
                  </a:cubicBezTo>
                  <a:cubicBezTo>
                    <a:pt x="2873" y="8229"/>
                    <a:pt x="5619" y="4155"/>
                    <a:pt x="82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508;p20"/>
            <p:cNvSpPr/>
            <p:nvPr/>
          </p:nvSpPr>
          <p:spPr>
            <a:xfrm rot="20073000">
              <a:off x="8345160" y="4875480"/>
              <a:ext cx="347040" cy="515160"/>
            </a:xfrm>
            <a:custGeom>
              <a:avLst/>
              <a:gdLst>
                <a:gd name="textAreaLeft" fmla="*/ 0 w 347040"/>
                <a:gd name="textAreaRight" fmla="*/ 347400 w 347040"/>
                <a:gd name="textAreaTop" fmla="*/ 0 h 515160"/>
                <a:gd name="textAreaBottom" fmla="*/ 515520 h 515160"/>
              </a:gdLst>
              <a:ahLst/>
              <a:cxnLst/>
              <a:rect l="textAreaLeft" t="textAreaTop" r="textAreaRight" b="textAreaBottom"/>
              <a:pathLst>
                <a:path w="8235" h="12212">
                  <a:moveTo>
                    <a:pt x="8234" y="0"/>
                  </a:moveTo>
                  <a:cubicBezTo>
                    <a:pt x="5363" y="3984"/>
                    <a:pt x="2616" y="8056"/>
                    <a:pt x="0" y="12212"/>
                  </a:cubicBezTo>
                  <a:cubicBezTo>
                    <a:pt x="2872" y="8229"/>
                    <a:pt x="5617" y="4155"/>
                    <a:pt x="82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2" name="Google Shape;1509;p20"/>
            <p:cNvSpPr/>
            <p:nvPr/>
          </p:nvSpPr>
          <p:spPr>
            <a:xfrm rot="20073000">
              <a:off x="8714880" y="3920400"/>
              <a:ext cx="261360" cy="178560"/>
            </a:xfrm>
            <a:custGeom>
              <a:avLst/>
              <a:gdLst>
                <a:gd name="textAreaLeft" fmla="*/ 0 w 261360"/>
                <a:gd name="textAreaRight" fmla="*/ 261720 w 261360"/>
                <a:gd name="textAreaTop" fmla="*/ 0 h 178560"/>
                <a:gd name="textAreaBottom" fmla="*/ 178920 h 178560"/>
              </a:gdLst>
              <a:ahLst/>
              <a:cxnLst/>
              <a:rect l="textAreaLeft" t="textAreaTop" r="textAreaRight" b="textAreaBottom"/>
              <a:pathLst>
                <a:path w="6202" h="4240">
                  <a:moveTo>
                    <a:pt x="1" y="0"/>
                  </a:moveTo>
                  <a:lnTo>
                    <a:pt x="1" y="0"/>
                  </a:lnTo>
                  <a:cubicBezTo>
                    <a:pt x="1384" y="2081"/>
                    <a:pt x="3775" y="3676"/>
                    <a:pt x="6201" y="4240"/>
                  </a:cubicBezTo>
                  <a:cubicBezTo>
                    <a:pt x="3833" y="3346"/>
                    <a:pt x="1667" y="191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9280" bIns="89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3" name="Google Shape;1510;p20"/>
            <p:cNvSpPr/>
            <p:nvPr/>
          </p:nvSpPr>
          <p:spPr>
            <a:xfrm rot="20073000">
              <a:off x="8502120" y="4722840"/>
              <a:ext cx="209880" cy="311400"/>
            </a:xfrm>
            <a:custGeom>
              <a:avLst/>
              <a:gdLst>
                <a:gd name="textAreaLeft" fmla="*/ 0 w 209880"/>
                <a:gd name="textAreaRight" fmla="*/ 210240 w 209880"/>
                <a:gd name="textAreaTop" fmla="*/ 0 h 311400"/>
                <a:gd name="textAreaBottom" fmla="*/ 311760 h 311400"/>
              </a:gdLst>
              <a:ahLst/>
              <a:cxnLst/>
              <a:rect l="textAreaLeft" t="textAreaTop" r="textAreaRight" b="textAreaBottom"/>
              <a:pathLst>
                <a:path w="4983" h="7389">
                  <a:moveTo>
                    <a:pt x="4983" y="1"/>
                  </a:moveTo>
                  <a:cubicBezTo>
                    <a:pt x="3197" y="2375"/>
                    <a:pt x="1532" y="4842"/>
                    <a:pt x="1" y="7389"/>
                  </a:cubicBezTo>
                  <a:cubicBezTo>
                    <a:pt x="1788" y="5014"/>
                    <a:pt x="3452" y="2546"/>
                    <a:pt x="498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511;p20"/>
            <p:cNvSpPr/>
            <p:nvPr/>
          </p:nvSpPr>
          <p:spPr>
            <a:xfrm rot="20073000">
              <a:off x="8555760" y="5395680"/>
              <a:ext cx="99000" cy="146880"/>
            </a:xfrm>
            <a:custGeom>
              <a:avLst/>
              <a:gdLst>
                <a:gd name="textAreaLeft" fmla="*/ 0 w 99000"/>
                <a:gd name="textAreaRight" fmla="*/ 99360 w 99000"/>
                <a:gd name="textAreaTop" fmla="*/ 0 h 146880"/>
                <a:gd name="textAreaBottom" fmla="*/ 147240 h 146880"/>
              </a:gdLst>
              <a:ahLst/>
              <a:cxnLst/>
              <a:rect l="textAreaLeft" t="textAreaTop" r="textAreaRight" b="textAreaBottom"/>
              <a:pathLst>
                <a:path w="2355" h="3485">
                  <a:moveTo>
                    <a:pt x="85" y="1"/>
                  </a:moveTo>
                  <a:lnTo>
                    <a:pt x="85" y="1"/>
                  </a:lnTo>
                  <a:cubicBezTo>
                    <a:pt x="0" y="366"/>
                    <a:pt x="31" y="752"/>
                    <a:pt x="116" y="1118"/>
                  </a:cubicBezTo>
                  <a:cubicBezTo>
                    <a:pt x="377" y="2229"/>
                    <a:pt x="1296" y="3111"/>
                    <a:pt x="2355" y="3485"/>
                  </a:cubicBezTo>
                  <a:cubicBezTo>
                    <a:pt x="2278" y="3430"/>
                    <a:pt x="2202" y="3378"/>
                    <a:pt x="2126" y="3327"/>
                  </a:cubicBezTo>
                  <a:cubicBezTo>
                    <a:pt x="2087" y="3299"/>
                    <a:pt x="1998" y="3234"/>
                    <a:pt x="1959" y="3207"/>
                  </a:cubicBezTo>
                  <a:cubicBezTo>
                    <a:pt x="1923" y="3183"/>
                    <a:pt x="1829" y="3108"/>
                    <a:pt x="1795" y="3082"/>
                  </a:cubicBezTo>
                  <a:cubicBezTo>
                    <a:pt x="1768" y="3063"/>
                    <a:pt x="1713" y="3020"/>
                    <a:pt x="1688" y="2997"/>
                  </a:cubicBezTo>
                  <a:cubicBezTo>
                    <a:pt x="1593" y="2922"/>
                    <a:pt x="1494" y="2834"/>
                    <a:pt x="1405" y="2754"/>
                  </a:cubicBezTo>
                  <a:cubicBezTo>
                    <a:pt x="1268" y="2624"/>
                    <a:pt x="1130" y="2485"/>
                    <a:pt x="1009" y="2341"/>
                  </a:cubicBezTo>
                  <a:cubicBezTo>
                    <a:pt x="455" y="1692"/>
                    <a:pt x="113" y="859"/>
                    <a:pt x="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5" name="Google Shape;1512;p20"/>
          <p:cNvGrpSpPr/>
          <p:nvPr/>
        </p:nvGrpSpPr>
        <p:grpSpPr>
          <a:xfrm>
            <a:off x="-456120" y="3503880"/>
            <a:ext cx="1801080" cy="2123640"/>
            <a:chOff x="-456120" y="3503880"/>
            <a:chExt cx="1801080" cy="2123640"/>
          </a:xfrm>
        </p:grpSpPr>
        <p:sp>
          <p:nvSpPr>
            <p:cNvPr id="926" name="Google Shape;1513;p20"/>
            <p:cNvSpPr/>
            <p:nvPr/>
          </p:nvSpPr>
          <p:spPr>
            <a:xfrm rot="12274200" flipV="1">
              <a:off x="-179640" y="3848760"/>
              <a:ext cx="1226160" cy="1595520"/>
            </a:xfrm>
            <a:custGeom>
              <a:avLst/>
              <a:gdLst>
                <a:gd name="textAreaLeft" fmla="*/ 0 w 1226160"/>
                <a:gd name="textAreaRight" fmla="*/ 1226520 w 1226160"/>
                <a:gd name="textAreaTop" fmla="*/ 360 h 1595520"/>
                <a:gd name="textAreaBottom" fmla="*/ 1596240 h 159552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7" name="Google Shape;1514;p20"/>
            <p:cNvSpPr/>
            <p:nvPr/>
          </p:nvSpPr>
          <p:spPr>
            <a:xfrm rot="12274200" flipV="1">
              <a:off x="-157320" y="3845520"/>
              <a:ext cx="1226160" cy="1595880"/>
            </a:xfrm>
            <a:custGeom>
              <a:avLst/>
              <a:gdLst>
                <a:gd name="textAreaLeft" fmla="*/ 0 w 1226160"/>
                <a:gd name="textAreaRight" fmla="*/ 1226520 w 1226160"/>
                <a:gd name="textAreaTop" fmla="*/ -360 h 1595880"/>
                <a:gd name="textAreaBottom" fmla="*/ 1595880 h 159588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515;p20"/>
            <p:cNvSpPr/>
            <p:nvPr/>
          </p:nvSpPr>
          <p:spPr>
            <a:xfrm rot="12274200" flipV="1">
              <a:off x="-70200" y="3956040"/>
              <a:ext cx="1052280" cy="1337400"/>
            </a:xfrm>
            <a:custGeom>
              <a:avLst/>
              <a:gdLst>
                <a:gd name="textAreaLeft" fmla="*/ 0 w 1052280"/>
                <a:gd name="textAreaRight" fmla="*/ 1052640 w 1052280"/>
                <a:gd name="textAreaTop" fmla="*/ -360 h 1337400"/>
                <a:gd name="textAreaBottom" fmla="*/ 1337400 h 133740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516;p20"/>
            <p:cNvSpPr/>
            <p:nvPr/>
          </p:nvSpPr>
          <p:spPr>
            <a:xfrm rot="12274200" flipV="1">
              <a:off x="192240" y="4289040"/>
              <a:ext cx="533520" cy="697680"/>
            </a:xfrm>
            <a:custGeom>
              <a:avLst/>
              <a:gdLst>
                <a:gd name="textAreaLeft" fmla="*/ 0 w 533520"/>
                <a:gd name="textAreaRight" fmla="*/ 533880 w 533520"/>
                <a:gd name="textAreaTop" fmla="*/ 360 h 697680"/>
                <a:gd name="textAreaBottom" fmla="*/ 698400 h 6976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0" name="Google Shape;1517;p20"/>
            <p:cNvSpPr/>
            <p:nvPr/>
          </p:nvSpPr>
          <p:spPr>
            <a:xfrm rot="12274200" flipV="1">
              <a:off x="323280" y="5008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1" name="Google Shape;1518;p20"/>
            <p:cNvSpPr/>
            <p:nvPr/>
          </p:nvSpPr>
          <p:spPr>
            <a:xfrm rot="12274200" flipV="1">
              <a:off x="330480" y="5080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2" name="Google Shape;1519;p20"/>
            <p:cNvSpPr/>
            <p:nvPr/>
          </p:nvSpPr>
          <p:spPr>
            <a:xfrm rot="12274200" flipV="1">
              <a:off x="185040" y="390348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3" name="Google Shape;1520;p20"/>
            <p:cNvSpPr/>
            <p:nvPr/>
          </p:nvSpPr>
          <p:spPr>
            <a:xfrm rot="12274200" flipV="1">
              <a:off x="192960" y="3975840"/>
              <a:ext cx="388080" cy="265320"/>
            </a:xfrm>
            <a:custGeom>
              <a:avLst/>
              <a:gdLst>
                <a:gd name="textAreaLeft" fmla="*/ 0 w 388080"/>
                <a:gd name="textAreaRight" fmla="*/ 388440 w 388080"/>
                <a:gd name="textAreaTop" fmla="*/ -360 h 265320"/>
                <a:gd name="textAreaBottom" fmla="*/ 265320 h 2653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4" name="Google Shape;1521;p20"/>
            <p:cNvSpPr/>
            <p:nvPr/>
          </p:nvSpPr>
          <p:spPr>
            <a:xfrm rot="12274200" flipV="1">
              <a:off x="160200" y="3734280"/>
              <a:ext cx="397800" cy="246240"/>
            </a:xfrm>
            <a:custGeom>
              <a:avLst/>
              <a:gdLst>
                <a:gd name="textAreaLeft" fmla="*/ 0 w 397800"/>
                <a:gd name="textAreaRight" fmla="*/ 398160 w 397800"/>
                <a:gd name="textAreaTop" fmla="*/ 360 h 246240"/>
                <a:gd name="textAreaBottom" fmla="*/ 246960 h 2462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522;p20"/>
            <p:cNvSpPr/>
            <p:nvPr/>
          </p:nvSpPr>
          <p:spPr>
            <a:xfrm rot="12274200" flipV="1">
              <a:off x="196200" y="355572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6" name="Google Shape;1523;p20"/>
            <p:cNvSpPr/>
            <p:nvPr/>
          </p:nvSpPr>
          <p:spPr>
            <a:xfrm rot="12274200" flipV="1">
              <a:off x="208800" y="356400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524;p20"/>
            <p:cNvSpPr/>
            <p:nvPr/>
          </p:nvSpPr>
          <p:spPr>
            <a:xfrm rot="12274200" flipV="1">
              <a:off x="567000" y="4697280"/>
              <a:ext cx="183600" cy="297360"/>
            </a:xfrm>
            <a:custGeom>
              <a:avLst/>
              <a:gdLst>
                <a:gd name="textAreaLeft" fmla="*/ 0 w 183600"/>
                <a:gd name="textAreaRight" fmla="*/ 183960 w 183600"/>
                <a:gd name="textAreaTop" fmla="*/ 360 h 297360"/>
                <a:gd name="textAreaBottom" fmla="*/ 298080 h 2973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525;p20"/>
            <p:cNvSpPr/>
            <p:nvPr/>
          </p:nvSpPr>
          <p:spPr>
            <a:xfrm rot="12274200" flipV="1">
              <a:off x="359280" y="3669840"/>
              <a:ext cx="128880" cy="98640"/>
            </a:xfrm>
            <a:custGeom>
              <a:avLst/>
              <a:gdLst>
                <a:gd name="textAreaLeft" fmla="*/ 0 w 128880"/>
                <a:gd name="textAreaRight" fmla="*/ 129240 w 128880"/>
                <a:gd name="textAreaTop" fmla="*/ 360 h 98640"/>
                <a:gd name="textAreaBottom" fmla="*/ 99360 h 9864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526;p20"/>
            <p:cNvSpPr/>
            <p:nvPr/>
          </p:nvSpPr>
          <p:spPr>
            <a:xfrm rot="12274200" flipV="1">
              <a:off x="491760" y="3939840"/>
              <a:ext cx="168120" cy="272160"/>
            </a:xfrm>
            <a:custGeom>
              <a:avLst/>
              <a:gdLst>
                <a:gd name="textAreaLeft" fmla="*/ 0 w 168120"/>
                <a:gd name="textAreaRight" fmla="*/ 168480 w 168120"/>
                <a:gd name="textAreaTop" fmla="*/ 360 h 272160"/>
                <a:gd name="textAreaBottom" fmla="*/ 272880 h 27216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0" name="Google Shape;1527;p20"/>
            <p:cNvSpPr/>
            <p:nvPr/>
          </p:nvSpPr>
          <p:spPr>
            <a:xfrm rot="12274200" flipV="1">
              <a:off x="686520" y="5311800"/>
              <a:ext cx="64080" cy="130320"/>
            </a:xfrm>
            <a:custGeom>
              <a:avLst/>
              <a:gdLst>
                <a:gd name="textAreaLeft" fmla="*/ 0 w 64080"/>
                <a:gd name="textAreaRight" fmla="*/ 64440 w 64080"/>
                <a:gd name="textAreaTop" fmla="*/ 360 h 130320"/>
                <a:gd name="textAreaBottom" fmla="*/ 131040 h 130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1" name="Google Shape;1528;p20"/>
          <p:cNvGrpSpPr/>
          <p:nvPr/>
        </p:nvGrpSpPr>
        <p:grpSpPr>
          <a:xfrm>
            <a:off x="8031960" y="-438120"/>
            <a:ext cx="1941120" cy="1954800"/>
            <a:chOff x="8031960" y="-438120"/>
            <a:chExt cx="1941120" cy="1954800"/>
          </a:xfrm>
        </p:grpSpPr>
        <p:sp>
          <p:nvSpPr>
            <p:cNvPr id="942" name="Google Shape;1529;p20"/>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3" name="Google Shape;1530;p20"/>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531;p20"/>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532;p20"/>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533;p20"/>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534;p20"/>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535;p20"/>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536;p20"/>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537;p20"/>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1" name="Google Shape;1538;p20"/>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2" name="Google Shape;1539;p20"/>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3" name="Google Shape;1540;p20"/>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4" name="Google Shape;1541;p20"/>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5" name="Google Shape;1542;p20"/>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6" name="Google Shape;1543;p20"/>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544;p20"/>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545;p20"/>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546;p20"/>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547;p20"/>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548;p20"/>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2" name="Google Shape;1549;p20"/>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3" name="Google Shape;1550;p20"/>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551;p20"/>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552;p20"/>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553;p20"/>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554;p20"/>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555;p20"/>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9" name="Google Shape;1556;p20"/>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0" name="Google Shape;1557;p20"/>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558;p20"/>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2" name="Google Shape;1559;p20"/>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560;p20"/>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4" name="Google Shape;1561;p20"/>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562;p20"/>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6" name="Google Shape;1563;p20"/>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7" name="Google Shape;1564;p20"/>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8" name="Google Shape;1565;p20"/>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566;p20"/>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567;p20"/>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1" name="Google Shape;1568;p20"/>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569;p20"/>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3" name="Google Shape;1570;p20"/>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4" name="Google Shape;1571;p20"/>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5" name="Google Shape;1572;p20"/>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86" name="Google Shape;1573;p20"/>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574;p20"/>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8" name="Google Shape;1575;p20"/>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9" name="Google Shape;1576;p20"/>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0" name="Google Shape;1577;p20"/>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1" name="Google Shape;1578;p20"/>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2" name="Google Shape;1579;p20"/>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3" name="Google Shape;1580;p20"/>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4" name="Google Shape;1581;p20"/>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5" name="Google Shape;1582;p20"/>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83;p20"/>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7" name="Google Shape;1584;p20"/>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585;p20"/>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586;p20"/>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587;p20"/>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1" name="Google Shape;1588;p20"/>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1589;p20"/>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3" name="Google Shape;1590;p20"/>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4" name="Google Shape;1591;p20"/>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5" name="Google Shape;1592;p20"/>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6" name="Google Shape;1593;p20"/>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7" name="Google Shape;1594;p20"/>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8" name="Google Shape;1595;p20"/>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9" name="Google Shape;1596;p20"/>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597;p20"/>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598;p20"/>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599;p20"/>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600;p20"/>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4" name="Google Shape;1601;p20"/>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5" name="Google Shape;1602;p20"/>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6" name="Google Shape;1603;p20"/>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604;p20"/>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605;p20"/>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9" name="Google Shape;1606;p20"/>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607;p20"/>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608;p20"/>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2" name="Google Shape;1609;p20"/>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1610;p20"/>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611;p20"/>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612;p20"/>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613;p20"/>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614;p20"/>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8" name="Google Shape;1615;p20"/>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9" name="Google Shape;1616;p20"/>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0" name="Google Shape;1617;p20"/>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031" name="PlaceHolder 1"/>
          <p:cNvSpPr>
            <a:spLocks noGrp="1"/>
          </p:cNvSpPr>
          <p:nvPr>
            <p:ph type="title"/>
          </p:nvPr>
        </p:nvSpPr>
        <p:spPr>
          <a:xfrm>
            <a:off x="1291680" y="2055960"/>
            <a:ext cx="5067360" cy="15109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1032" name="PlaceHolder 2"/>
          <p:cNvSpPr>
            <a:spLocks noGrp="1"/>
          </p:cNvSpPr>
          <p:nvPr>
            <p:ph type="title"/>
          </p:nvPr>
        </p:nvSpPr>
        <p:spPr>
          <a:xfrm>
            <a:off x="1291680" y="989280"/>
            <a:ext cx="1651680" cy="91548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lt1"/>
                </a:solidFill>
                <a:latin typeface="Lexend Exa"/>
                <a:ea typeface="Lexend Exa"/>
              </a:rPr>
              <a:t>xx%</a:t>
            </a:r>
            <a:endParaRPr lang="fr-FR" sz="6000" b="0" strike="noStrike" spc="-1">
              <a:solidFill>
                <a:schemeClr val="dk1"/>
              </a:solidFill>
              <a:latin typeface="Arial"/>
            </a:endParaRPr>
          </a:p>
        </p:txBody>
      </p:sp>
      <p:grpSp>
        <p:nvGrpSpPr>
          <p:cNvPr id="1033" name="Google Shape;110;p3"/>
          <p:cNvGrpSpPr/>
          <p:nvPr/>
        </p:nvGrpSpPr>
        <p:grpSpPr>
          <a:xfrm>
            <a:off x="8060040" y="-379800"/>
            <a:ext cx="1471320" cy="1217880"/>
            <a:chOff x="8060040" y="-379800"/>
            <a:chExt cx="1471320" cy="1217880"/>
          </a:xfrm>
        </p:grpSpPr>
        <p:sp>
          <p:nvSpPr>
            <p:cNvPr id="1034" name="Google Shape;111;p3"/>
            <p:cNvSpPr/>
            <p:nvPr/>
          </p:nvSpPr>
          <p:spPr>
            <a:xfrm>
              <a:off x="8069400" y="-243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5" name="Google Shape;112;p3"/>
            <p:cNvSpPr/>
            <p:nvPr/>
          </p:nvSpPr>
          <p:spPr>
            <a:xfrm>
              <a:off x="9046440" y="-349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6" name="Google Shape;113;p3"/>
            <p:cNvSpPr/>
            <p:nvPr/>
          </p:nvSpPr>
          <p:spPr>
            <a:xfrm>
              <a:off x="9249840" y="423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7" name="Google Shape;114;p3"/>
            <p:cNvSpPr/>
            <p:nvPr/>
          </p:nvSpPr>
          <p:spPr>
            <a:xfrm>
              <a:off x="8060040" y="-270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115;p3"/>
            <p:cNvSpPr/>
            <p:nvPr/>
          </p:nvSpPr>
          <p:spPr>
            <a:xfrm>
              <a:off x="9058320" y="-37980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116;p3"/>
            <p:cNvSpPr/>
            <p:nvPr/>
          </p:nvSpPr>
          <p:spPr>
            <a:xfrm>
              <a:off x="9240120" y="396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117;p3"/>
            <p:cNvSpPr/>
            <p:nvPr/>
          </p:nvSpPr>
          <p:spPr>
            <a:xfrm>
              <a:off x="8286840" y="-12168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118;p3"/>
            <p:cNvSpPr/>
            <p:nvPr/>
          </p:nvSpPr>
          <p:spPr>
            <a:xfrm>
              <a:off x="8625960" y="-21348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119;p3"/>
            <p:cNvSpPr/>
            <p:nvPr/>
          </p:nvSpPr>
          <p:spPr>
            <a:xfrm>
              <a:off x="8475120" y="-1184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20;p3"/>
            <p:cNvSpPr/>
            <p:nvPr/>
          </p:nvSpPr>
          <p:spPr>
            <a:xfrm>
              <a:off x="8310600" y="18720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4" name="Google Shape;121;p3"/>
            <p:cNvSpPr/>
            <p:nvPr/>
          </p:nvSpPr>
          <p:spPr>
            <a:xfrm>
              <a:off x="8096760" y="40248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122;p3"/>
            <p:cNvSpPr/>
            <p:nvPr/>
          </p:nvSpPr>
          <p:spPr>
            <a:xfrm>
              <a:off x="8366040" y="56160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123;p3"/>
            <p:cNvSpPr/>
            <p:nvPr/>
          </p:nvSpPr>
          <p:spPr>
            <a:xfrm>
              <a:off x="9007200" y="-4356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124;p3"/>
            <p:cNvSpPr/>
            <p:nvPr/>
          </p:nvSpPr>
          <p:spPr>
            <a:xfrm>
              <a:off x="9125640" y="23724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125;p3"/>
            <p:cNvSpPr/>
            <p:nvPr/>
          </p:nvSpPr>
          <p:spPr>
            <a:xfrm>
              <a:off x="9290160" y="41976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126;p3"/>
            <p:cNvSpPr/>
            <p:nvPr/>
          </p:nvSpPr>
          <p:spPr>
            <a:xfrm>
              <a:off x="9105480" y="-35676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0" name="Google Shape;127;p3"/>
            <p:cNvSpPr/>
            <p:nvPr/>
          </p:nvSpPr>
          <p:spPr>
            <a:xfrm>
              <a:off x="8806320" y="47700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1" name="Google Shape;128;p3"/>
          <p:cNvGrpSpPr/>
          <p:nvPr/>
        </p:nvGrpSpPr>
        <p:grpSpPr>
          <a:xfrm>
            <a:off x="-339840" y="-397080"/>
            <a:ext cx="1433520" cy="1468800"/>
            <a:chOff x="-339840" y="-397080"/>
            <a:chExt cx="1433520" cy="1468800"/>
          </a:xfrm>
        </p:grpSpPr>
        <p:sp>
          <p:nvSpPr>
            <p:cNvPr id="1052" name="Google Shape;129;p3"/>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3" name="Google Shape;130;p3"/>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4" name="Google Shape;131;p3"/>
          <p:cNvGrpSpPr/>
          <p:nvPr/>
        </p:nvGrpSpPr>
        <p:grpSpPr>
          <a:xfrm>
            <a:off x="8191080" y="3998880"/>
            <a:ext cx="1340640" cy="1209240"/>
            <a:chOff x="8191080" y="3998880"/>
            <a:chExt cx="1340640" cy="1209240"/>
          </a:xfrm>
        </p:grpSpPr>
        <p:sp>
          <p:nvSpPr>
            <p:cNvPr id="1055" name="Google Shape;132;p3"/>
            <p:cNvSpPr/>
            <p:nvPr/>
          </p:nvSpPr>
          <p:spPr>
            <a:xfrm rot="12246600" flipV="1">
              <a:off x="8320320" y="41788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6" name="Google Shape;133;p3"/>
            <p:cNvSpPr/>
            <p:nvPr/>
          </p:nvSpPr>
          <p:spPr>
            <a:xfrm rot="12246600" flipV="1">
              <a:off x="8370360" y="41716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7" name="Google Shape;134;p3"/>
          <p:cNvGrpSpPr/>
          <p:nvPr/>
        </p:nvGrpSpPr>
        <p:grpSpPr>
          <a:xfrm>
            <a:off x="8578080" y="1873080"/>
            <a:ext cx="916200" cy="1568880"/>
            <a:chOff x="8578080" y="1873080"/>
            <a:chExt cx="916200" cy="1568880"/>
          </a:xfrm>
        </p:grpSpPr>
        <p:sp>
          <p:nvSpPr>
            <p:cNvPr id="1058" name="Google Shape;135;p3"/>
            <p:cNvSpPr/>
            <p:nvPr/>
          </p:nvSpPr>
          <p:spPr>
            <a:xfrm rot="367200">
              <a:off x="8709840" y="28915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9" name="Google Shape;136;p3"/>
            <p:cNvSpPr/>
            <p:nvPr/>
          </p:nvSpPr>
          <p:spPr>
            <a:xfrm rot="367200">
              <a:off x="8717400" y="29066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137;p3"/>
            <p:cNvSpPr/>
            <p:nvPr/>
          </p:nvSpPr>
          <p:spPr>
            <a:xfrm rot="367200">
              <a:off x="9234360" y="29404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138;p3"/>
            <p:cNvSpPr/>
            <p:nvPr/>
          </p:nvSpPr>
          <p:spPr>
            <a:xfrm rot="367200">
              <a:off x="8715960" y="32940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2" name="Google Shape;139;p3"/>
            <p:cNvSpPr/>
            <p:nvPr/>
          </p:nvSpPr>
          <p:spPr>
            <a:xfrm rot="367200">
              <a:off x="9099720" y="314928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3" name="Google Shape;140;p3"/>
            <p:cNvSpPr/>
            <p:nvPr/>
          </p:nvSpPr>
          <p:spPr>
            <a:xfrm rot="367200">
              <a:off x="8792280" y="304128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4" name="Google Shape;141;p3"/>
            <p:cNvSpPr/>
            <p:nvPr/>
          </p:nvSpPr>
          <p:spPr>
            <a:xfrm rot="367200">
              <a:off x="8635680" y="189036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5" name="Google Shape;142;p3"/>
            <p:cNvSpPr/>
            <p:nvPr/>
          </p:nvSpPr>
          <p:spPr>
            <a:xfrm rot="367200">
              <a:off x="8619480" y="189360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6" name="Google Shape;143;p3"/>
            <p:cNvSpPr/>
            <p:nvPr/>
          </p:nvSpPr>
          <p:spPr>
            <a:xfrm rot="367200">
              <a:off x="8847720" y="247356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144;p3"/>
            <p:cNvSpPr/>
            <p:nvPr/>
          </p:nvSpPr>
          <p:spPr>
            <a:xfrm rot="367200">
              <a:off x="8672400" y="189396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145;p3"/>
            <p:cNvSpPr/>
            <p:nvPr/>
          </p:nvSpPr>
          <p:spPr>
            <a:xfrm rot="367200">
              <a:off x="8674200" y="226548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146;p3"/>
            <p:cNvSpPr/>
            <p:nvPr/>
          </p:nvSpPr>
          <p:spPr>
            <a:xfrm rot="367200">
              <a:off x="8830800" y="199044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0" name="Google Shape;147;p3"/>
          <p:cNvGrpSpPr/>
          <p:nvPr/>
        </p:nvGrpSpPr>
        <p:grpSpPr>
          <a:xfrm>
            <a:off x="-297360" y="3664800"/>
            <a:ext cx="1556640" cy="1981440"/>
            <a:chOff x="-297360" y="3664800"/>
            <a:chExt cx="1556640" cy="1981440"/>
          </a:xfrm>
        </p:grpSpPr>
        <p:sp>
          <p:nvSpPr>
            <p:cNvPr id="1071" name="Google Shape;148;p3"/>
            <p:cNvSpPr/>
            <p:nvPr/>
          </p:nvSpPr>
          <p:spPr>
            <a:xfrm rot="11586000" flipV="1">
              <a:off x="-134640" y="3954960"/>
              <a:ext cx="1209960" cy="1574280"/>
            </a:xfrm>
            <a:custGeom>
              <a:avLst/>
              <a:gdLst>
                <a:gd name="textAreaLeft" fmla="*/ 0 w 1209960"/>
                <a:gd name="textAreaRight" fmla="*/ 1210320 w 1209960"/>
                <a:gd name="textAreaTop" fmla="*/ -360 h 1574280"/>
                <a:gd name="textAreaBottom" fmla="*/ 1574280 h 157428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2" name="Google Shape;149;p3"/>
            <p:cNvSpPr/>
            <p:nvPr/>
          </p:nvSpPr>
          <p:spPr>
            <a:xfrm rot="11586000" flipV="1">
              <a:off x="-113400" y="3947400"/>
              <a:ext cx="1209960" cy="1574640"/>
            </a:xfrm>
            <a:custGeom>
              <a:avLst/>
              <a:gdLst>
                <a:gd name="textAreaLeft" fmla="*/ 0 w 1209960"/>
                <a:gd name="textAreaRight" fmla="*/ 1210320 w 1209960"/>
                <a:gd name="textAreaTop" fmla="*/ 360 h 1574640"/>
                <a:gd name="textAreaBottom" fmla="*/ 1575360 h 15746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150;p3"/>
            <p:cNvSpPr/>
            <p:nvPr/>
          </p:nvSpPr>
          <p:spPr>
            <a:xfrm rot="11586000" flipV="1">
              <a:off x="-30240" y="4056120"/>
              <a:ext cx="1037880" cy="1318680"/>
            </a:xfrm>
            <a:custGeom>
              <a:avLst/>
              <a:gdLst>
                <a:gd name="textAreaLeft" fmla="*/ 0 w 1037880"/>
                <a:gd name="textAreaRight" fmla="*/ 1038240 w 1037880"/>
                <a:gd name="textAreaTop" fmla="*/ -360 h 1318680"/>
                <a:gd name="textAreaBottom" fmla="*/ 1318680 h 131868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151;p3"/>
            <p:cNvSpPr/>
            <p:nvPr/>
          </p:nvSpPr>
          <p:spPr>
            <a:xfrm rot="11586000" flipV="1">
              <a:off x="231480" y="4384800"/>
              <a:ext cx="525960" cy="687960"/>
            </a:xfrm>
            <a:custGeom>
              <a:avLst/>
              <a:gdLst>
                <a:gd name="textAreaLeft" fmla="*/ 0 w 525960"/>
                <a:gd name="textAreaRight" fmla="*/ 526320 w 525960"/>
                <a:gd name="textAreaTop" fmla="*/ -360 h 687960"/>
                <a:gd name="textAreaBottom" fmla="*/ 687960 h 68796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5" name="Google Shape;152;p3"/>
            <p:cNvSpPr/>
            <p:nvPr/>
          </p:nvSpPr>
          <p:spPr>
            <a:xfrm rot="11586000" flipV="1">
              <a:off x="457920" y="507168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6" name="Google Shape;153;p3"/>
            <p:cNvSpPr/>
            <p:nvPr/>
          </p:nvSpPr>
          <p:spPr>
            <a:xfrm rot="11586000" flipV="1">
              <a:off x="479160" y="514008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7" name="Google Shape;154;p3"/>
            <p:cNvSpPr/>
            <p:nvPr/>
          </p:nvSpPr>
          <p:spPr>
            <a:xfrm rot="11586000" flipV="1">
              <a:off x="107640" y="403092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8" name="Google Shape;155;p3"/>
            <p:cNvSpPr/>
            <p:nvPr/>
          </p:nvSpPr>
          <p:spPr>
            <a:xfrm rot="11586000" flipV="1">
              <a:off x="128880" y="4098960"/>
              <a:ext cx="383040" cy="261720"/>
            </a:xfrm>
            <a:custGeom>
              <a:avLst/>
              <a:gdLst>
                <a:gd name="textAreaLeft" fmla="*/ 0 w 383040"/>
                <a:gd name="textAreaRight" fmla="*/ 383400 w 383040"/>
                <a:gd name="textAreaTop" fmla="*/ -360 h 261720"/>
                <a:gd name="textAreaBottom" fmla="*/ 261720 h 2617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9" name="Google Shape;156;p3"/>
            <p:cNvSpPr/>
            <p:nvPr/>
          </p:nvSpPr>
          <p:spPr>
            <a:xfrm rot="11586000" flipV="1">
              <a:off x="48600" y="3872520"/>
              <a:ext cx="392400" cy="243000"/>
            </a:xfrm>
            <a:custGeom>
              <a:avLst/>
              <a:gdLst>
                <a:gd name="textAreaLeft" fmla="*/ 0 w 392400"/>
                <a:gd name="textAreaRight" fmla="*/ 392760 w 392400"/>
                <a:gd name="textAreaTop" fmla="*/ -360 h 243000"/>
                <a:gd name="textAreaBottom" fmla="*/ 243000 h 24300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157;p3"/>
            <p:cNvSpPr/>
            <p:nvPr/>
          </p:nvSpPr>
          <p:spPr>
            <a:xfrm rot="11586000" flipV="1">
              <a:off x="61560" y="3696840"/>
              <a:ext cx="327960" cy="372600"/>
            </a:xfrm>
            <a:custGeom>
              <a:avLst/>
              <a:gdLst>
                <a:gd name="textAreaLeft" fmla="*/ 0 w 327960"/>
                <a:gd name="textAreaRight" fmla="*/ 328320 w 327960"/>
                <a:gd name="textAreaTop" fmla="*/ -360 h 372600"/>
                <a:gd name="textAreaBottom" fmla="*/ 372600 h 37260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81" name="Google Shape;158;p3"/>
            <p:cNvSpPr/>
            <p:nvPr/>
          </p:nvSpPr>
          <p:spPr>
            <a:xfrm rot="11586000" flipV="1">
              <a:off x="75240" y="3702600"/>
              <a:ext cx="327600" cy="372600"/>
            </a:xfrm>
            <a:custGeom>
              <a:avLst/>
              <a:gdLst>
                <a:gd name="textAreaLeft" fmla="*/ 0 w 327600"/>
                <a:gd name="textAreaRight" fmla="*/ 327960 w 327600"/>
                <a:gd name="textAreaTop" fmla="*/ -360 h 372600"/>
                <a:gd name="textAreaBottom" fmla="*/ 372600 h 37260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159;p3"/>
            <p:cNvSpPr/>
            <p:nvPr/>
          </p:nvSpPr>
          <p:spPr>
            <a:xfrm rot="11586000" flipV="1">
              <a:off x="637560" y="4743720"/>
              <a:ext cx="181080" cy="293040"/>
            </a:xfrm>
            <a:custGeom>
              <a:avLst/>
              <a:gdLst>
                <a:gd name="textAreaLeft" fmla="*/ 0 w 181080"/>
                <a:gd name="textAreaRight" fmla="*/ 181440 w 181080"/>
                <a:gd name="textAreaTop" fmla="*/ 360 h 293040"/>
                <a:gd name="textAreaBottom" fmla="*/ 293760 h 29304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160;p3"/>
            <p:cNvSpPr/>
            <p:nvPr/>
          </p:nvSpPr>
          <p:spPr>
            <a:xfrm rot="11586000" flipV="1">
              <a:off x="215640" y="3798000"/>
              <a:ext cx="127800" cy="97200"/>
            </a:xfrm>
            <a:custGeom>
              <a:avLst/>
              <a:gdLst>
                <a:gd name="textAreaLeft" fmla="*/ 0 w 127800"/>
                <a:gd name="textAreaRight" fmla="*/ 128160 w 127800"/>
                <a:gd name="textAreaTop" fmla="*/ 360 h 97200"/>
                <a:gd name="textAreaBottom" fmla="*/ 97920 h 9720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600" bIns="48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161;p3"/>
            <p:cNvSpPr/>
            <p:nvPr/>
          </p:nvSpPr>
          <p:spPr>
            <a:xfrm rot="11586000" flipV="1">
              <a:off x="413640" y="4027320"/>
              <a:ext cx="165960" cy="268200"/>
            </a:xfrm>
            <a:custGeom>
              <a:avLst/>
              <a:gdLst>
                <a:gd name="textAreaLeft" fmla="*/ 0 w 165960"/>
                <a:gd name="textAreaRight" fmla="*/ 166320 w 165960"/>
                <a:gd name="textAreaTop" fmla="*/ -360 h 268200"/>
                <a:gd name="textAreaBottom" fmla="*/ 268200 h 26820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162;p3"/>
            <p:cNvSpPr/>
            <p:nvPr/>
          </p:nvSpPr>
          <p:spPr>
            <a:xfrm rot="11586000" flipV="1">
              <a:off x="858600" y="5328000"/>
              <a:ext cx="63000" cy="128520"/>
            </a:xfrm>
            <a:custGeom>
              <a:avLst/>
              <a:gdLst>
                <a:gd name="textAreaLeft" fmla="*/ 0 w 63000"/>
                <a:gd name="textAreaRight" fmla="*/ 63360 w 63000"/>
                <a:gd name="textAreaTop" fmla="*/ -360 h 128520"/>
                <a:gd name="textAreaBottom" fmla="*/ 128520 h 1285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86" name="Google Shape;163;p3"/>
          <p:cNvSpPr/>
          <p:nvPr/>
        </p:nvSpPr>
        <p:spPr>
          <a:xfrm>
            <a:off x="75960" y="187164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088" name="PlaceHolder 1"/>
          <p:cNvSpPr>
            <a:spLocks noGrp="1"/>
          </p:cNvSpPr>
          <p:nvPr>
            <p:ph type="title"/>
          </p:nvPr>
        </p:nvSpPr>
        <p:spPr>
          <a:xfrm>
            <a:off x="5004720" y="1492560"/>
            <a:ext cx="3425760" cy="1060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1089" name="Google Shape;1621;p21"/>
          <p:cNvGrpSpPr/>
          <p:nvPr/>
        </p:nvGrpSpPr>
        <p:grpSpPr>
          <a:xfrm>
            <a:off x="-339840" y="-397080"/>
            <a:ext cx="1433520" cy="1468800"/>
            <a:chOff x="-339840" y="-397080"/>
            <a:chExt cx="1433520" cy="1468800"/>
          </a:xfrm>
        </p:grpSpPr>
        <p:sp>
          <p:nvSpPr>
            <p:cNvPr id="1090" name="Google Shape;1622;p21"/>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1" name="Google Shape;1623;p21"/>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2" name="Google Shape;1624;p21"/>
          <p:cNvGrpSpPr/>
          <p:nvPr/>
        </p:nvGrpSpPr>
        <p:grpSpPr>
          <a:xfrm>
            <a:off x="8303400" y="4514400"/>
            <a:ext cx="1074240" cy="882720"/>
            <a:chOff x="8303400" y="4514400"/>
            <a:chExt cx="1074240" cy="882720"/>
          </a:xfrm>
        </p:grpSpPr>
        <p:sp>
          <p:nvSpPr>
            <p:cNvPr id="1093" name="Google Shape;1625;p21"/>
            <p:cNvSpPr/>
            <p:nvPr/>
          </p:nvSpPr>
          <p:spPr>
            <a:xfrm flipH="1">
              <a:off x="8303040" y="4541760"/>
              <a:ext cx="1031400" cy="855360"/>
            </a:xfrm>
            <a:custGeom>
              <a:avLst/>
              <a:gdLst>
                <a:gd name="textAreaLeft" fmla="*/ -360 w 1031400"/>
                <a:gd name="textAreaRight" fmla="*/ 103140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4" name="Google Shape;1626;p21"/>
            <p:cNvSpPr/>
            <p:nvPr/>
          </p:nvSpPr>
          <p:spPr>
            <a:xfrm flipH="1">
              <a:off x="8345880" y="4514400"/>
              <a:ext cx="1031400" cy="855360"/>
            </a:xfrm>
            <a:custGeom>
              <a:avLst/>
              <a:gdLst>
                <a:gd name="textAreaLeft" fmla="*/ -360 w 1031400"/>
                <a:gd name="textAreaRight" fmla="*/ 103140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95" name="Google Shape;1627;p21"/>
          <p:cNvGrpSpPr/>
          <p:nvPr/>
        </p:nvGrpSpPr>
        <p:grpSpPr>
          <a:xfrm>
            <a:off x="-353880" y="1644840"/>
            <a:ext cx="916560" cy="1568880"/>
            <a:chOff x="-353880" y="1644840"/>
            <a:chExt cx="916560" cy="1568880"/>
          </a:xfrm>
        </p:grpSpPr>
        <p:sp>
          <p:nvSpPr>
            <p:cNvPr id="1096" name="Google Shape;1628;p21"/>
            <p:cNvSpPr/>
            <p:nvPr/>
          </p:nvSpPr>
          <p:spPr>
            <a:xfrm rot="10432800" flipV="1">
              <a:off x="-321840" y="26632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7" name="Google Shape;1629;p21"/>
            <p:cNvSpPr/>
            <p:nvPr/>
          </p:nvSpPr>
          <p:spPr>
            <a:xfrm rot="10432800" flipV="1">
              <a:off x="-329400" y="2678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8" name="Google Shape;1630;p21"/>
            <p:cNvSpPr/>
            <p:nvPr/>
          </p:nvSpPr>
          <p:spPr>
            <a:xfrm rot="10432800" flipV="1">
              <a:off x="-318960" y="27115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9" name="Google Shape;1631;p21"/>
            <p:cNvSpPr/>
            <p:nvPr/>
          </p:nvSpPr>
          <p:spPr>
            <a:xfrm rot="10432800" flipV="1">
              <a:off x="275400" y="30657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1632;p21"/>
            <p:cNvSpPr/>
            <p:nvPr/>
          </p:nvSpPr>
          <p:spPr>
            <a:xfrm rot="10432800" flipV="1">
              <a:off x="-235800" y="29214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1633;p21"/>
            <p:cNvSpPr/>
            <p:nvPr/>
          </p:nvSpPr>
          <p:spPr>
            <a:xfrm rot="10432800" flipV="1">
              <a:off x="-21600" y="28126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2" name="Google Shape;1634;p21"/>
            <p:cNvSpPr/>
            <p:nvPr/>
          </p:nvSpPr>
          <p:spPr>
            <a:xfrm rot="10432800" flipV="1">
              <a:off x="135360" y="16617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3" name="Google Shape;1635;p21"/>
            <p:cNvSpPr/>
            <p:nvPr/>
          </p:nvSpPr>
          <p:spPr>
            <a:xfrm rot="10432800" flipV="1">
              <a:off x="151920" y="16642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4" name="Google Shape;1636;p21"/>
            <p:cNvSpPr/>
            <p:nvPr/>
          </p:nvSpPr>
          <p:spPr>
            <a:xfrm rot="10432800" flipV="1">
              <a:off x="195840" y="22453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1637;p21"/>
            <p:cNvSpPr/>
            <p:nvPr/>
          </p:nvSpPr>
          <p:spPr>
            <a:xfrm rot="10432800" flipV="1">
              <a:off x="375120" y="16650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1638;p21"/>
            <p:cNvSpPr/>
            <p:nvPr/>
          </p:nvSpPr>
          <p:spPr>
            <a:xfrm rot="10432800" flipV="1">
              <a:off x="410040" y="20372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1639;p21"/>
            <p:cNvSpPr/>
            <p:nvPr/>
          </p:nvSpPr>
          <p:spPr>
            <a:xfrm rot="10432800" flipV="1">
              <a:off x="249480" y="17618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08" name="Google Shape;1640;p21"/>
          <p:cNvSpPr/>
          <p:nvPr/>
        </p:nvSpPr>
        <p:spPr>
          <a:xfrm rot="726600">
            <a:off x="8539920" y="27133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09" name="Google Shape;1641;p21"/>
          <p:cNvGrpSpPr/>
          <p:nvPr/>
        </p:nvGrpSpPr>
        <p:grpSpPr>
          <a:xfrm>
            <a:off x="7992000" y="-281160"/>
            <a:ext cx="2197080" cy="2336040"/>
            <a:chOff x="7992000" y="-281160"/>
            <a:chExt cx="2197080" cy="2336040"/>
          </a:xfrm>
        </p:grpSpPr>
        <p:sp>
          <p:nvSpPr>
            <p:cNvPr id="1110" name="Google Shape;1642;p21"/>
            <p:cNvSpPr/>
            <p:nvPr/>
          </p:nvSpPr>
          <p:spPr>
            <a:xfrm rot="20376600">
              <a:off x="8126640" y="-143640"/>
              <a:ext cx="914760" cy="702720"/>
            </a:xfrm>
            <a:custGeom>
              <a:avLst/>
              <a:gdLst>
                <a:gd name="textAreaLeft" fmla="*/ 0 w 914760"/>
                <a:gd name="textAreaRight" fmla="*/ 915120 w 914760"/>
                <a:gd name="textAreaTop" fmla="*/ 0 h 702720"/>
                <a:gd name="textAreaBottom" fmla="*/ 703080 h 70272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11" name="Google Shape;1643;p21"/>
            <p:cNvSpPr/>
            <p:nvPr/>
          </p:nvSpPr>
          <p:spPr>
            <a:xfrm rot="20376600">
              <a:off x="8114760" y="-126360"/>
              <a:ext cx="911160" cy="704880"/>
            </a:xfrm>
            <a:custGeom>
              <a:avLst/>
              <a:gdLst>
                <a:gd name="textAreaLeft" fmla="*/ 0 w 911160"/>
                <a:gd name="textAreaRight" fmla="*/ 911520 w 911160"/>
                <a:gd name="textAreaTop" fmla="*/ 0 h 704880"/>
                <a:gd name="textAreaBottom" fmla="*/ 705240 h 70488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1644;p21"/>
            <p:cNvSpPr/>
            <p:nvPr/>
          </p:nvSpPr>
          <p:spPr>
            <a:xfrm rot="20376600">
              <a:off x="8465400" y="110520"/>
              <a:ext cx="360360" cy="376560"/>
            </a:xfrm>
            <a:custGeom>
              <a:avLst/>
              <a:gdLst>
                <a:gd name="textAreaLeft" fmla="*/ 0 w 360360"/>
                <a:gd name="textAreaRight" fmla="*/ 360720 w 360360"/>
                <a:gd name="textAreaTop" fmla="*/ 0 h 376560"/>
                <a:gd name="textAreaBottom" fmla="*/ 376920 h 376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1645;p21"/>
            <p:cNvSpPr/>
            <p:nvPr/>
          </p:nvSpPr>
          <p:spPr>
            <a:xfrm rot="20376600">
              <a:off x="8086680" y="-118080"/>
              <a:ext cx="923040" cy="710640"/>
            </a:xfrm>
            <a:custGeom>
              <a:avLst/>
              <a:gdLst>
                <a:gd name="textAreaLeft" fmla="*/ 0 w 923040"/>
                <a:gd name="textAreaRight" fmla="*/ 923400 w 923040"/>
                <a:gd name="textAreaTop" fmla="*/ 0 h 710640"/>
                <a:gd name="textAreaBottom" fmla="*/ 711000 h 7106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1646;p21"/>
            <p:cNvSpPr/>
            <p:nvPr/>
          </p:nvSpPr>
          <p:spPr>
            <a:xfrm rot="20376600">
              <a:off x="8439480" y="338040"/>
              <a:ext cx="1491480" cy="1474560"/>
            </a:xfrm>
            <a:custGeom>
              <a:avLst/>
              <a:gdLst>
                <a:gd name="textAreaLeft" fmla="*/ 0 w 1491480"/>
                <a:gd name="textAreaRight" fmla="*/ 1491840 w 1491480"/>
                <a:gd name="textAreaTop" fmla="*/ 0 h 1474560"/>
                <a:gd name="textAreaBottom" fmla="*/ 1474920 h 14745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1647;p21"/>
            <p:cNvSpPr/>
            <p:nvPr/>
          </p:nvSpPr>
          <p:spPr>
            <a:xfrm rot="20376600">
              <a:off x="8546040" y="602640"/>
              <a:ext cx="215640" cy="467280"/>
            </a:xfrm>
            <a:custGeom>
              <a:avLst/>
              <a:gdLst>
                <a:gd name="textAreaLeft" fmla="*/ 0 w 215640"/>
                <a:gd name="textAreaRight" fmla="*/ 216000 w 215640"/>
                <a:gd name="textAreaTop" fmla="*/ 0 h 467280"/>
                <a:gd name="textAreaBottom" fmla="*/ 467640 h 46728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1648;p21"/>
            <p:cNvSpPr/>
            <p:nvPr/>
          </p:nvSpPr>
          <p:spPr>
            <a:xfrm rot="20376600">
              <a:off x="8651160" y="1077840"/>
              <a:ext cx="158040" cy="317880"/>
            </a:xfrm>
            <a:custGeom>
              <a:avLst/>
              <a:gdLst>
                <a:gd name="textAreaLeft" fmla="*/ 0 w 158040"/>
                <a:gd name="textAreaRight" fmla="*/ 158400 w 158040"/>
                <a:gd name="textAreaTop" fmla="*/ 0 h 317880"/>
                <a:gd name="textAreaBottom" fmla="*/ 318240 h 31788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7" name="Google Shape;1649;p21"/>
            <p:cNvSpPr/>
            <p:nvPr/>
          </p:nvSpPr>
          <p:spPr>
            <a:xfrm rot="20376600">
              <a:off x="8957160" y="1157040"/>
              <a:ext cx="347400" cy="362160"/>
            </a:xfrm>
            <a:custGeom>
              <a:avLst/>
              <a:gdLst>
                <a:gd name="textAreaLeft" fmla="*/ 0 w 347400"/>
                <a:gd name="textAreaRight" fmla="*/ 347760 w 347400"/>
                <a:gd name="textAreaTop" fmla="*/ 0 h 362160"/>
                <a:gd name="textAreaBottom" fmla="*/ 362520 h 3621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8" name="Google Shape;1650;p21"/>
            <p:cNvSpPr/>
            <p:nvPr/>
          </p:nvSpPr>
          <p:spPr>
            <a:xfrm rot="20376600">
              <a:off x="8427960" y="354240"/>
              <a:ext cx="1496160" cy="1486440"/>
            </a:xfrm>
            <a:custGeom>
              <a:avLst/>
              <a:gdLst>
                <a:gd name="textAreaLeft" fmla="*/ 0 w 1496160"/>
                <a:gd name="textAreaRight" fmla="*/ 1496520 w 1496160"/>
                <a:gd name="textAreaTop" fmla="*/ 0 h 1486440"/>
                <a:gd name="textAreaBottom" fmla="*/ 1486800 h 148644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1651;p21"/>
            <p:cNvSpPr/>
            <p:nvPr/>
          </p:nvSpPr>
          <p:spPr>
            <a:xfrm rot="20376600">
              <a:off x="8961120" y="333720"/>
              <a:ext cx="851760" cy="1101240"/>
            </a:xfrm>
            <a:custGeom>
              <a:avLst/>
              <a:gdLst>
                <a:gd name="textAreaLeft" fmla="*/ 0 w 851760"/>
                <a:gd name="textAreaRight" fmla="*/ 852120 w 851760"/>
                <a:gd name="textAreaTop" fmla="*/ 0 h 1101240"/>
                <a:gd name="textAreaBottom" fmla="*/ 1101600 h 110124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0" name="Google Shape;1652;p21"/>
            <p:cNvSpPr/>
            <p:nvPr/>
          </p:nvSpPr>
          <p:spPr>
            <a:xfrm rot="20376600">
              <a:off x="8679600" y="1746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21" name="Google Shape;1653;p21"/>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1654;p21"/>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1655;p21"/>
            <p:cNvSpPr/>
            <p:nvPr/>
          </p:nvSpPr>
          <p:spPr>
            <a:xfrm rot="20376600">
              <a:off x="8659080" y="20304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4" name="Google Shape;1656;p21"/>
            <p:cNvSpPr/>
            <p:nvPr/>
          </p:nvSpPr>
          <p:spPr>
            <a:xfrm rot="20376600">
              <a:off x="8527680" y="843480"/>
              <a:ext cx="86040" cy="619920"/>
            </a:xfrm>
            <a:custGeom>
              <a:avLst/>
              <a:gdLst>
                <a:gd name="textAreaLeft" fmla="*/ 0 w 86040"/>
                <a:gd name="textAreaRight" fmla="*/ 86400 w 86040"/>
                <a:gd name="textAreaTop" fmla="*/ 0 h 619920"/>
                <a:gd name="textAreaBottom" fmla="*/ 620280 h 61992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5" name="Google Shape;1657;p21"/>
            <p:cNvSpPr/>
            <p:nvPr/>
          </p:nvSpPr>
          <p:spPr>
            <a:xfrm rot="20376600">
              <a:off x="9001440" y="1566360"/>
              <a:ext cx="312120" cy="220320"/>
            </a:xfrm>
            <a:custGeom>
              <a:avLst/>
              <a:gdLst>
                <a:gd name="textAreaLeft" fmla="*/ 0 w 312120"/>
                <a:gd name="textAreaRight" fmla="*/ 312480 w 312120"/>
                <a:gd name="textAreaTop" fmla="*/ 0 h 220320"/>
                <a:gd name="textAreaBottom" fmla="*/ 220680 h 22032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1658;p21"/>
            <p:cNvSpPr/>
            <p:nvPr/>
          </p:nvSpPr>
          <p:spPr>
            <a:xfrm rot="20376600">
              <a:off x="8206560" y="191160"/>
              <a:ext cx="263520" cy="364680"/>
            </a:xfrm>
            <a:custGeom>
              <a:avLst/>
              <a:gdLst>
                <a:gd name="textAreaLeft" fmla="*/ 0 w 263520"/>
                <a:gd name="textAreaRight" fmla="*/ 263880 w 263520"/>
                <a:gd name="textAreaTop" fmla="*/ 0 h 364680"/>
                <a:gd name="textAreaBottom" fmla="*/ 365040 h 36468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7" name="Google Shape;1659;p21"/>
          <p:cNvGrpSpPr/>
          <p:nvPr/>
        </p:nvGrpSpPr>
        <p:grpSpPr>
          <a:xfrm>
            <a:off x="-999000" y="3481200"/>
            <a:ext cx="2341440" cy="2460960"/>
            <a:chOff x="-999000" y="3481200"/>
            <a:chExt cx="2341440" cy="2460960"/>
          </a:xfrm>
        </p:grpSpPr>
        <p:sp>
          <p:nvSpPr>
            <p:cNvPr id="1128" name="Google Shape;1660;p21"/>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1661;p21"/>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30" name="Google Shape;1662;p21"/>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1663;p21"/>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1664;p21"/>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1665;p21"/>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1666;p21"/>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5" name="Google Shape;1667;p21"/>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6" name="Google Shape;1668;p21"/>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7" name="Google Shape;1669;p21"/>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8" name="Google Shape;1670;p21"/>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9" name="Google Shape;1671;p21"/>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0" name="Google Shape;1672;p21"/>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1" name="Google Shape;1673;p21"/>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2" name="Google Shape;1674;p21"/>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14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44" name="Google Shape;1681;p22"/>
          <p:cNvGrpSpPr/>
          <p:nvPr/>
        </p:nvGrpSpPr>
        <p:grpSpPr>
          <a:xfrm>
            <a:off x="-1008000" y="-389880"/>
            <a:ext cx="2091960" cy="2099520"/>
            <a:chOff x="-1008000" y="-389880"/>
            <a:chExt cx="2091960" cy="2099520"/>
          </a:xfrm>
        </p:grpSpPr>
        <p:sp>
          <p:nvSpPr>
            <p:cNvPr id="1145" name="Google Shape;1682;p22"/>
            <p:cNvSpPr/>
            <p:nvPr/>
          </p:nvSpPr>
          <p:spPr>
            <a:xfrm rot="17369400" flipV="1">
              <a:off x="-898560" y="82080"/>
              <a:ext cx="1561320" cy="1335600"/>
            </a:xfrm>
            <a:custGeom>
              <a:avLst/>
              <a:gdLst>
                <a:gd name="textAreaLeft" fmla="*/ 0 w 1561320"/>
                <a:gd name="textAreaRight" fmla="*/ 1561680 w 1561320"/>
                <a:gd name="textAreaTop" fmla="*/ 360 h 1335600"/>
                <a:gd name="textAreaBottom" fmla="*/ 1336320 h 133560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6" name="Google Shape;1683;p22"/>
            <p:cNvSpPr/>
            <p:nvPr/>
          </p:nvSpPr>
          <p:spPr>
            <a:xfrm rot="17369400" flipV="1">
              <a:off x="-878400" y="83160"/>
              <a:ext cx="1561320" cy="1335600"/>
            </a:xfrm>
            <a:custGeom>
              <a:avLst/>
              <a:gdLst>
                <a:gd name="textAreaLeft" fmla="*/ 0 w 1561320"/>
                <a:gd name="textAreaRight" fmla="*/ 1561680 w 1561320"/>
                <a:gd name="textAreaTop" fmla="*/ 360 h 1335600"/>
                <a:gd name="textAreaBottom" fmla="*/ 1336320 h 133560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684;p22"/>
            <p:cNvSpPr/>
            <p:nvPr/>
          </p:nvSpPr>
          <p:spPr>
            <a:xfrm rot="17369400" flipV="1">
              <a:off x="-387720" y="628200"/>
              <a:ext cx="249480" cy="186120"/>
            </a:xfrm>
            <a:custGeom>
              <a:avLst/>
              <a:gdLst>
                <a:gd name="textAreaLeft" fmla="*/ 0 w 249480"/>
                <a:gd name="textAreaRight" fmla="*/ 249840 w 249480"/>
                <a:gd name="textAreaTop" fmla="*/ -360 h 186120"/>
                <a:gd name="textAreaBottom" fmla="*/ 186120 h 18612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8" name="Google Shape;1685;p22"/>
            <p:cNvSpPr/>
            <p:nvPr/>
          </p:nvSpPr>
          <p:spPr>
            <a:xfrm rot="17369400" flipV="1">
              <a:off x="-375840" y="633600"/>
              <a:ext cx="249480" cy="186120"/>
            </a:xfrm>
            <a:custGeom>
              <a:avLst/>
              <a:gdLst>
                <a:gd name="textAreaLeft" fmla="*/ 0 w 249480"/>
                <a:gd name="textAreaRight" fmla="*/ 249840 w 249480"/>
                <a:gd name="textAreaTop" fmla="*/ -360 h 186120"/>
                <a:gd name="textAreaBottom" fmla="*/ 186120 h 18612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686;p22"/>
            <p:cNvSpPr/>
            <p:nvPr/>
          </p:nvSpPr>
          <p:spPr>
            <a:xfrm rot="17369400" flipV="1">
              <a:off x="-253080" y="988200"/>
              <a:ext cx="91080" cy="72360"/>
            </a:xfrm>
            <a:custGeom>
              <a:avLst/>
              <a:gdLst>
                <a:gd name="textAreaLeft" fmla="*/ 0 w 91080"/>
                <a:gd name="textAreaRight" fmla="*/ 91440 w 91080"/>
                <a:gd name="textAreaTop" fmla="*/ -360 h 72360"/>
                <a:gd name="textAreaBottom" fmla="*/ 72360 h 7236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0" name="Google Shape;1687;p22"/>
            <p:cNvSpPr/>
            <p:nvPr/>
          </p:nvSpPr>
          <p:spPr>
            <a:xfrm rot="17369400" flipV="1">
              <a:off x="-227520" y="1064520"/>
              <a:ext cx="273960" cy="313200"/>
            </a:xfrm>
            <a:custGeom>
              <a:avLst/>
              <a:gdLst>
                <a:gd name="textAreaLeft" fmla="*/ 0 w 273960"/>
                <a:gd name="textAreaRight" fmla="*/ 274320 w 273960"/>
                <a:gd name="textAreaTop" fmla="*/ 360 h 313200"/>
                <a:gd name="textAreaBottom" fmla="*/ 313920 h 31320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1" name="Google Shape;1688;p22"/>
            <p:cNvSpPr/>
            <p:nvPr/>
          </p:nvSpPr>
          <p:spPr>
            <a:xfrm rot="17369400" flipV="1">
              <a:off x="-242640" y="986040"/>
              <a:ext cx="91080" cy="72360"/>
            </a:xfrm>
            <a:custGeom>
              <a:avLst/>
              <a:gdLst>
                <a:gd name="textAreaLeft" fmla="*/ 0 w 91080"/>
                <a:gd name="textAreaRight" fmla="*/ 91440 w 91080"/>
                <a:gd name="textAreaTop" fmla="*/ -360 h 72360"/>
                <a:gd name="textAreaBottom" fmla="*/ 72360 h 7236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689;p22"/>
            <p:cNvSpPr/>
            <p:nvPr/>
          </p:nvSpPr>
          <p:spPr>
            <a:xfrm rot="17369400" flipV="1">
              <a:off x="-217440" y="1062000"/>
              <a:ext cx="273960" cy="313200"/>
            </a:xfrm>
            <a:custGeom>
              <a:avLst/>
              <a:gdLst>
                <a:gd name="textAreaLeft" fmla="*/ 0 w 273960"/>
                <a:gd name="textAreaRight" fmla="*/ 274320 w 273960"/>
                <a:gd name="textAreaTop" fmla="*/ 360 h 313200"/>
                <a:gd name="textAreaBottom" fmla="*/ 313920 h 31320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690;p22"/>
            <p:cNvSpPr/>
            <p:nvPr/>
          </p:nvSpPr>
          <p:spPr>
            <a:xfrm rot="17369400" flipV="1">
              <a:off x="121680" y="1001880"/>
              <a:ext cx="285120" cy="221400"/>
            </a:xfrm>
            <a:custGeom>
              <a:avLst/>
              <a:gdLst>
                <a:gd name="textAreaLeft" fmla="*/ 0 w 285120"/>
                <a:gd name="textAreaRight" fmla="*/ 285480 w 285120"/>
                <a:gd name="textAreaTop" fmla="*/ -360 h 221400"/>
                <a:gd name="textAreaBottom" fmla="*/ 221400 h 22140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4" name="Google Shape;1691;p22"/>
            <p:cNvSpPr/>
            <p:nvPr/>
          </p:nvSpPr>
          <p:spPr>
            <a:xfrm rot="17369400" flipV="1">
              <a:off x="134640" y="1006920"/>
              <a:ext cx="285120" cy="221400"/>
            </a:xfrm>
            <a:custGeom>
              <a:avLst/>
              <a:gdLst>
                <a:gd name="textAreaLeft" fmla="*/ 0 w 285120"/>
                <a:gd name="textAreaRight" fmla="*/ 285480 w 285120"/>
                <a:gd name="textAreaTop" fmla="*/ -360 h 221400"/>
                <a:gd name="textAreaBottom" fmla="*/ 221400 h 22140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692;p22"/>
            <p:cNvSpPr/>
            <p:nvPr/>
          </p:nvSpPr>
          <p:spPr>
            <a:xfrm rot="17369400" flipV="1">
              <a:off x="258480" y="620640"/>
              <a:ext cx="296280" cy="193320"/>
            </a:xfrm>
            <a:custGeom>
              <a:avLst/>
              <a:gdLst>
                <a:gd name="textAreaLeft" fmla="*/ 0 w 296280"/>
                <a:gd name="textAreaRight" fmla="*/ 296640 w 296280"/>
                <a:gd name="textAreaTop" fmla="*/ -360 h 193320"/>
                <a:gd name="textAreaBottom" fmla="*/ 193320 h 19332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6" name="Google Shape;1693;p22"/>
            <p:cNvSpPr/>
            <p:nvPr/>
          </p:nvSpPr>
          <p:spPr>
            <a:xfrm rot="17369400" flipV="1">
              <a:off x="201960" y="585720"/>
              <a:ext cx="129960" cy="86760"/>
            </a:xfrm>
            <a:custGeom>
              <a:avLst/>
              <a:gdLst>
                <a:gd name="textAreaLeft" fmla="*/ 0 w 129960"/>
                <a:gd name="textAreaRight" fmla="*/ 130320 w 129960"/>
                <a:gd name="textAreaTop" fmla="*/ -360 h 86760"/>
                <a:gd name="textAreaBottom" fmla="*/ 86760 h 8676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7" name="Google Shape;1694;p22"/>
            <p:cNvSpPr/>
            <p:nvPr/>
          </p:nvSpPr>
          <p:spPr>
            <a:xfrm rot="17369400" flipV="1">
              <a:off x="266760" y="624600"/>
              <a:ext cx="296280" cy="193320"/>
            </a:xfrm>
            <a:custGeom>
              <a:avLst/>
              <a:gdLst>
                <a:gd name="textAreaLeft" fmla="*/ 0 w 296280"/>
                <a:gd name="textAreaRight" fmla="*/ 296640 w 296280"/>
                <a:gd name="textAreaTop" fmla="*/ -360 h 193320"/>
                <a:gd name="textAreaBottom" fmla="*/ 193320 h 19332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695;p22"/>
            <p:cNvSpPr/>
            <p:nvPr/>
          </p:nvSpPr>
          <p:spPr>
            <a:xfrm rot="17369400" flipV="1">
              <a:off x="210240" y="589680"/>
              <a:ext cx="129960" cy="86760"/>
            </a:xfrm>
            <a:custGeom>
              <a:avLst/>
              <a:gdLst>
                <a:gd name="textAreaLeft" fmla="*/ 0 w 129960"/>
                <a:gd name="textAreaRight" fmla="*/ 130320 w 129960"/>
                <a:gd name="textAreaTop" fmla="*/ -360 h 86760"/>
                <a:gd name="textAreaBottom" fmla="*/ 86760 h 8676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696;p22"/>
            <p:cNvSpPr/>
            <p:nvPr/>
          </p:nvSpPr>
          <p:spPr>
            <a:xfrm rot="17369400" flipV="1">
              <a:off x="384480" y="741240"/>
              <a:ext cx="121680" cy="56520"/>
            </a:xfrm>
            <a:custGeom>
              <a:avLst/>
              <a:gdLst>
                <a:gd name="textAreaLeft" fmla="*/ 0 w 121680"/>
                <a:gd name="textAreaRight" fmla="*/ 122040 w 121680"/>
                <a:gd name="textAreaTop" fmla="*/ -360 h 56520"/>
                <a:gd name="textAreaBottom" fmla="*/ 56520 h 5652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440" bIns="28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697;p22"/>
            <p:cNvSpPr/>
            <p:nvPr/>
          </p:nvSpPr>
          <p:spPr>
            <a:xfrm rot="17369400" flipV="1">
              <a:off x="313200" y="1111320"/>
              <a:ext cx="107280" cy="22320"/>
            </a:xfrm>
            <a:custGeom>
              <a:avLst/>
              <a:gdLst>
                <a:gd name="textAreaLeft" fmla="*/ 0 w 107280"/>
                <a:gd name="textAreaRight" fmla="*/ 107640 w 107280"/>
                <a:gd name="textAreaTop" fmla="*/ 360 h 22320"/>
                <a:gd name="textAreaBottom" fmla="*/ 23040 h 2232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698;p22"/>
            <p:cNvSpPr/>
            <p:nvPr/>
          </p:nvSpPr>
          <p:spPr>
            <a:xfrm rot="17369400" flipV="1">
              <a:off x="175680" y="1045440"/>
              <a:ext cx="85680" cy="25920"/>
            </a:xfrm>
            <a:custGeom>
              <a:avLst/>
              <a:gdLst>
                <a:gd name="textAreaLeft" fmla="*/ 0 w 85680"/>
                <a:gd name="textAreaRight" fmla="*/ 86040 w 85680"/>
                <a:gd name="textAreaTop" fmla="*/ 360 h 25920"/>
                <a:gd name="textAreaBottom" fmla="*/ 26640 h 2592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699;p22"/>
            <p:cNvSpPr/>
            <p:nvPr/>
          </p:nvSpPr>
          <p:spPr>
            <a:xfrm rot="17369400" flipV="1">
              <a:off x="229320" y="1181520"/>
              <a:ext cx="34560" cy="43560"/>
            </a:xfrm>
            <a:custGeom>
              <a:avLst/>
              <a:gdLst>
                <a:gd name="textAreaLeft" fmla="*/ 0 w 34560"/>
                <a:gd name="textAreaRight" fmla="*/ 34920 w 34560"/>
                <a:gd name="textAreaTop" fmla="*/ -360 h 43560"/>
                <a:gd name="textAreaBottom" fmla="*/ 43560 h 4356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700;p22"/>
            <p:cNvSpPr/>
            <p:nvPr/>
          </p:nvSpPr>
          <p:spPr>
            <a:xfrm rot="17369400" flipV="1">
              <a:off x="264960" y="646920"/>
              <a:ext cx="56880" cy="14040"/>
            </a:xfrm>
            <a:custGeom>
              <a:avLst/>
              <a:gdLst>
                <a:gd name="textAreaLeft" fmla="*/ 0 w 56880"/>
                <a:gd name="textAreaRight" fmla="*/ 57240 w 56880"/>
                <a:gd name="textAreaTop" fmla="*/ -360 h 14040"/>
                <a:gd name="textAreaBottom" fmla="*/ 14040 h 1404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701;p22"/>
            <p:cNvSpPr/>
            <p:nvPr/>
          </p:nvSpPr>
          <p:spPr>
            <a:xfrm rot="17369400" flipV="1">
              <a:off x="322920" y="642600"/>
              <a:ext cx="73440" cy="25560"/>
            </a:xfrm>
            <a:custGeom>
              <a:avLst/>
              <a:gdLst>
                <a:gd name="textAreaLeft" fmla="*/ 0 w 73440"/>
                <a:gd name="textAreaRight" fmla="*/ 73800 w 73440"/>
                <a:gd name="textAreaTop" fmla="*/ -360 h 25560"/>
                <a:gd name="textAreaBottom" fmla="*/ 25560 h 2556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702;p22"/>
            <p:cNvSpPr/>
            <p:nvPr/>
          </p:nvSpPr>
          <p:spPr>
            <a:xfrm rot="17369400" flipV="1">
              <a:off x="-12960" y="1253880"/>
              <a:ext cx="102960" cy="27720"/>
            </a:xfrm>
            <a:custGeom>
              <a:avLst/>
              <a:gdLst>
                <a:gd name="textAreaLeft" fmla="*/ 0 w 102960"/>
                <a:gd name="textAreaRight" fmla="*/ 103320 w 102960"/>
                <a:gd name="textAreaTop" fmla="*/ -360 h 27720"/>
                <a:gd name="textAreaBottom" fmla="*/ 27720 h 2772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703;p22"/>
            <p:cNvSpPr/>
            <p:nvPr/>
          </p:nvSpPr>
          <p:spPr>
            <a:xfrm rot="17369400" flipV="1">
              <a:off x="-120240" y="1039680"/>
              <a:ext cx="48960" cy="161280"/>
            </a:xfrm>
            <a:custGeom>
              <a:avLst/>
              <a:gdLst>
                <a:gd name="textAreaLeft" fmla="*/ 0 w 48960"/>
                <a:gd name="textAreaRight" fmla="*/ 49320 w 48960"/>
                <a:gd name="textAreaTop" fmla="*/ 360 h 161280"/>
                <a:gd name="textAreaBottom" fmla="*/ 162000 h 16128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0640" bIns="80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704;p22"/>
            <p:cNvSpPr/>
            <p:nvPr/>
          </p:nvSpPr>
          <p:spPr>
            <a:xfrm rot="17369400" flipV="1">
              <a:off x="-217800" y="1015920"/>
              <a:ext cx="39960" cy="33480"/>
            </a:xfrm>
            <a:custGeom>
              <a:avLst/>
              <a:gdLst>
                <a:gd name="textAreaLeft" fmla="*/ 0 w 39960"/>
                <a:gd name="textAreaRight" fmla="*/ 40320 w 39960"/>
                <a:gd name="textAreaTop" fmla="*/ -360 h 33480"/>
                <a:gd name="textAreaBottom" fmla="*/ 33480 h 3348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705;p22"/>
            <p:cNvSpPr/>
            <p:nvPr/>
          </p:nvSpPr>
          <p:spPr>
            <a:xfrm rot="17369400" flipV="1">
              <a:off x="-266760" y="761040"/>
              <a:ext cx="107280" cy="36360"/>
            </a:xfrm>
            <a:custGeom>
              <a:avLst/>
              <a:gdLst>
                <a:gd name="textAreaLeft" fmla="*/ 0 w 107280"/>
                <a:gd name="textAreaRight" fmla="*/ 107640 w 107280"/>
                <a:gd name="textAreaTop" fmla="*/ -360 h 36360"/>
                <a:gd name="textAreaBottom" fmla="*/ 36360 h 3636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360" bIns="18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706;p22"/>
            <p:cNvSpPr/>
            <p:nvPr/>
          </p:nvSpPr>
          <p:spPr>
            <a:xfrm rot="17369400" flipV="1">
              <a:off x="-345960" y="683640"/>
              <a:ext cx="85680" cy="37800"/>
            </a:xfrm>
            <a:custGeom>
              <a:avLst/>
              <a:gdLst>
                <a:gd name="textAreaLeft" fmla="*/ 0 w 85680"/>
                <a:gd name="textAreaRight" fmla="*/ 86040 w 85680"/>
                <a:gd name="textAreaTop" fmla="*/ -360 h 37800"/>
                <a:gd name="textAreaBottom" fmla="*/ 37800 h 3780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707;p22"/>
            <p:cNvSpPr/>
            <p:nvPr/>
          </p:nvSpPr>
          <p:spPr>
            <a:xfrm rot="17369400" flipV="1">
              <a:off x="-216360" y="608040"/>
              <a:ext cx="10800" cy="49680"/>
            </a:xfrm>
            <a:custGeom>
              <a:avLst/>
              <a:gdLst>
                <a:gd name="textAreaLeft" fmla="*/ 0 w 10800"/>
                <a:gd name="textAreaRight" fmla="*/ 11160 w 10800"/>
                <a:gd name="textAreaTop" fmla="*/ 360 h 49680"/>
                <a:gd name="textAreaBottom" fmla="*/ 50400 h 4968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840" bIns="24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708;p22"/>
            <p:cNvSpPr/>
            <p:nvPr/>
          </p:nvSpPr>
          <p:spPr>
            <a:xfrm rot="17369400" flipV="1">
              <a:off x="112320" y="-111240"/>
              <a:ext cx="1018440" cy="605160"/>
            </a:xfrm>
            <a:custGeom>
              <a:avLst/>
              <a:gdLst>
                <a:gd name="textAreaLeft" fmla="*/ 0 w 1018440"/>
                <a:gd name="textAreaRight" fmla="*/ 1018800 w 1018440"/>
                <a:gd name="textAreaTop" fmla="*/ -360 h 605160"/>
                <a:gd name="textAreaBottom" fmla="*/ 605160 h 60516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2" name="Google Shape;1709;p22"/>
            <p:cNvSpPr/>
            <p:nvPr/>
          </p:nvSpPr>
          <p:spPr>
            <a:xfrm rot="17369400" flipV="1">
              <a:off x="119520" y="-101160"/>
              <a:ext cx="1018440" cy="605160"/>
            </a:xfrm>
            <a:custGeom>
              <a:avLst/>
              <a:gdLst>
                <a:gd name="textAreaLeft" fmla="*/ 0 w 1018440"/>
                <a:gd name="textAreaRight" fmla="*/ 1018800 w 1018440"/>
                <a:gd name="textAreaTop" fmla="*/ -360 h 605160"/>
                <a:gd name="textAreaBottom" fmla="*/ 605160 h 60516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710;p22"/>
            <p:cNvSpPr/>
            <p:nvPr/>
          </p:nvSpPr>
          <p:spPr>
            <a:xfrm rot="17369400" flipV="1">
              <a:off x="-128160" y="571680"/>
              <a:ext cx="428400" cy="282600"/>
            </a:xfrm>
            <a:custGeom>
              <a:avLst/>
              <a:gdLst>
                <a:gd name="textAreaLeft" fmla="*/ 0 w 428400"/>
                <a:gd name="textAreaRight" fmla="*/ 428760 w 428400"/>
                <a:gd name="textAreaTop" fmla="*/ -360 h 282600"/>
                <a:gd name="textAreaBottom" fmla="*/ 282600 h 28260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4" name="Google Shape;1711;p22"/>
            <p:cNvSpPr/>
            <p:nvPr/>
          </p:nvSpPr>
          <p:spPr>
            <a:xfrm rot="17369400" flipV="1">
              <a:off x="-124920" y="575640"/>
              <a:ext cx="428400" cy="282240"/>
            </a:xfrm>
            <a:custGeom>
              <a:avLst/>
              <a:gdLst>
                <a:gd name="textAreaLeft" fmla="*/ 0 w 428400"/>
                <a:gd name="textAreaRight" fmla="*/ 428760 w 428400"/>
                <a:gd name="textAreaTop" fmla="*/ 360 h 282240"/>
                <a:gd name="textAreaBottom" fmla="*/ 282960 h 28224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712;p22"/>
            <p:cNvSpPr/>
            <p:nvPr/>
          </p:nvSpPr>
          <p:spPr>
            <a:xfrm rot="17369400" flipV="1">
              <a:off x="174240" y="460080"/>
              <a:ext cx="122040" cy="143640"/>
            </a:xfrm>
            <a:custGeom>
              <a:avLst/>
              <a:gdLst>
                <a:gd name="textAreaLeft" fmla="*/ 0 w 122040"/>
                <a:gd name="textAreaRight" fmla="*/ 122400 w 122040"/>
                <a:gd name="textAreaTop" fmla="*/ -360 h 143640"/>
                <a:gd name="textAreaBottom" fmla="*/ 143640 h 14364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6" name="Google Shape;1713;p22"/>
            <p:cNvSpPr/>
            <p:nvPr/>
          </p:nvSpPr>
          <p:spPr>
            <a:xfrm rot="17369400" flipV="1">
              <a:off x="173880" y="477720"/>
              <a:ext cx="122040" cy="140040"/>
            </a:xfrm>
            <a:custGeom>
              <a:avLst/>
              <a:gdLst>
                <a:gd name="textAreaLeft" fmla="*/ 0 w 122040"/>
                <a:gd name="textAreaRight" fmla="*/ 122400 w 122040"/>
                <a:gd name="textAreaTop" fmla="*/ -360 h 140040"/>
                <a:gd name="textAreaBottom" fmla="*/ 140040 h 14004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714;p22"/>
            <p:cNvSpPr/>
            <p:nvPr/>
          </p:nvSpPr>
          <p:spPr>
            <a:xfrm rot="17369400" flipV="1">
              <a:off x="675360" y="-10800"/>
              <a:ext cx="315720" cy="168840"/>
            </a:xfrm>
            <a:custGeom>
              <a:avLst/>
              <a:gdLst>
                <a:gd name="textAreaLeft" fmla="*/ 0 w 315720"/>
                <a:gd name="textAreaRight" fmla="*/ 316080 w 315720"/>
                <a:gd name="textAreaTop" fmla="*/ -360 h 168840"/>
                <a:gd name="textAreaBottom" fmla="*/ 168840 h 16884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4600" bIns="84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715;p22"/>
            <p:cNvSpPr/>
            <p:nvPr/>
          </p:nvSpPr>
          <p:spPr>
            <a:xfrm rot="17369400" flipV="1">
              <a:off x="338400" y="254160"/>
              <a:ext cx="339120" cy="204840"/>
            </a:xfrm>
            <a:custGeom>
              <a:avLst/>
              <a:gdLst>
                <a:gd name="textAreaLeft" fmla="*/ 0 w 339120"/>
                <a:gd name="textAreaRight" fmla="*/ 339480 w 339120"/>
                <a:gd name="textAreaTop" fmla="*/ -360 h 204840"/>
                <a:gd name="textAreaBottom" fmla="*/ 204840 h 20484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716;p22"/>
            <p:cNvSpPr/>
            <p:nvPr/>
          </p:nvSpPr>
          <p:spPr>
            <a:xfrm rot="17369400" flipV="1">
              <a:off x="222480" y="542880"/>
              <a:ext cx="61200" cy="50760"/>
            </a:xfrm>
            <a:custGeom>
              <a:avLst/>
              <a:gdLst>
                <a:gd name="textAreaLeft" fmla="*/ 0 w 61200"/>
                <a:gd name="textAreaRight" fmla="*/ 61560 w 61200"/>
                <a:gd name="textAreaTop" fmla="*/ -360 h 50760"/>
                <a:gd name="textAreaBottom" fmla="*/ 50760 h 5076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717;p22"/>
            <p:cNvSpPr/>
            <p:nvPr/>
          </p:nvSpPr>
          <p:spPr>
            <a:xfrm rot="17369400" flipV="1">
              <a:off x="154080" y="659160"/>
              <a:ext cx="103680" cy="44280"/>
            </a:xfrm>
            <a:custGeom>
              <a:avLst/>
              <a:gdLst>
                <a:gd name="textAreaLeft" fmla="*/ 0 w 103680"/>
                <a:gd name="textAreaRight" fmla="*/ 104040 w 103680"/>
                <a:gd name="textAreaTop" fmla="*/ -360 h 44280"/>
                <a:gd name="textAreaBottom" fmla="*/ 44280 h 4428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718;p22"/>
            <p:cNvSpPr/>
            <p:nvPr/>
          </p:nvSpPr>
          <p:spPr>
            <a:xfrm rot="17369400" flipV="1">
              <a:off x="-212400" y="648720"/>
              <a:ext cx="374760" cy="247320"/>
            </a:xfrm>
            <a:custGeom>
              <a:avLst/>
              <a:gdLst>
                <a:gd name="textAreaLeft" fmla="*/ 0 w 374760"/>
                <a:gd name="textAreaRight" fmla="*/ 375120 w 374760"/>
                <a:gd name="textAreaTop" fmla="*/ -360 h 247320"/>
                <a:gd name="textAreaBottom" fmla="*/ 247320 h 24732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2" name="Google Shape;1719;p22"/>
            <p:cNvSpPr/>
            <p:nvPr/>
          </p:nvSpPr>
          <p:spPr>
            <a:xfrm rot="17369400" flipV="1">
              <a:off x="-209520" y="658080"/>
              <a:ext cx="374760" cy="248760"/>
            </a:xfrm>
            <a:custGeom>
              <a:avLst/>
              <a:gdLst>
                <a:gd name="textAreaLeft" fmla="*/ 0 w 374760"/>
                <a:gd name="textAreaRight" fmla="*/ 375120 w 374760"/>
                <a:gd name="textAreaTop" fmla="*/ -360 h 248760"/>
                <a:gd name="textAreaBottom" fmla="*/ 248760 h 24876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3" name="Google Shape;1720;p22"/>
            <p:cNvSpPr/>
            <p:nvPr/>
          </p:nvSpPr>
          <p:spPr>
            <a:xfrm rot="17369400" flipV="1">
              <a:off x="15120" y="788400"/>
              <a:ext cx="74520" cy="56520"/>
            </a:xfrm>
            <a:custGeom>
              <a:avLst/>
              <a:gdLst>
                <a:gd name="textAreaLeft" fmla="*/ 0 w 74520"/>
                <a:gd name="textAreaRight" fmla="*/ 74880 w 74520"/>
                <a:gd name="textAreaTop" fmla="*/ -360 h 56520"/>
                <a:gd name="textAreaBottom" fmla="*/ 56520 h 5652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440" bIns="28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4" name="Google Shape;1721;p22"/>
            <p:cNvSpPr/>
            <p:nvPr/>
          </p:nvSpPr>
          <p:spPr>
            <a:xfrm rot="17369400" flipV="1">
              <a:off x="-152280" y="804960"/>
              <a:ext cx="18360" cy="38880"/>
            </a:xfrm>
            <a:custGeom>
              <a:avLst/>
              <a:gdLst>
                <a:gd name="textAreaLeft" fmla="*/ 0 w 18360"/>
                <a:gd name="textAreaRight" fmla="*/ 18720 w 18360"/>
                <a:gd name="textAreaTop" fmla="*/ 360 h 38880"/>
                <a:gd name="textAreaBottom" fmla="*/ 39600 h 3888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5" name="Google Shape;1722;p22"/>
            <p:cNvSpPr/>
            <p:nvPr/>
          </p:nvSpPr>
          <p:spPr>
            <a:xfrm rot="17369400" flipV="1">
              <a:off x="-52920" y="905040"/>
              <a:ext cx="24480" cy="29880"/>
            </a:xfrm>
            <a:custGeom>
              <a:avLst/>
              <a:gdLst>
                <a:gd name="textAreaLeft" fmla="*/ 0 w 24480"/>
                <a:gd name="textAreaRight" fmla="*/ 24840 w 24480"/>
                <a:gd name="textAreaTop" fmla="*/ -360 h 29880"/>
                <a:gd name="textAreaBottom" fmla="*/ 29880 h 2988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6" name="Google Shape;1723;p22"/>
            <p:cNvSpPr/>
            <p:nvPr/>
          </p:nvSpPr>
          <p:spPr>
            <a:xfrm rot="17369400" flipV="1">
              <a:off x="-49320" y="712800"/>
              <a:ext cx="47160" cy="31680"/>
            </a:xfrm>
            <a:custGeom>
              <a:avLst/>
              <a:gdLst>
                <a:gd name="textAreaLeft" fmla="*/ 0 w 47160"/>
                <a:gd name="textAreaRight" fmla="*/ 47520 w 47160"/>
                <a:gd name="textAreaTop" fmla="*/ 360 h 31680"/>
                <a:gd name="textAreaBottom" fmla="*/ 32400 h 316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7" name="Google Shape;1724;p22"/>
          <p:cNvGrpSpPr/>
          <p:nvPr/>
        </p:nvGrpSpPr>
        <p:grpSpPr>
          <a:xfrm>
            <a:off x="7637040" y="3049920"/>
            <a:ext cx="2079720" cy="2904120"/>
            <a:chOff x="7637040" y="3049920"/>
            <a:chExt cx="2079720" cy="2904120"/>
          </a:xfrm>
        </p:grpSpPr>
        <p:sp>
          <p:nvSpPr>
            <p:cNvPr id="1188" name="Google Shape;1725;p22"/>
            <p:cNvSpPr/>
            <p:nvPr/>
          </p:nvSpPr>
          <p:spPr>
            <a:xfrm rot="2267400" flipV="1">
              <a:off x="8656920" y="3285000"/>
              <a:ext cx="538200" cy="1539360"/>
            </a:xfrm>
            <a:custGeom>
              <a:avLst/>
              <a:gdLst>
                <a:gd name="textAreaLeft" fmla="*/ 0 w 538200"/>
                <a:gd name="textAreaRight" fmla="*/ 538560 w 538200"/>
                <a:gd name="textAreaTop" fmla="*/ 360 h 1539360"/>
                <a:gd name="textAreaBottom" fmla="*/ 1540080 h 15393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9" name="Google Shape;1726;p22"/>
            <p:cNvSpPr/>
            <p:nvPr/>
          </p:nvSpPr>
          <p:spPr>
            <a:xfrm rot="2267400" flipV="1">
              <a:off x="8609040" y="3247200"/>
              <a:ext cx="538560" cy="1539720"/>
            </a:xfrm>
            <a:custGeom>
              <a:avLst/>
              <a:gdLst>
                <a:gd name="textAreaLeft" fmla="*/ 0 w 538560"/>
                <a:gd name="textAreaRight" fmla="*/ 538920 w 538560"/>
                <a:gd name="textAreaTop" fmla="*/ -360 h 1539720"/>
                <a:gd name="textAreaBottom" fmla="*/ 1539720 h 153972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727;p22"/>
            <p:cNvSpPr/>
            <p:nvPr/>
          </p:nvSpPr>
          <p:spPr>
            <a:xfrm rot="2267400" flipV="1">
              <a:off x="8138520" y="3311640"/>
              <a:ext cx="1285560" cy="1260000"/>
            </a:xfrm>
            <a:custGeom>
              <a:avLst/>
              <a:gdLst>
                <a:gd name="textAreaLeft" fmla="*/ 0 w 1285560"/>
                <a:gd name="textAreaRight" fmla="*/ 1285920 w 1285560"/>
                <a:gd name="textAreaTop" fmla="*/ 360 h 1260000"/>
                <a:gd name="textAreaBottom" fmla="*/ 1260720 h 126000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1" name="Google Shape;1728;p22"/>
            <p:cNvSpPr/>
            <p:nvPr/>
          </p:nvSpPr>
          <p:spPr>
            <a:xfrm rot="2267400" flipV="1">
              <a:off x="8090280" y="3323160"/>
              <a:ext cx="1285560" cy="1260000"/>
            </a:xfrm>
            <a:custGeom>
              <a:avLst/>
              <a:gdLst>
                <a:gd name="textAreaLeft" fmla="*/ 0 w 1285560"/>
                <a:gd name="textAreaRight" fmla="*/ 1285920 w 1285560"/>
                <a:gd name="textAreaTop" fmla="*/ 360 h 1260000"/>
                <a:gd name="textAreaBottom" fmla="*/ 1260720 h 126000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2" name="Google Shape;1729;p22"/>
            <p:cNvSpPr/>
            <p:nvPr/>
          </p:nvSpPr>
          <p:spPr>
            <a:xfrm rot="2267400" flipV="1">
              <a:off x="8654040" y="4131000"/>
              <a:ext cx="234720" cy="207720"/>
            </a:xfrm>
            <a:custGeom>
              <a:avLst/>
              <a:gdLst>
                <a:gd name="textAreaLeft" fmla="*/ 0 w 234720"/>
                <a:gd name="textAreaRight" fmla="*/ 235080 w 234720"/>
                <a:gd name="textAreaTop" fmla="*/ -360 h 207720"/>
                <a:gd name="textAreaBottom" fmla="*/ 207720 h 20772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730;p22"/>
            <p:cNvSpPr/>
            <p:nvPr/>
          </p:nvSpPr>
          <p:spPr>
            <a:xfrm rot="2267400" flipV="1">
              <a:off x="8762400" y="4154760"/>
              <a:ext cx="24480" cy="133920"/>
            </a:xfrm>
            <a:custGeom>
              <a:avLst/>
              <a:gdLst>
                <a:gd name="textAreaLeft" fmla="*/ 0 w 24480"/>
                <a:gd name="textAreaRight" fmla="*/ 24840 w 24480"/>
                <a:gd name="textAreaTop" fmla="*/ 360 h 133920"/>
                <a:gd name="textAreaBottom" fmla="*/ 134640 h 1339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4" name="Google Shape;1731;p22"/>
            <p:cNvSpPr/>
            <p:nvPr/>
          </p:nvSpPr>
          <p:spPr>
            <a:xfrm rot="2267400" flipV="1">
              <a:off x="8735760" y="4163400"/>
              <a:ext cx="160200" cy="207000"/>
            </a:xfrm>
            <a:custGeom>
              <a:avLst/>
              <a:gdLst>
                <a:gd name="textAreaLeft" fmla="*/ 0 w 160200"/>
                <a:gd name="textAreaRight" fmla="*/ 160560 w 160200"/>
                <a:gd name="textAreaTop" fmla="*/ -360 h 207000"/>
                <a:gd name="textAreaBottom" fmla="*/ 207000 h 20700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5" name="Google Shape;1732;p22"/>
            <p:cNvSpPr/>
            <p:nvPr/>
          </p:nvSpPr>
          <p:spPr>
            <a:xfrm rot="2267400" flipV="1">
              <a:off x="8570520" y="4871520"/>
              <a:ext cx="994320" cy="835560"/>
            </a:xfrm>
            <a:custGeom>
              <a:avLst/>
              <a:gdLst>
                <a:gd name="textAreaLeft" fmla="*/ 0 w 994320"/>
                <a:gd name="textAreaRight" fmla="*/ 994680 w 994320"/>
                <a:gd name="textAreaTop" fmla="*/ -360 h 835560"/>
                <a:gd name="textAreaBottom" fmla="*/ 835560 h 83556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6" name="Google Shape;1733;p22"/>
            <p:cNvSpPr/>
            <p:nvPr/>
          </p:nvSpPr>
          <p:spPr>
            <a:xfrm rot="2267400" flipV="1">
              <a:off x="8526240" y="4900680"/>
              <a:ext cx="994320" cy="835560"/>
            </a:xfrm>
            <a:custGeom>
              <a:avLst/>
              <a:gdLst>
                <a:gd name="textAreaLeft" fmla="*/ 0 w 994320"/>
                <a:gd name="textAreaRight" fmla="*/ 994680 w 994320"/>
                <a:gd name="textAreaTop" fmla="*/ -360 h 835560"/>
                <a:gd name="textAreaBottom" fmla="*/ 835560 h 83556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734;p22"/>
            <p:cNvSpPr/>
            <p:nvPr/>
          </p:nvSpPr>
          <p:spPr>
            <a:xfrm rot="2267400" flipV="1">
              <a:off x="7923600" y="4619520"/>
              <a:ext cx="761400" cy="1110600"/>
            </a:xfrm>
            <a:custGeom>
              <a:avLst/>
              <a:gdLst>
                <a:gd name="textAreaLeft" fmla="*/ 0 w 761400"/>
                <a:gd name="textAreaRight" fmla="*/ 761760 w 761400"/>
                <a:gd name="textAreaTop" fmla="*/ -360 h 1110600"/>
                <a:gd name="textAreaBottom" fmla="*/ 1110600 h 111060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8" name="Google Shape;1735;p22"/>
            <p:cNvSpPr/>
            <p:nvPr/>
          </p:nvSpPr>
          <p:spPr>
            <a:xfrm rot="2267400" flipV="1">
              <a:off x="7897320" y="4548240"/>
              <a:ext cx="761400" cy="1110960"/>
            </a:xfrm>
            <a:custGeom>
              <a:avLst/>
              <a:gdLst>
                <a:gd name="textAreaLeft" fmla="*/ 0 w 761400"/>
                <a:gd name="textAreaRight" fmla="*/ 761760 w 761400"/>
                <a:gd name="textAreaTop" fmla="*/ 360 h 1110960"/>
                <a:gd name="textAreaBottom" fmla="*/ 1111680 h 111096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736;p22"/>
            <p:cNvSpPr/>
            <p:nvPr/>
          </p:nvSpPr>
          <p:spPr>
            <a:xfrm rot="2267400" flipV="1">
              <a:off x="8665920" y="5546520"/>
              <a:ext cx="569880" cy="181800"/>
            </a:xfrm>
            <a:custGeom>
              <a:avLst/>
              <a:gdLst>
                <a:gd name="textAreaLeft" fmla="*/ 0 w 569880"/>
                <a:gd name="textAreaRight" fmla="*/ 570240 w 569880"/>
                <a:gd name="textAreaTop" fmla="*/ -360 h 181800"/>
                <a:gd name="textAreaBottom" fmla="*/ 181800 h 1818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0" name="Google Shape;1737;p22"/>
            <p:cNvSpPr/>
            <p:nvPr/>
          </p:nvSpPr>
          <p:spPr>
            <a:xfrm rot="2267400" flipV="1">
              <a:off x="8946720" y="5055120"/>
              <a:ext cx="291600" cy="70920"/>
            </a:xfrm>
            <a:custGeom>
              <a:avLst/>
              <a:gdLst>
                <a:gd name="textAreaLeft" fmla="*/ 0 w 291600"/>
                <a:gd name="textAreaRight" fmla="*/ 291960 w 291600"/>
                <a:gd name="textAreaTop" fmla="*/ -360 h 70920"/>
                <a:gd name="textAreaBottom" fmla="*/ 70920 h 7092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1" name="Google Shape;1738;p22"/>
            <p:cNvSpPr/>
            <p:nvPr/>
          </p:nvSpPr>
          <p:spPr>
            <a:xfrm rot="2267400" flipV="1">
              <a:off x="7847280" y="4890960"/>
              <a:ext cx="178920" cy="496440"/>
            </a:xfrm>
            <a:custGeom>
              <a:avLst/>
              <a:gdLst>
                <a:gd name="textAreaLeft" fmla="*/ 0 w 178920"/>
                <a:gd name="textAreaRight" fmla="*/ 179280 w 178920"/>
                <a:gd name="textAreaTop" fmla="*/ -360 h 496440"/>
                <a:gd name="textAreaBottom" fmla="*/ 496440 h 4964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739;p22"/>
            <p:cNvSpPr/>
            <p:nvPr/>
          </p:nvSpPr>
          <p:spPr>
            <a:xfrm rot="2267400" flipV="1">
              <a:off x="8677440" y="4167720"/>
              <a:ext cx="77400" cy="110160"/>
            </a:xfrm>
            <a:custGeom>
              <a:avLst/>
              <a:gdLst>
                <a:gd name="textAreaLeft" fmla="*/ 0 w 77400"/>
                <a:gd name="textAreaRight" fmla="*/ 77760 w 77400"/>
                <a:gd name="textAreaTop" fmla="*/ 360 h 110160"/>
                <a:gd name="textAreaBottom" fmla="*/ 110880 h 11016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3" name="Google Shape;1740;p22"/>
            <p:cNvSpPr/>
            <p:nvPr/>
          </p:nvSpPr>
          <p:spPr>
            <a:xfrm rot="2267400" flipV="1">
              <a:off x="8798760" y="4221720"/>
              <a:ext cx="47880" cy="91080"/>
            </a:xfrm>
            <a:custGeom>
              <a:avLst/>
              <a:gdLst>
                <a:gd name="textAreaLeft" fmla="*/ 0 w 47880"/>
                <a:gd name="textAreaRight" fmla="*/ 48240 w 47880"/>
                <a:gd name="textAreaTop" fmla="*/ -360 h 91080"/>
                <a:gd name="textAreaBottom" fmla="*/ 91080 h 910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4" name="Google Shape;1741;p22"/>
            <p:cNvSpPr/>
            <p:nvPr/>
          </p:nvSpPr>
          <p:spPr>
            <a:xfrm rot="2267400" flipV="1">
              <a:off x="8475480" y="4789440"/>
              <a:ext cx="128520" cy="308520"/>
            </a:xfrm>
            <a:custGeom>
              <a:avLst/>
              <a:gdLst>
                <a:gd name="textAreaLeft" fmla="*/ 0 w 128520"/>
                <a:gd name="textAreaRight" fmla="*/ 128880 w 128520"/>
                <a:gd name="textAreaTop" fmla="*/ -360 h 308520"/>
                <a:gd name="textAreaBottom" fmla="*/ 308520 h 30852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05" name="Google Shape;1742;p22"/>
          <p:cNvGrpSpPr/>
          <p:nvPr/>
        </p:nvGrpSpPr>
        <p:grpSpPr>
          <a:xfrm>
            <a:off x="-775800" y="4126680"/>
            <a:ext cx="1905480" cy="1741320"/>
            <a:chOff x="-775800" y="4126680"/>
            <a:chExt cx="1905480" cy="1741320"/>
          </a:xfrm>
        </p:grpSpPr>
        <p:sp>
          <p:nvSpPr>
            <p:cNvPr id="1206" name="Google Shape;1743;p22"/>
            <p:cNvSpPr/>
            <p:nvPr/>
          </p:nvSpPr>
          <p:spPr>
            <a:xfrm rot="9511800" flipV="1">
              <a:off x="-605520" y="4403160"/>
              <a:ext cx="1566360" cy="1220040"/>
            </a:xfrm>
            <a:custGeom>
              <a:avLst/>
              <a:gdLst>
                <a:gd name="textAreaLeft" fmla="*/ 0 w 1566360"/>
                <a:gd name="textAreaRight" fmla="*/ 1566720 w 1566360"/>
                <a:gd name="textAreaTop" fmla="*/ -360 h 1220040"/>
                <a:gd name="textAreaBottom" fmla="*/ 1220040 h 12200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7" name="Google Shape;1744;p22"/>
            <p:cNvSpPr/>
            <p:nvPr/>
          </p:nvSpPr>
          <p:spPr>
            <a:xfrm rot="9511800" flipV="1">
              <a:off x="-522360" y="4476600"/>
              <a:ext cx="190080" cy="264960"/>
            </a:xfrm>
            <a:custGeom>
              <a:avLst/>
              <a:gdLst>
                <a:gd name="textAreaLeft" fmla="*/ 0 w 190080"/>
                <a:gd name="textAreaRight" fmla="*/ 190440 w 190080"/>
                <a:gd name="textAreaTop" fmla="*/ 360 h 264960"/>
                <a:gd name="textAreaBottom" fmla="*/ 265680 h 264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8" name="Google Shape;1745;p22"/>
            <p:cNvSpPr/>
            <p:nvPr/>
          </p:nvSpPr>
          <p:spPr>
            <a:xfrm rot="9511800" flipV="1">
              <a:off x="-556560" y="5400000"/>
              <a:ext cx="317880" cy="172800"/>
            </a:xfrm>
            <a:custGeom>
              <a:avLst/>
              <a:gdLst>
                <a:gd name="textAreaLeft" fmla="*/ 0 w 317880"/>
                <a:gd name="textAreaRight" fmla="*/ 318240 w 317880"/>
                <a:gd name="textAreaTop" fmla="*/ 360 h 172800"/>
                <a:gd name="textAreaBottom" fmla="*/ 173520 h 1728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400" bIns="86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9" name="Google Shape;1746;p22"/>
            <p:cNvSpPr/>
            <p:nvPr/>
          </p:nvSpPr>
          <p:spPr>
            <a:xfrm rot="9511800" flipV="1">
              <a:off x="-606600" y="4370760"/>
              <a:ext cx="1566360" cy="1220040"/>
            </a:xfrm>
            <a:custGeom>
              <a:avLst/>
              <a:gdLst>
                <a:gd name="textAreaLeft" fmla="*/ 0 w 1566360"/>
                <a:gd name="textAreaRight" fmla="*/ 1566720 w 1566360"/>
                <a:gd name="textAreaTop" fmla="*/ -360 h 1220040"/>
                <a:gd name="textAreaBottom" fmla="*/ 1220040 h 12200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747;p22"/>
            <p:cNvSpPr/>
            <p:nvPr/>
          </p:nvSpPr>
          <p:spPr>
            <a:xfrm rot="9511800" flipV="1">
              <a:off x="-516960" y="4443840"/>
              <a:ext cx="161280" cy="277200"/>
            </a:xfrm>
            <a:custGeom>
              <a:avLst/>
              <a:gdLst>
                <a:gd name="textAreaLeft" fmla="*/ 0 w 161280"/>
                <a:gd name="textAreaRight" fmla="*/ 161640 w 161280"/>
                <a:gd name="textAreaTop" fmla="*/ 360 h 277200"/>
                <a:gd name="textAreaBottom" fmla="*/ 277920 h 277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748;p22"/>
            <p:cNvSpPr/>
            <p:nvPr/>
          </p:nvSpPr>
          <p:spPr>
            <a:xfrm rot="9511800" flipV="1">
              <a:off x="-557640" y="5366520"/>
              <a:ext cx="317880" cy="173160"/>
            </a:xfrm>
            <a:custGeom>
              <a:avLst/>
              <a:gdLst>
                <a:gd name="textAreaLeft" fmla="*/ 0 w 317880"/>
                <a:gd name="textAreaRight" fmla="*/ 318240 w 317880"/>
                <a:gd name="textAreaTop" fmla="*/ -360 h 173160"/>
                <a:gd name="textAreaBottom" fmla="*/ 173160 h 1731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749;p22"/>
            <p:cNvSpPr/>
            <p:nvPr/>
          </p:nvSpPr>
          <p:spPr>
            <a:xfrm rot="9511800" flipV="1">
              <a:off x="466560" y="4383720"/>
              <a:ext cx="66600" cy="143280"/>
            </a:xfrm>
            <a:custGeom>
              <a:avLst/>
              <a:gdLst>
                <a:gd name="textAreaLeft" fmla="*/ 0 w 66600"/>
                <a:gd name="textAreaRight" fmla="*/ 66960 w 66600"/>
                <a:gd name="textAreaTop" fmla="*/ 360 h 143280"/>
                <a:gd name="textAreaBottom" fmla="*/ 144000 h 14328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750;p22"/>
            <p:cNvSpPr/>
            <p:nvPr/>
          </p:nvSpPr>
          <p:spPr>
            <a:xfrm rot="9511800" flipV="1">
              <a:off x="54720" y="4430880"/>
              <a:ext cx="106200" cy="255240"/>
            </a:xfrm>
            <a:custGeom>
              <a:avLst/>
              <a:gdLst>
                <a:gd name="textAreaLeft" fmla="*/ 0 w 106200"/>
                <a:gd name="textAreaRight" fmla="*/ 106560 w 106200"/>
                <a:gd name="textAreaTop" fmla="*/ -360 h 255240"/>
                <a:gd name="textAreaBottom" fmla="*/ 255240 h 2552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4" name="Google Shape;1751;p22"/>
            <p:cNvSpPr/>
            <p:nvPr/>
          </p:nvSpPr>
          <p:spPr>
            <a:xfrm rot="9511800" flipV="1">
              <a:off x="250920" y="4467960"/>
              <a:ext cx="73080" cy="71280"/>
            </a:xfrm>
            <a:custGeom>
              <a:avLst/>
              <a:gdLst>
                <a:gd name="textAreaLeft" fmla="*/ 0 w 73080"/>
                <a:gd name="textAreaRight" fmla="*/ 73440 w 73080"/>
                <a:gd name="textAreaTop" fmla="*/ 360 h 71280"/>
                <a:gd name="textAreaBottom" fmla="*/ 72000 h 712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5" name="Google Shape;1752;p22"/>
            <p:cNvSpPr/>
            <p:nvPr/>
          </p:nvSpPr>
          <p:spPr>
            <a:xfrm rot="9511800" flipV="1">
              <a:off x="504720" y="4730400"/>
              <a:ext cx="130320" cy="129240"/>
            </a:xfrm>
            <a:custGeom>
              <a:avLst/>
              <a:gdLst>
                <a:gd name="textAreaLeft" fmla="*/ 0 w 130320"/>
                <a:gd name="textAreaRight" fmla="*/ 130680 w 130320"/>
                <a:gd name="textAreaTop" fmla="*/ -360 h 129240"/>
                <a:gd name="textAreaBottom" fmla="*/ 129240 h 12924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753;p22"/>
            <p:cNvSpPr/>
            <p:nvPr/>
          </p:nvSpPr>
          <p:spPr>
            <a:xfrm rot="9511800" flipV="1">
              <a:off x="853920" y="4860720"/>
              <a:ext cx="79560" cy="52560"/>
            </a:xfrm>
            <a:custGeom>
              <a:avLst/>
              <a:gdLst>
                <a:gd name="textAreaLeft" fmla="*/ 0 w 79560"/>
                <a:gd name="textAreaRight" fmla="*/ 79920 w 79560"/>
                <a:gd name="textAreaTop" fmla="*/ 360 h 52560"/>
                <a:gd name="textAreaBottom" fmla="*/ 53280 h 525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754;p22"/>
            <p:cNvSpPr/>
            <p:nvPr/>
          </p:nvSpPr>
          <p:spPr>
            <a:xfrm rot="9511800" flipV="1">
              <a:off x="587160" y="5148720"/>
              <a:ext cx="168120" cy="248400"/>
            </a:xfrm>
            <a:custGeom>
              <a:avLst/>
              <a:gdLst>
                <a:gd name="textAreaLeft" fmla="*/ 0 w 168120"/>
                <a:gd name="textAreaRight" fmla="*/ 168480 w 168120"/>
                <a:gd name="textAreaTop" fmla="*/ 360 h 248400"/>
                <a:gd name="textAreaBottom" fmla="*/ 249120 h 2484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755;p22"/>
            <p:cNvSpPr/>
            <p:nvPr/>
          </p:nvSpPr>
          <p:spPr>
            <a:xfrm rot="9511800" flipV="1">
              <a:off x="-318600" y="4774680"/>
              <a:ext cx="120240" cy="92160"/>
            </a:xfrm>
            <a:custGeom>
              <a:avLst/>
              <a:gdLst>
                <a:gd name="textAreaLeft" fmla="*/ 0 w 120240"/>
                <a:gd name="textAreaRight" fmla="*/ 120600 w 120240"/>
                <a:gd name="textAreaTop" fmla="*/ 360 h 92160"/>
                <a:gd name="textAreaBottom" fmla="*/ 92880 h 92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6080" bIns="46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756;p22"/>
            <p:cNvSpPr/>
            <p:nvPr/>
          </p:nvSpPr>
          <p:spPr>
            <a:xfrm rot="9511800" flipV="1">
              <a:off x="-303480" y="5114880"/>
              <a:ext cx="132840" cy="287280"/>
            </a:xfrm>
            <a:custGeom>
              <a:avLst/>
              <a:gdLst>
                <a:gd name="textAreaLeft" fmla="*/ 0 w 132840"/>
                <a:gd name="textAreaRight" fmla="*/ 133200 w 132840"/>
                <a:gd name="textAreaTop" fmla="*/ 360 h 287280"/>
                <a:gd name="textAreaBottom" fmla="*/ 288000 h 287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757;p22"/>
            <p:cNvSpPr/>
            <p:nvPr/>
          </p:nvSpPr>
          <p:spPr>
            <a:xfrm rot="9511800" flipV="1">
              <a:off x="-353880" y="5365080"/>
              <a:ext cx="45360" cy="83880"/>
            </a:xfrm>
            <a:custGeom>
              <a:avLst/>
              <a:gdLst>
                <a:gd name="textAreaLeft" fmla="*/ 0 w 45360"/>
                <a:gd name="textAreaRight" fmla="*/ 45720 w 45360"/>
                <a:gd name="textAreaTop" fmla="*/ -360 h 83880"/>
                <a:gd name="textAreaBottom" fmla="*/ 83880 h 8388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758;p22"/>
            <p:cNvSpPr/>
            <p:nvPr/>
          </p:nvSpPr>
          <p:spPr>
            <a:xfrm rot="9511800" flipV="1">
              <a:off x="-442440" y="4466160"/>
              <a:ext cx="14760" cy="131040"/>
            </a:xfrm>
            <a:custGeom>
              <a:avLst/>
              <a:gdLst>
                <a:gd name="textAreaLeft" fmla="*/ 0 w 14760"/>
                <a:gd name="textAreaRight" fmla="*/ 15120 w 14760"/>
                <a:gd name="textAreaTop" fmla="*/ 360 h 131040"/>
                <a:gd name="textAreaBottom" fmla="*/ 131760 h 1310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2" name="Google Shape;1759;p22"/>
            <p:cNvSpPr/>
            <p:nvPr/>
          </p:nvSpPr>
          <p:spPr>
            <a:xfrm rot="9511800" flipV="1">
              <a:off x="96480" y="5240520"/>
              <a:ext cx="135720" cy="114120"/>
            </a:xfrm>
            <a:custGeom>
              <a:avLst/>
              <a:gdLst>
                <a:gd name="textAreaLeft" fmla="*/ 0 w 135720"/>
                <a:gd name="textAreaRight" fmla="*/ 136080 w 135720"/>
                <a:gd name="textAreaTop" fmla="*/ -360 h 114120"/>
                <a:gd name="textAreaBottom" fmla="*/ 114120 h 1141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23" name="Google Shape;1760;p22"/>
          <p:cNvSpPr/>
          <p:nvPr/>
        </p:nvSpPr>
        <p:spPr>
          <a:xfrm rot="957000">
            <a:off x="76320" y="2330280"/>
            <a:ext cx="643320" cy="825840"/>
          </a:xfrm>
          <a:custGeom>
            <a:avLst/>
            <a:gdLst>
              <a:gd name="textAreaLeft" fmla="*/ 0 w 643320"/>
              <a:gd name="textAreaRight" fmla="*/ 643680 w 643320"/>
              <a:gd name="textAreaTop" fmla="*/ 0 h 825840"/>
              <a:gd name="textAreaBottom" fmla="*/ 826200 h 82584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24" name="Google Shape;1761;p22"/>
          <p:cNvGrpSpPr/>
          <p:nvPr/>
        </p:nvGrpSpPr>
        <p:grpSpPr>
          <a:xfrm>
            <a:off x="8136000" y="-227160"/>
            <a:ext cx="1338840" cy="1314720"/>
            <a:chOff x="8136000" y="-227160"/>
            <a:chExt cx="1338840" cy="1314720"/>
          </a:xfrm>
        </p:grpSpPr>
        <p:sp>
          <p:nvSpPr>
            <p:cNvPr id="1225" name="Google Shape;1762;p22"/>
            <p:cNvSpPr/>
            <p:nvPr/>
          </p:nvSpPr>
          <p:spPr>
            <a:xfrm rot="12142800" flipV="1">
              <a:off x="8286120" y="-48960"/>
              <a:ext cx="991080" cy="984600"/>
            </a:xfrm>
            <a:custGeom>
              <a:avLst/>
              <a:gdLst>
                <a:gd name="textAreaLeft" fmla="*/ 0 w 991080"/>
                <a:gd name="textAreaRight" fmla="*/ 991440 w 991080"/>
                <a:gd name="textAreaTop" fmla="*/ -360 h 984600"/>
                <a:gd name="textAreaBottom" fmla="*/ 984600 h 9846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6" name="Google Shape;1763;p22"/>
            <p:cNvSpPr/>
            <p:nvPr/>
          </p:nvSpPr>
          <p:spPr>
            <a:xfrm rot="12142800" flipV="1">
              <a:off x="8333640" y="-75960"/>
              <a:ext cx="991080" cy="984600"/>
            </a:xfrm>
            <a:custGeom>
              <a:avLst/>
              <a:gdLst>
                <a:gd name="textAreaLeft" fmla="*/ 0 w 991080"/>
                <a:gd name="textAreaRight" fmla="*/ 991440 w 991080"/>
                <a:gd name="textAreaTop" fmla="*/ -360 h 984600"/>
                <a:gd name="textAreaBottom" fmla="*/ 984600 h 9846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27" name="Google Shape;1764;p22"/>
          <p:cNvGrpSpPr/>
          <p:nvPr/>
        </p:nvGrpSpPr>
        <p:grpSpPr>
          <a:xfrm>
            <a:off x="8424000" y="1843560"/>
            <a:ext cx="726840" cy="558720"/>
            <a:chOff x="8424000" y="1843560"/>
            <a:chExt cx="726840" cy="558720"/>
          </a:xfrm>
        </p:grpSpPr>
        <p:sp>
          <p:nvSpPr>
            <p:cNvPr id="1228" name="Google Shape;1765;p22"/>
            <p:cNvSpPr/>
            <p:nvPr/>
          </p:nvSpPr>
          <p:spPr>
            <a:xfrm>
              <a:off x="8473320" y="2017440"/>
              <a:ext cx="351360" cy="337320"/>
            </a:xfrm>
            <a:custGeom>
              <a:avLst/>
              <a:gdLst>
                <a:gd name="textAreaLeft" fmla="*/ 0 w 351360"/>
                <a:gd name="textAreaRight" fmla="*/ 351720 w 351360"/>
                <a:gd name="textAreaTop" fmla="*/ 0 h 337320"/>
                <a:gd name="textAreaBottom" fmla="*/ 337680 h 337320"/>
              </a:gdLst>
              <a:ahLst/>
              <a:cxnLst/>
              <a:rect l="textAreaLeft" t="textAreaTop" r="textAreaRight" b="textAreaBottom"/>
              <a:pathLst>
                <a:path w="1374" h="1319">
                  <a:moveTo>
                    <a:pt x="890" y="0"/>
                  </a:moveTo>
                  <a:lnTo>
                    <a:pt x="0" y="591"/>
                  </a:lnTo>
                  <a:lnTo>
                    <a:pt x="484" y="1318"/>
                  </a:lnTo>
                  <a:lnTo>
                    <a:pt x="1373" y="727"/>
                  </a:lnTo>
                  <a:lnTo>
                    <a:pt x="89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766;p22"/>
            <p:cNvSpPr/>
            <p:nvPr/>
          </p:nvSpPr>
          <p:spPr>
            <a:xfrm>
              <a:off x="8436240" y="2121120"/>
              <a:ext cx="234360" cy="273240"/>
            </a:xfrm>
            <a:custGeom>
              <a:avLst/>
              <a:gdLst>
                <a:gd name="textAreaLeft" fmla="*/ 0 w 234360"/>
                <a:gd name="textAreaRight" fmla="*/ 234720 w 234360"/>
                <a:gd name="textAreaTop" fmla="*/ 0 h 273240"/>
                <a:gd name="textAreaBottom" fmla="*/ 273600 h 273240"/>
              </a:gdLst>
              <a:ahLst/>
              <a:cxnLst/>
              <a:rect l="textAreaLeft" t="textAreaTop" r="textAreaRight" b="textAreaBottom"/>
              <a:pathLst>
                <a:path w="917" h="1069">
                  <a:moveTo>
                    <a:pt x="183" y="1"/>
                  </a:moveTo>
                  <a:cubicBezTo>
                    <a:pt x="157" y="1"/>
                    <a:pt x="134" y="7"/>
                    <a:pt x="115" y="20"/>
                  </a:cubicBezTo>
                  <a:cubicBezTo>
                    <a:pt x="0" y="96"/>
                    <a:pt x="59" y="389"/>
                    <a:pt x="248" y="674"/>
                  </a:cubicBezTo>
                  <a:cubicBezTo>
                    <a:pt x="406" y="913"/>
                    <a:pt x="606" y="1068"/>
                    <a:pt x="735" y="1068"/>
                  </a:cubicBezTo>
                  <a:cubicBezTo>
                    <a:pt x="760" y="1068"/>
                    <a:pt x="783" y="1062"/>
                    <a:pt x="802" y="1050"/>
                  </a:cubicBezTo>
                  <a:cubicBezTo>
                    <a:pt x="917" y="972"/>
                    <a:pt x="858" y="679"/>
                    <a:pt x="669" y="395"/>
                  </a:cubicBezTo>
                  <a:cubicBezTo>
                    <a:pt x="511" y="157"/>
                    <a:pt x="312" y="1"/>
                    <a:pt x="18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0" name="Google Shape;1767;p22"/>
            <p:cNvSpPr/>
            <p:nvPr/>
          </p:nvSpPr>
          <p:spPr>
            <a:xfrm>
              <a:off x="8424000" y="2129040"/>
              <a:ext cx="234720" cy="273240"/>
            </a:xfrm>
            <a:custGeom>
              <a:avLst/>
              <a:gdLst>
                <a:gd name="textAreaLeft" fmla="*/ 0 w 234720"/>
                <a:gd name="textAreaRight" fmla="*/ 235080 w 234720"/>
                <a:gd name="textAreaTop" fmla="*/ 0 h 273240"/>
                <a:gd name="textAreaBottom" fmla="*/ 273600 h 273240"/>
              </a:gdLst>
              <a:ahLst/>
              <a:cxnLst/>
              <a:rect l="textAreaLeft" t="textAreaTop" r="textAreaRight" b="textAreaBottom"/>
              <a:pathLst>
                <a:path w="918" h="1069">
                  <a:moveTo>
                    <a:pt x="182" y="0"/>
                  </a:moveTo>
                  <a:cubicBezTo>
                    <a:pt x="157" y="0"/>
                    <a:pt x="135" y="6"/>
                    <a:pt x="116" y="19"/>
                  </a:cubicBezTo>
                  <a:cubicBezTo>
                    <a:pt x="1" y="96"/>
                    <a:pt x="60" y="390"/>
                    <a:pt x="248" y="675"/>
                  </a:cubicBezTo>
                  <a:cubicBezTo>
                    <a:pt x="407" y="912"/>
                    <a:pt x="606" y="1069"/>
                    <a:pt x="736" y="1069"/>
                  </a:cubicBezTo>
                  <a:cubicBezTo>
                    <a:pt x="761" y="1069"/>
                    <a:pt x="783" y="1063"/>
                    <a:pt x="802" y="1051"/>
                  </a:cubicBezTo>
                  <a:cubicBezTo>
                    <a:pt x="917" y="973"/>
                    <a:pt x="858" y="679"/>
                    <a:pt x="670" y="396"/>
                  </a:cubicBezTo>
                  <a:cubicBezTo>
                    <a:pt x="511" y="157"/>
                    <a:pt x="311" y="0"/>
                    <a:pt x="1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768;p22"/>
            <p:cNvSpPr/>
            <p:nvPr/>
          </p:nvSpPr>
          <p:spPr>
            <a:xfrm>
              <a:off x="8616960" y="1872720"/>
              <a:ext cx="423360" cy="407520"/>
            </a:xfrm>
            <a:custGeom>
              <a:avLst/>
              <a:gdLst>
                <a:gd name="textAreaLeft" fmla="*/ 0 w 423360"/>
                <a:gd name="textAreaRight" fmla="*/ 423720 w 423360"/>
                <a:gd name="textAreaTop" fmla="*/ 0 h 407520"/>
                <a:gd name="textAreaBottom" fmla="*/ 407880 h 407520"/>
              </a:gdLst>
              <a:ahLst/>
              <a:cxnLst/>
              <a:rect l="textAreaLeft" t="textAreaTop" r="textAreaRight" b="textAreaBottom"/>
              <a:pathLst>
                <a:path w="1655" h="1593">
                  <a:moveTo>
                    <a:pt x="499" y="1"/>
                  </a:moveTo>
                  <a:lnTo>
                    <a:pt x="480" y="5"/>
                  </a:lnTo>
                  <a:cubicBezTo>
                    <a:pt x="480" y="5"/>
                    <a:pt x="1" y="251"/>
                    <a:pt x="199" y="669"/>
                  </a:cubicBezTo>
                  <a:cubicBezTo>
                    <a:pt x="199" y="669"/>
                    <a:pt x="605" y="761"/>
                    <a:pt x="699" y="1391"/>
                  </a:cubicBezTo>
                  <a:cubicBezTo>
                    <a:pt x="699" y="1391"/>
                    <a:pt x="820" y="1593"/>
                    <a:pt x="1059" y="1593"/>
                  </a:cubicBezTo>
                  <a:cubicBezTo>
                    <a:pt x="1160" y="1593"/>
                    <a:pt x="1283" y="1556"/>
                    <a:pt x="1427" y="1451"/>
                  </a:cubicBezTo>
                  <a:cubicBezTo>
                    <a:pt x="1654" y="912"/>
                    <a:pt x="979" y="41"/>
                    <a:pt x="49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2" name="Google Shape;1769;p22"/>
            <p:cNvSpPr/>
            <p:nvPr/>
          </p:nvSpPr>
          <p:spPr>
            <a:xfrm>
              <a:off x="8868600" y="1843560"/>
              <a:ext cx="282240" cy="196200"/>
            </a:xfrm>
            <a:custGeom>
              <a:avLst/>
              <a:gdLst>
                <a:gd name="textAreaLeft" fmla="*/ 0 w 282240"/>
                <a:gd name="textAreaRight" fmla="*/ 282600 w 282240"/>
                <a:gd name="textAreaTop" fmla="*/ 0 h 196200"/>
                <a:gd name="textAreaBottom" fmla="*/ 196560 h 196200"/>
              </a:gdLst>
              <a:ahLst/>
              <a:cxnLst/>
              <a:rect l="textAreaLeft" t="textAreaTop" r="textAreaRight" b="textAreaBottom"/>
              <a:pathLst>
                <a:path w="1104" h="768">
                  <a:moveTo>
                    <a:pt x="1104" y="0"/>
                  </a:moveTo>
                  <a:lnTo>
                    <a:pt x="0" y="619"/>
                  </a:lnTo>
                  <a:cubicBezTo>
                    <a:pt x="0" y="619"/>
                    <a:pt x="88" y="710"/>
                    <a:pt x="99" y="767"/>
                  </a:cubicBezTo>
                  <a:lnTo>
                    <a:pt x="110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3" name="Google Shape;1770;p22"/>
            <p:cNvSpPr/>
            <p:nvPr/>
          </p:nvSpPr>
          <p:spPr>
            <a:xfrm>
              <a:off x="8608320" y="1876680"/>
              <a:ext cx="423720" cy="407520"/>
            </a:xfrm>
            <a:custGeom>
              <a:avLst/>
              <a:gdLst>
                <a:gd name="textAreaLeft" fmla="*/ 0 w 423720"/>
                <a:gd name="textAreaRight" fmla="*/ 424080 w 423720"/>
                <a:gd name="textAreaTop" fmla="*/ 0 h 407520"/>
                <a:gd name="textAreaBottom" fmla="*/ 407880 h 407520"/>
              </a:gdLst>
              <a:ahLst/>
              <a:cxnLst/>
              <a:rect l="textAreaLeft" t="textAreaTop" r="textAreaRight" b="textAreaBottom"/>
              <a:pathLst>
                <a:path w="1656" h="1593">
                  <a:moveTo>
                    <a:pt x="498" y="0"/>
                  </a:moveTo>
                  <a:lnTo>
                    <a:pt x="479" y="6"/>
                  </a:lnTo>
                  <a:cubicBezTo>
                    <a:pt x="479" y="6"/>
                    <a:pt x="0" y="252"/>
                    <a:pt x="200" y="669"/>
                  </a:cubicBezTo>
                  <a:cubicBezTo>
                    <a:pt x="200" y="669"/>
                    <a:pt x="606" y="762"/>
                    <a:pt x="700" y="1390"/>
                  </a:cubicBezTo>
                  <a:cubicBezTo>
                    <a:pt x="700" y="1390"/>
                    <a:pt x="821" y="1593"/>
                    <a:pt x="1060" y="1593"/>
                  </a:cubicBezTo>
                  <a:cubicBezTo>
                    <a:pt x="1161" y="1593"/>
                    <a:pt x="1283" y="1556"/>
                    <a:pt x="1426" y="1452"/>
                  </a:cubicBezTo>
                  <a:cubicBezTo>
                    <a:pt x="1655" y="913"/>
                    <a:pt x="980" y="41"/>
                    <a:pt x="498"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771;p22"/>
            <p:cNvSpPr/>
            <p:nvPr/>
          </p:nvSpPr>
          <p:spPr>
            <a:xfrm>
              <a:off x="8659440" y="2046960"/>
              <a:ext cx="146520" cy="185400"/>
            </a:xfrm>
            <a:custGeom>
              <a:avLst/>
              <a:gdLst>
                <a:gd name="textAreaLeft" fmla="*/ 0 w 146520"/>
                <a:gd name="textAreaRight" fmla="*/ 146880 w 146520"/>
                <a:gd name="textAreaTop" fmla="*/ 0 h 185400"/>
                <a:gd name="textAreaBottom" fmla="*/ 185760 h 185400"/>
              </a:gdLst>
              <a:ahLst/>
              <a:cxnLst/>
              <a:rect l="textAreaLeft" t="textAreaTop" r="textAreaRight" b="textAreaBottom"/>
              <a:pathLst>
                <a:path w="573" h="725">
                  <a:moveTo>
                    <a:pt x="18" y="1"/>
                  </a:moveTo>
                  <a:cubicBezTo>
                    <a:pt x="5" y="1"/>
                    <a:pt x="0" y="3"/>
                    <a:pt x="0" y="3"/>
                  </a:cubicBezTo>
                  <a:cubicBezTo>
                    <a:pt x="481" y="182"/>
                    <a:pt x="500" y="724"/>
                    <a:pt x="500" y="724"/>
                  </a:cubicBezTo>
                  <a:cubicBezTo>
                    <a:pt x="573" y="562"/>
                    <a:pt x="426" y="189"/>
                    <a:pt x="240" y="85"/>
                  </a:cubicBezTo>
                  <a:cubicBezTo>
                    <a:pt x="109" y="13"/>
                    <a:pt x="46" y="1"/>
                    <a:pt x="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5" name="Google Shape;1772;p22"/>
            <p:cNvSpPr/>
            <p:nvPr/>
          </p:nvSpPr>
          <p:spPr>
            <a:xfrm>
              <a:off x="8550360" y="2312280"/>
              <a:ext cx="74880" cy="68760"/>
            </a:xfrm>
            <a:custGeom>
              <a:avLst/>
              <a:gdLst>
                <a:gd name="textAreaLeft" fmla="*/ 0 w 74880"/>
                <a:gd name="textAreaRight" fmla="*/ 75240 w 74880"/>
                <a:gd name="textAreaTop" fmla="*/ 0 h 68760"/>
                <a:gd name="textAreaBottom" fmla="*/ 69120 h 68760"/>
              </a:gdLst>
              <a:ahLst/>
              <a:cxnLst/>
              <a:rect l="textAreaLeft" t="textAreaTop" r="textAreaRight" b="textAreaBottom"/>
              <a:pathLst>
                <a:path w="294" h="270">
                  <a:moveTo>
                    <a:pt x="258" y="1"/>
                  </a:moveTo>
                  <a:lnTo>
                    <a:pt x="258" y="1"/>
                  </a:lnTo>
                  <a:cubicBezTo>
                    <a:pt x="259" y="45"/>
                    <a:pt x="265" y="87"/>
                    <a:pt x="262" y="129"/>
                  </a:cubicBezTo>
                  <a:cubicBezTo>
                    <a:pt x="261" y="170"/>
                    <a:pt x="252" y="214"/>
                    <a:pt x="225" y="228"/>
                  </a:cubicBezTo>
                  <a:cubicBezTo>
                    <a:pt x="215" y="233"/>
                    <a:pt x="205" y="235"/>
                    <a:pt x="193" y="235"/>
                  </a:cubicBezTo>
                  <a:cubicBezTo>
                    <a:pt x="168" y="235"/>
                    <a:pt x="139" y="226"/>
                    <a:pt x="114" y="215"/>
                  </a:cubicBezTo>
                  <a:cubicBezTo>
                    <a:pt x="75" y="199"/>
                    <a:pt x="38" y="178"/>
                    <a:pt x="0" y="156"/>
                  </a:cubicBezTo>
                  <a:lnTo>
                    <a:pt x="0" y="156"/>
                  </a:lnTo>
                  <a:cubicBezTo>
                    <a:pt x="29" y="189"/>
                    <a:pt x="64" y="218"/>
                    <a:pt x="102" y="240"/>
                  </a:cubicBezTo>
                  <a:cubicBezTo>
                    <a:pt x="129" y="255"/>
                    <a:pt x="161" y="269"/>
                    <a:pt x="196" y="269"/>
                  </a:cubicBezTo>
                  <a:cubicBezTo>
                    <a:pt x="210" y="269"/>
                    <a:pt x="225" y="267"/>
                    <a:pt x="241" y="261"/>
                  </a:cubicBezTo>
                  <a:cubicBezTo>
                    <a:pt x="291" y="228"/>
                    <a:pt x="294" y="170"/>
                    <a:pt x="291" y="129"/>
                  </a:cubicBezTo>
                  <a:cubicBezTo>
                    <a:pt x="288" y="84"/>
                    <a:pt x="275" y="41"/>
                    <a:pt x="2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6" name="Google Shape;1773;p22"/>
            <p:cNvSpPr/>
            <p:nvPr/>
          </p:nvSpPr>
          <p:spPr>
            <a:xfrm>
              <a:off x="8659080" y="2222280"/>
              <a:ext cx="114480" cy="69840"/>
            </a:xfrm>
            <a:custGeom>
              <a:avLst/>
              <a:gdLst>
                <a:gd name="textAreaLeft" fmla="*/ 0 w 114480"/>
                <a:gd name="textAreaRight" fmla="*/ 114840 w 114480"/>
                <a:gd name="textAreaTop" fmla="*/ 0 h 69840"/>
                <a:gd name="textAreaBottom" fmla="*/ 70200 h 69840"/>
              </a:gdLst>
              <a:ahLst/>
              <a:cxnLst/>
              <a:rect l="textAreaLeft" t="textAreaTop" r="textAreaRight" b="textAreaBottom"/>
              <a:pathLst>
                <a:path w="449" h="274">
                  <a:moveTo>
                    <a:pt x="448" y="1"/>
                  </a:moveTo>
                  <a:cubicBezTo>
                    <a:pt x="365" y="34"/>
                    <a:pt x="290" y="78"/>
                    <a:pt x="214" y="121"/>
                  </a:cubicBezTo>
                  <a:cubicBezTo>
                    <a:pt x="140" y="169"/>
                    <a:pt x="67" y="215"/>
                    <a:pt x="1" y="274"/>
                  </a:cubicBezTo>
                  <a:cubicBezTo>
                    <a:pt x="83" y="242"/>
                    <a:pt x="158" y="198"/>
                    <a:pt x="234" y="153"/>
                  </a:cubicBezTo>
                  <a:cubicBezTo>
                    <a:pt x="307" y="106"/>
                    <a:pt x="381" y="60"/>
                    <a:pt x="44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7" name="Google Shape;1774;p22"/>
            <p:cNvSpPr/>
            <p:nvPr/>
          </p:nvSpPr>
          <p:spPr>
            <a:xfrm>
              <a:off x="8804880" y="2218680"/>
              <a:ext cx="157320" cy="48600"/>
            </a:xfrm>
            <a:custGeom>
              <a:avLst/>
              <a:gdLst>
                <a:gd name="textAreaLeft" fmla="*/ 0 w 157320"/>
                <a:gd name="textAreaRight" fmla="*/ 157680 w 157320"/>
                <a:gd name="textAreaTop" fmla="*/ 0 h 48600"/>
                <a:gd name="textAreaBottom" fmla="*/ 48960 h 48600"/>
              </a:gdLst>
              <a:ahLst/>
              <a:cxnLst/>
              <a:rect l="textAreaLeft" t="textAreaTop" r="textAreaRight" b="textAreaBottom"/>
              <a:pathLst>
                <a:path w="616" h="191">
                  <a:moveTo>
                    <a:pt x="1" y="0"/>
                  </a:moveTo>
                  <a:lnTo>
                    <a:pt x="1" y="0"/>
                  </a:lnTo>
                  <a:cubicBezTo>
                    <a:pt x="24" y="53"/>
                    <a:pt x="55" y="110"/>
                    <a:pt x="109" y="143"/>
                  </a:cubicBezTo>
                  <a:cubicBezTo>
                    <a:pt x="158" y="177"/>
                    <a:pt x="219" y="190"/>
                    <a:pt x="278" y="190"/>
                  </a:cubicBezTo>
                  <a:cubicBezTo>
                    <a:pt x="281" y="190"/>
                    <a:pt x="284" y="190"/>
                    <a:pt x="287" y="190"/>
                  </a:cubicBezTo>
                  <a:cubicBezTo>
                    <a:pt x="349" y="187"/>
                    <a:pt x="408" y="170"/>
                    <a:pt x="463" y="146"/>
                  </a:cubicBezTo>
                  <a:cubicBezTo>
                    <a:pt x="519" y="121"/>
                    <a:pt x="570" y="91"/>
                    <a:pt x="615" y="52"/>
                  </a:cubicBezTo>
                  <a:lnTo>
                    <a:pt x="615" y="52"/>
                  </a:lnTo>
                  <a:cubicBezTo>
                    <a:pt x="562" y="78"/>
                    <a:pt x="507" y="101"/>
                    <a:pt x="452" y="120"/>
                  </a:cubicBezTo>
                  <a:cubicBezTo>
                    <a:pt x="398" y="138"/>
                    <a:pt x="342" y="154"/>
                    <a:pt x="286" y="154"/>
                  </a:cubicBezTo>
                  <a:cubicBezTo>
                    <a:pt x="280" y="154"/>
                    <a:pt x="274" y="155"/>
                    <a:pt x="269" y="155"/>
                  </a:cubicBezTo>
                  <a:cubicBezTo>
                    <a:pt x="218" y="155"/>
                    <a:pt x="168" y="143"/>
                    <a:pt x="124" y="120"/>
                  </a:cubicBezTo>
                  <a:cubicBezTo>
                    <a:pt x="73" y="94"/>
                    <a:pt x="37" y="46"/>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480" bIns="24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239" name="Google Shape;1779;p23"/>
          <p:cNvGrpSpPr/>
          <p:nvPr/>
        </p:nvGrpSpPr>
        <p:grpSpPr>
          <a:xfrm>
            <a:off x="-999000" y="3481200"/>
            <a:ext cx="2341440" cy="2460960"/>
            <a:chOff x="-999000" y="3481200"/>
            <a:chExt cx="2341440" cy="2460960"/>
          </a:xfrm>
        </p:grpSpPr>
        <p:sp>
          <p:nvSpPr>
            <p:cNvPr id="1240" name="Google Shape;1780;p23"/>
            <p:cNvSpPr/>
            <p:nvPr/>
          </p:nvSpPr>
          <p:spPr>
            <a:xfrm rot="19855200">
              <a:off x="-672480" y="3889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781;p23"/>
            <p:cNvSpPr/>
            <p:nvPr/>
          </p:nvSpPr>
          <p:spPr>
            <a:xfrm rot="19855200">
              <a:off x="-628920" y="376956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42" name="Google Shape;1782;p23"/>
            <p:cNvSpPr/>
            <p:nvPr/>
          </p:nvSpPr>
          <p:spPr>
            <a:xfrm rot="19855200">
              <a:off x="-673200" y="381924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783;p23"/>
            <p:cNvSpPr/>
            <p:nvPr/>
          </p:nvSpPr>
          <p:spPr>
            <a:xfrm rot="19855200">
              <a:off x="-399240" y="408600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784;p23"/>
            <p:cNvSpPr/>
            <p:nvPr/>
          </p:nvSpPr>
          <p:spPr>
            <a:xfrm rot="19855200">
              <a:off x="-371520" y="418680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785;p23"/>
            <p:cNvSpPr/>
            <p:nvPr/>
          </p:nvSpPr>
          <p:spPr>
            <a:xfrm rot="19855200">
              <a:off x="-354960" y="429588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786;p23"/>
            <p:cNvSpPr/>
            <p:nvPr/>
          </p:nvSpPr>
          <p:spPr>
            <a:xfrm rot="19855200">
              <a:off x="-314280" y="45259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787;p23"/>
            <p:cNvSpPr/>
            <p:nvPr/>
          </p:nvSpPr>
          <p:spPr>
            <a:xfrm rot="19855200">
              <a:off x="-285120" y="464760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788;p23"/>
            <p:cNvSpPr/>
            <p:nvPr/>
          </p:nvSpPr>
          <p:spPr>
            <a:xfrm rot="19855200">
              <a:off x="-254880" y="47800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789;p23"/>
            <p:cNvSpPr/>
            <p:nvPr/>
          </p:nvSpPr>
          <p:spPr>
            <a:xfrm rot="19855200">
              <a:off x="-255600" y="49006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790;p23"/>
            <p:cNvSpPr/>
            <p:nvPr/>
          </p:nvSpPr>
          <p:spPr>
            <a:xfrm rot="19855200">
              <a:off x="129960" y="391032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791;p23"/>
            <p:cNvSpPr/>
            <p:nvPr/>
          </p:nvSpPr>
          <p:spPr>
            <a:xfrm rot="19855200">
              <a:off x="236880" y="400032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792;p23"/>
            <p:cNvSpPr/>
            <p:nvPr/>
          </p:nvSpPr>
          <p:spPr>
            <a:xfrm rot="19855200">
              <a:off x="241920" y="406188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793;p23"/>
            <p:cNvSpPr/>
            <p:nvPr/>
          </p:nvSpPr>
          <p:spPr>
            <a:xfrm rot="19855200">
              <a:off x="373680" y="401616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794;p23"/>
            <p:cNvSpPr/>
            <p:nvPr/>
          </p:nvSpPr>
          <p:spPr>
            <a:xfrm rot="19855200">
              <a:off x="-412920" y="40791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55" name="Google Shape;1795;p23"/>
          <p:cNvGrpSpPr/>
          <p:nvPr/>
        </p:nvGrpSpPr>
        <p:grpSpPr>
          <a:xfrm>
            <a:off x="-339840" y="-397080"/>
            <a:ext cx="1433520" cy="1468800"/>
            <a:chOff x="-339840" y="-397080"/>
            <a:chExt cx="1433520" cy="1468800"/>
          </a:xfrm>
        </p:grpSpPr>
        <p:sp>
          <p:nvSpPr>
            <p:cNvPr id="1256" name="Google Shape;1796;p23"/>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57" name="Google Shape;1797;p23"/>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58" name="Google Shape;1798;p23"/>
          <p:cNvGrpSpPr/>
          <p:nvPr/>
        </p:nvGrpSpPr>
        <p:grpSpPr>
          <a:xfrm>
            <a:off x="7992000" y="-281160"/>
            <a:ext cx="2197080" cy="2336040"/>
            <a:chOff x="7992000" y="-281160"/>
            <a:chExt cx="2197080" cy="2336040"/>
          </a:xfrm>
        </p:grpSpPr>
        <p:sp>
          <p:nvSpPr>
            <p:cNvPr id="1259" name="Google Shape;1799;p23"/>
            <p:cNvSpPr/>
            <p:nvPr/>
          </p:nvSpPr>
          <p:spPr>
            <a:xfrm rot="20376600">
              <a:off x="8126640" y="-143640"/>
              <a:ext cx="914760" cy="702720"/>
            </a:xfrm>
            <a:custGeom>
              <a:avLst/>
              <a:gdLst>
                <a:gd name="textAreaLeft" fmla="*/ 0 w 914760"/>
                <a:gd name="textAreaRight" fmla="*/ 915120 w 914760"/>
                <a:gd name="textAreaTop" fmla="*/ 0 h 702720"/>
                <a:gd name="textAreaBottom" fmla="*/ 703080 h 70272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0" name="Google Shape;1800;p23"/>
            <p:cNvSpPr/>
            <p:nvPr/>
          </p:nvSpPr>
          <p:spPr>
            <a:xfrm rot="20376600">
              <a:off x="8114760" y="-126360"/>
              <a:ext cx="911160" cy="704880"/>
            </a:xfrm>
            <a:custGeom>
              <a:avLst/>
              <a:gdLst>
                <a:gd name="textAreaLeft" fmla="*/ 0 w 911160"/>
                <a:gd name="textAreaRight" fmla="*/ 911520 w 911160"/>
                <a:gd name="textAreaTop" fmla="*/ 0 h 704880"/>
                <a:gd name="textAreaBottom" fmla="*/ 705240 h 70488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801;p23"/>
            <p:cNvSpPr/>
            <p:nvPr/>
          </p:nvSpPr>
          <p:spPr>
            <a:xfrm rot="20376600">
              <a:off x="8465400" y="110520"/>
              <a:ext cx="360360" cy="376560"/>
            </a:xfrm>
            <a:custGeom>
              <a:avLst/>
              <a:gdLst>
                <a:gd name="textAreaLeft" fmla="*/ 0 w 360360"/>
                <a:gd name="textAreaRight" fmla="*/ 360720 w 360360"/>
                <a:gd name="textAreaTop" fmla="*/ 0 h 376560"/>
                <a:gd name="textAreaBottom" fmla="*/ 376920 h 37656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802;p23"/>
            <p:cNvSpPr/>
            <p:nvPr/>
          </p:nvSpPr>
          <p:spPr>
            <a:xfrm rot="20376600">
              <a:off x="8086680" y="-118080"/>
              <a:ext cx="923040" cy="710640"/>
            </a:xfrm>
            <a:custGeom>
              <a:avLst/>
              <a:gdLst>
                <a:gd name="textAreaLeft" fmla="*/ 0 w 923040"/>
                <a:gd name="textAreaRight" fmla="*/ 923400 w 923040"/>
                <a:gd name="textAreaTop" fmla="*/ 0 h 710640"/>
                <a:gd name="textAreaBottom" fmla="*/ 711000 h 71064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803;p23"/>
            <p:cNvSpPr/>
            <p:nvPr/>
          </p:nvSpPr>
          <p:spPr>
            <a:xfrm rot="20376600">
              <a:off x="8439480" y="338040"/>
              <a:ext cx="1491480" cy="1474560"/>
            </a:xfrm>
            <a:custGeom>
              <a:avLst/>
              <a:gdLst>
                <a:gd name="textAreaLeft" fmla="*/ 0 w 1491480"/>
                <a:gd name="textAreaRight" fmla="*/ 1491840 w 1491480"/>
                <a:gd name="textAreaTop" fmla="*/ 0 h 1474560"/>
                <a:gd name="textAreaBottom" fmla="*/ 1474920 h 147456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804;p23"/>
            <p:cNvSpPr/>
            <p:nvPr/>
          </p:nvSpPr>
          <p:spPr>
            <a:xfrm rot="20376600">
              <a:off x="8546040" y="602640"/>
              <a:ext cx="215640" cy="467280"/>
            </a:xfrm>
            <a:custGeom>
              <a:avLst/>
              <a:gdLst>
                <a:gd name="textAreaLeft" fmla="*/ 0 w 215640"/>
                <a:gd name="textAreaRight" fmla="*/ 216000 w 215640"/>
                <a:gd name="textAreaTop" fmla="*/ 0 h 467280"/>
                <a:gd name="textAreaBottom" fmla="*/ 467640 h 46728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805;p23"/>
            <p:cNvSpPr/>
            <p:nvPr/>
          </p:nvSpPr>
          <p:spPr>
            <a:xfrm rot="20376600">
              <a:off x="8651160" y="1077840"/>
              <a:ext cx="158040" cy="317880"/>
            </a:xfrm>
            <a:custGeom>
              <a:avLst/>
              <a:gdLst>
                <a:gd name="textAreaLeft" fmla="*/ 0 w 158040"/>
                <a:gd name="textAreaRight" fmla="*/ 158400 w 158040"/>
                <a:gd name="textAreaTop" fmla="*/ 0 h 317880"/>
                <a:gd name="textAreaBottom" fmla="*/ 318240 h 31788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806;p23"/>
            <p:cNvSpPr/>
            <p:nvPr/>
          </p:nvSpPr>
          <p:spPr>
            <a:xfrm rot="20376600">
              <a:off x="8957160" y="1157040"/>
              <a:ext cx="347400" cy="362160"/>
            </a:xfrm>
            <a:custGeom>
              <a:avLst/>
              <a:gdLst>
                <a:gd name="textAreaLeft" fmla="*/ 0 w 347400"/>
                <a:gd name="textAreaRight" fmla="*/ 347760 w 347400"/>
                <a:gd name="textAreaTop" fmla="*/ 0 h 362160"/>
                <a:gd name="textAreaBottom" fmla="*/ 362520 h 36216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807;p23"/>
            <p:cNvSpPr/>
            <p:nvPr/>
          </p:nvSpPr>
          <p:spPr>
            <a:xfrm rot="20376600">
              <a:off x="8427960" y="354240"/>
              <a:ext cx="1496160" cy="1486440"/>
            </a:xfrm>
            <a:custGeom>
              <a:avLst/>
              <a:gdLst>
                <a:gd name="textAreaLeft" fmla="*/ 0 w 1496160"/>
                <a:gd name="textAreaRight" fmla="*/ 1496520 w 1496160"/>
                <a:gd name="textAreaTop" fmla="*/ 0 h 1486440"/>
                <a:gd name="textAreaBottom" fmla="*/ 1486800 h 148644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808;p23"/>
            <p:cNvSpPr/>
            <p:nvPr/>
          </p:nvSpPr>
          <p:spPr>
            <a:xfrm rot="20376600">
              <a:off x="8961120" y="333720"/>
              <a:ext cx="851760" cy="1101240"/>
            </a:xfrm>
            <a:custGeom>
              <a:avLst/>
              <a:gdLst>
                <a:gd name="textAreaLeft" fmla="*/ 0 w 851760"/>
                <a:gd name="textAreaRight" fmla="*/ 852120 w 851760"/>
                <a:gd name="textAreaTop" fmla="*/ 0 h 1101240"/>
                <a:gd name="textAreaBottom" fmla="*/ 1101600 h 110124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9" name="Google Shape;1809;p23"/>
            <p:cNvSpPr/>
            <p:nvPr/>
          </p:nvSpPr>
          <p:spPr>
            <a:xfrm rot="20376600">
              <a:off x="8679600" y="1746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0" name="Google Shape;1810;p23"/>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811;p23"/>
            <p:cNvSpPr/>
            <p:nvPr/>
          </p:nvSpPr>
          <p:spPr>
            <a:xfrm rot="20376600">
              <a:off x="8659080" y="20340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812;p23"/>
            <p:cNvSpPr/>
            <p:nvPr/>
          </p:nvSpPr>
          <p:spPr>
            <a:xfrm rot="20376600">
              <a:off x="8659080" y="203040"/>
              <a:ext cx="1312920" cy="1363320"/>
            </a:xfrm>
            <a:custGeom>
              <a:avLst/>
              <a:gdLst>
                <a:gd name="textAreaLeft" fmla="*/ 0 w 1312920"/>
                <a:gd name="textAreaRight" fmla="*/ 1313280 w 1312920"/>
                <a:gd name="textAreaTop" fmla="*/ 0 h 1363320"/>
                <a:gd name="textAreaBottom" fmla="*/ 1363680 h 13633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813;p23"/>
            <p:cNvSpPr/>
            <p:nvPr/>
          </p:nvSpPr>
          <p:spPr>
            <a:xfrm rot="20376600">
              <a:off x="8527680" y="843480"/>
              <a:ext cx="86040" cy="619920"/>
            </a:xfrm>
            <a:custGeom>
              <a:avLst/>
              <a:gdLst>
                <a:gd name="textAreaLeft" fmla="*/ 0 w 86040"/>
                <a:gd name="textAreaRight" fmla="*/ 86400 w 86040"/>
                <a:gd name="textAreaTop" fmla="*/ 0 h 619920"/>
                <a:gd name="textAreaBottom" fmla="*/ 620280 h 61992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814;p23"/>
            <p:cNvSpPr/>
            <p:nvPr/>
          </p:nvSpPr>
          <p:spPr>
            <a:xfrm rot="20376600">
              <a:off x="9001440" y="1566360"/>
              <a:ext cx="312120" cy="220320"/>
            </a:xfrm>
            <a:custGeom>
              <a:avLst/>
              <a:gdLst>
                <a:gd name="textAreaLeft" fmla="*/ 0 w 312120"/>
                <a:gd name="textAreaRight" fmla="*/ 312480 w 312120"/>
                <a:gd name="textAreaTop" fmla="*/ 0 h 220320"/>
                <a:gd name="textAreaBottom" fmla="*/ 220680 h 22032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815;p23"/>
            <p:cNvSpPr/>
            <p:nvPr/>
          </p:nvSpPr>
          <p:spPr>
            <a:xfrm rot="20376600">
              <a:off x="8206560" y="191160"/>
              <a:ext cx="263520" cy="364680"/>
            </a:xfrm>
            <a:custGeom>
              <a:avLst/>
              <a:gdLst>
                <a:gd name="textAreaLeft" fmla="*/ 0 w 263520"/>
                <a:gd name="textAreaRight" fmla="*/ 263880 w 263520"/>
                <a:gd name="textAreaTop" fmla="*/ 0 h 364680"/>
                <a:gd name="textAreaBottom" fmla="*/ 365040 h 36468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76" name="Google Shape;1816;p23"/>
          <p:cNvGrpSpPr/>
          <p:nvPr/>
        </p:nvGrpSpPr>
        <p:grpSpPr>
          <a:xfrm>
            <a:off x="8077680" y="4238640"/>
            <a:ext cx="1626840" cy="1310400"/>
            <a:chOff x="8077680" y="4238640"/>
            <a:chExt cx="1626840" cy="1310400"/>
          </a:xfrm>
        </p:grpSpPr>
        <p:sp>
          <p:nvSpPr>
            <p:cNvPr id="1277" name="Google Shape;1817;p23"/>
            <p:cNvSpPr/>
            <p:nvPr/>
          </p:nvSpPr>
          <p:spPr>
            <a:xfrm>
              <a:off x="8084880" y="43383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8" name="Google Shape;1818;p23"/>
            <p:cNvSpPr/>
            <p:nvPr/>
          </p:nvSpPr>
          <p:spPr>
            <a:xfrm>
              <a:off x="9244080" y="427572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9" name="Google Shape;1819;p23"/>
            <p:cNvSpPr/>
            <p:nvPr/>
          </p:nvSpPr>
          <p:spPr>
            <a:xfrm>
              <a:off x="9389160" y="51703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0" name="Google Shape;1820;p23"/>
            <p:cNvSpPr/>
            <p:nvPr/>
          </p:nvSpPr>
          <p:spPr>
            <a:xfrm>
              <a:off x="8077680" y="430704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821;p23"/>
            <p:cNvSpPr/>
            <p:nvPr/>
          </p:nvSpPr>
          <p:spPr>
            <a:xfrm>
              <a:off x="9259920" y="423864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822;p23"/>
            <p:cNvSpPr/>
            <p:nvPr/>
          </p:nvSpPr>
          <p:spPr>
            <a:xfrm>
              <a:off x="9381960" y="513900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823;p23"/>
            <p:cNvSpPr/>
            <p:nvPr/>
          </p:nvSpPr>
          <p:spPr>
            <a:xfrm>
              <a:off x="8386200" y="442908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824;p23"/>
            <p:cNvSpPr/>
            <p:nvPr/>
          </p:nvSpPr>
          <p:spPr>
            <a:xfrm>
              <a:off x="8758800" y="436572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825;p23"/>
            <p:cNvSpPr/>
            <p:nvPr/>
          </p:nvSpPr>
          <p:spPr>
            <a:xfrm>
              <a:off x="8606520" y="444996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826;p23"/>
            <p:cNvSpPr/>
            <p:nvPr/>
          </p:nvSpPr>
          <p:spPr>
            <a:xfrm>
              <a:off x="8368920" y="478332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827;p23"/>
            <p:cNvSpPr/>
            <p:nvPr/>
          </p:nvSpPr>
          <p:spPr>
            <a:xfrm>
              <a:off x="8114760" y="498168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828;p23"/>
            <p:cNvSpPr/>
            <p:nvPr/>
          </p:nvSpPr>
          <p:spPr>
            <a:xfrm>
              <a:off x="8381880" y="519732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829;p23"/>
            <p:cNvSpPr/>
            <p:nvPr/>
          </p:nvSpPr>
          <p:spPr>
            <a:xfrm>
              <a:off x="9180360" y="461592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830;p23"/>
            <p:cNvSpPr/>
            <p:nvPr/>
          </p:nvSpPr>
          <p:spPr>
            <a:xfrm>
              <a:off x="9263520" y="494640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831;p23"/>
            <p:cNvSpPr/>
            <p:nvPr/>
          </p:nvSpPr>
          <p:spPr>
            <a:xfrm>
              <a:off x="9439200" y="516132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832;p23"/>
            <p:cNvSpPr/>
            <p:nvPr/>
          </p:nvSpPr>
          <p:spPr>
            <a:xfrm>
              <a:off x="9327960" y="426492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833;p23"/>
            <p:cNvSpPr/>
            <p:nvPr/>
          </p:nvSpPr>
          <p:spPr>
            <a:xfrm>
              <a:off x="8886240" y="516996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94" name="Google Shape;1834;p23"/>
          <p:cNvGrpSpPr/>
          <p:nvPr/>
        </p:nvGrpSpPr>
        <p:grpSpPr>
          <a:xfrm>
            <a:off x="8654760" y="2171880"/>
            <a:ext cx="916200" cy="1568880"/>
            <a:chOff x="8654760" y="2171880"/>
            <a:chExt cx="916200" cy="1568880"/>
          </a:xfrm>
        </p:grpSpPr>
        <p:sp>
          <p:nvSpPr>
            <p:cNvPr id="1295" name="Google Shape;1835;p23"/>
            <p:cNvSpPr/>
            <p:nvPr/>
          </p:nvSpPr>
          <p:spPr>
            <a:xfrm rot="21232800" flipV="1">
              <a:off x="8786520" y="222552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6" name="Google Shape;1836;p23"/>
            <p:cNvSpPr/>
            <p:nvPr/>
          </p:nvSpPr>
          <p:spPr>
            <a:xfrm rot="21232800" flipV="1">
              <a:off x="8794080" y="2210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837;p23"/>
            <p:cNvSpPr/>
            <p:nvPr/>
          </p:nvSpPr>
          <p:spPr>
            <a:xfrm rot="21232800" flipV="1">
              <a:off x="9311040" y="260856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838;p23"/>
            <p:cNvSpPr/>
            <p:nvPr/>
          </p:nvSpPr>
          <p:spPr>
            <a:xfrm rot="21232800" flipV="1">
              <a:off x="8792640" y="225108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839;p23"/>
            <p:cNvSpPr/>
            <p:nvPr/>
          </p:nvSpPr>
          <p:spPr>
            <a:xfrm rot="21232800" flipV="1">
              <a:off x="9176400" y="233064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840;p23"/>
            <p:cNvSpPr/>
            <p:nvPr/>
          </p:nvSpPr>
          <p:spPr>
            <a:xfrm rot="21232800" flipV="1">
              <a:off x="8868960" y="240840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841;p23"/>
            <p:cNvSpPr/>
            <p:nvPr/>
          </p:nvSpPr>
          <p:spPr>
            <a:xfrm rot="21232800" flipV="1">
              <a:off x="8712360" y="29271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02" name="Google Shape;1842;p23"/>
            <p:cNvSpPr/>
            <p:nvPr/>
          </p:nvSpPr>
          <p:spPr>
            <a:xfrm rot="21232800" flipV="1">
              <a:off x="8696160" y="292356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843;p23"/>
            <p:cNvSpPr/>
            <p:nvPr/>
          </p:nvSpPr>
          <p:spPr>
            <a:xfrm rot="21232800" flipV="1">
              <a:off x="8924400" y="292716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844;p23"/>
            <p:cNvSpPr/>
            <p:nvPr/>
          </p:nvSpPr>
          <p:spPr>
            <a:xfrm rot="21232800" flipV="1">
              <a:off x="8749440" y="358776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845;p23"/>
            <p:cNvSpPr/>
            <p:nvPr/>
          </p:nvSpPr>
          <p:spPr>
            <a:xfrm rot="21232800" flipV="1">
              <a:off x="8751240" y="30452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846;p23"/>
            <p:cNvSpPr/>
            <p:nvPr/>
          </p:nvSpPr>
          <p:spPr>
            <a:xfrm rot="21232800" flipV="1">
              <a:off x="8907120" y="322272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07" name="Google Shape;1847;p23"/>
          <p:cNvSpPr/>
          <p:nvPr/>
        </p:nvSpPr>
        <p:spPr>
          <a:xfrm rot="1453200">
            <a:off x="-37800" y="1701720"/>
            <a:ext cx="747360" cy="964440"/>
          </a:xfrm>
          <a:custGeom>
            <a:avLst/>
            <a:gdLst>
              <a:gd name="textAreaLeft" fmla="*/ 0 w 747360"/>
              <a:gd name="textAreaRight" fmla="*/ 747720 w 747360"/>
              <a:gd name="textAreaTop" fmla="*/ 0 h 964440"/>
              <a:gd name="textAreaBottom" fmla="*/ 964800 h 96444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3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9" name="Google Shape;1856;p24"/>
          <p:cNvGrpSpPr/>
          <p:nvPr/>
        </p:nvGrpSpPr>
        <p:grpSpPr>
          <a:xfrm>
            <a:off x="7907400" y="-437040"/>
            <a:ext cx="1626480" cy="1310400"/>
            <a:chOff x="7907400" y="-437040"/>
            <a:chExt cx="1626480" cy="1310400"/>
          </a:xfrm>
        </p:grpSpPr>
        <p:sp>
          <p:nvSpPr>
            <p:cNvPr id="1310" name="Google Shape;1857;p24"/>
            <p:cNvSpPr/>
            <p:nvPr/>
          </p:nvSpPr>
          <p:spPr>
            <a:xfrm flipH="1">
              <a:off x="7943400" y="-337320"/>
              <a:ext cx="1582920" cy="1210680"/>
            </a:xfrm>
            <a:custGeom>
              <a:avLst/>
              <a:gdLst>
                <a:gd name="textAreaLeft" fmla="*/ -360 w 1582920"/>
                <a:gd name="textAreaRight" fmla="*/ 158292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1" name="Google Shape;1858;p24"/>
            <p:cNvSpPr/>
            <p:nvPr/>
          </p:nvSpPr>
          <p:spPr>
            <a:xfrm flipH="1">
              <a:off x="8161200" y="-400320"/>
              <a:ext cx="206280" cy="252000"/>
            </a:xfrm>
            <a:custGeom>
              <a:avLst/>
              <a:gdLst>
                <a:gd name="textAreaLeft" fmla="*/ -360 w 206280"/>
                <a:gd name="textAreaRight" fmla="*/ 20628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2" name="Google Shape;1859;p24"/>
            <p:cNvSpPr/>
            <p:nvPr/>
          </p:nvSpPr>
          <p:spPr>
            <a:xfrm flipH="1">
              <a:off x="7907400" y="494280"/>
              <a:ext cx="315360" cy="177480"/>
            </a:xfrm>
            <a:custGeom>
              <a:avLst/>
              <a:gdLst>
                <a:gd name="textAreaLeft" fmla="*/ 360 w 315360"/>
                <a:gd name="textAreaRight" fmla="*/ 31608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3" name="Google Shape;1860;p24"/>
            <p:cNvSpPr/>
            <p:nvPr/>
          </p:nvSpPr>
          <p:spPr>
            <a:xfrm flipH="1">
              <a:off x="7950600" y="-369000"/>
              <a:ext cx="1582920" cy="1210680"/>
            </a:xfrm>
            <a:custGeom>
              <a:avLst/>
              <a:gdLst>
                <a:gd name="textAreaLeft" fmla="*/ -360 w 1582920"/>
                <a:gd name="textAreaRight" fmla="*/ 158292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861;p24"/>
            <p:cNvSpPr/>
            <p:nvPr/>
          </p:nvSpPr>
          <p:spPr>
            <a:xfrm flipH="1">
              <a:off x="8170200" y="-437040"/>
              <a:ext cx="181080" cy="268200"/>
            </a:xfrm>
            <a:custGeom>
              <a:avLst/>
              <a:gdLst>
                <a:gd name="textAreaLeft" fmla="*/ -360 w 181080"/>
                <a:gd name="textAreaRight" fmla="*/ 18108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862;p24"/>
            <p:cNvSpPr/>
            <p:nvPr/>
          </p:nvSpPr>
          <p:spPr>
            <a:xfrm flipH="1">
              <a:off x="7914600" y="462960"/>
              <a:ext cx="315360" cy="177480"/>
            </a:xfrm>
            <a:custGeom>
              <a:avLst/>
              <a:gdLst>
                <a:gd name="textAreaLeft" fmla="*/ 360 w 315360"/>
                <a:gd name="textAreaRight" fmla="*/ 31608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863;p24"/>
            <p:cNvSpPr/>
            <p:nvPr/>
          </p:nvSpPr>
          <p:spPr>
            <a:xfrm flipH="1">
              <a:off x="9148320" y="-246960"/>
              <a:ext cx="76680" cy="136440"/>
            </a:xfrm>
            <a:custGeom>
              <a:avLst/>
              <a:gdLst>
                <a:gd name="textAreaLeft" fmla="*/ -360 w 76680"/>
                <a:gd name="textAreaRight" fmla="*/ 7668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864;p24"/>
            <p:cNvSpPr/>
            <p:nvPr/>
          </p:nvSpPr>
          <p:spPr>
            <a:xfrm flipH="1">
              <a:off x="8739720" y="-310320"/>
              <a:ext cx="112680" cy="252360"/>
            </a:xfrm>
            <a:custGeom>
              <a:avLst/>
              <a:gdLst>
                <a:gd name="textAreaLeft" fmla="*/ -360 w 112680"/>
                <a:gd name="textAreaRight" fmla="*/ 11268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865;p24"/>
            <p:cNvSpPr/>
            <p:nvPr/>
          </p:nvSpPr>
          <p:spPr>
            <a:xfrm flipH="1">
              <a:off x="8940960" y="-226080"/>
              <a:ext cx="64080" cy="77760"/>
            </a:xfrm>
            <a:custGeom>
              <a:avLst/>
              <a:gdLst>
                <a:gd name="textAreaLeft" fmla="*/ 360 w 64080"/>
                <a:gd name="textAreaRight" fmla="*/ 6480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866;p24"/>
            <p:cNvSpPr/>
            <p:nvPr/>
          </p:nvSpPr>
          <p:spPr>
            <a:xfrm flipH="1">
              <a:off x="9101880" y="107280"/>
              <a:ext cx="141120" cy="113760"/>
            </a:xfrm>
            <a:custGeom>
              <a:avLst/>
              <a:gdLst>
                <a:gd name="textAreaLeft" fmla="*/ 360 w 141120"/>
                <a:gd name="textAreaRight" fmla="*/ 14184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0" name="Google Shape;1867;p24"/>
            <p:cNvSpPr/>
            <p:nvPr/>
          </p:nvSpPr>
          <p:spPr>
            <a:xfrm flipH="1">
              <a:off x="9419760" y="306000"/>
              <a:ext cx="76680" cy="57600"/>
            </a:xfrm>
            <a:custGeom>
              <a:avLst/>
              <a:gdLst>
                <a:gd name="textAreaLeft" fmla="*/ -360 w 76680"/>
                <a:gd name="textAreaRight" fmla="*/ 7668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1" name="Google Shape;1868;p24"/>
            <p:cNvSpPr/>
            <p:nvPr/>
          </p:nvSpPr>
          <p:spPr>
            <a:xfrm flipH="1">
              <a:off x="9077040" y="521640"/>
              <a:ext cx="152640" cy="262080"/>
            </a:xfrm>
            <a:custGeom>
              <a:avLst/>
              <a:gdLst>
                <a:gd name="textAreaLeft" fmla="*/ 360 w 152640"/>
                <a:gd name="textAreaRight" fmla="*/ 15336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869;p24"/>
            <p:cNvSpPr/>
            <p:nvPr/>
          </p:nvSpPr>
          <p:spPr>
            <a:xfrm flipH="1">
              <a:off x="8301240" y="-60120"/>
              <a:ext cx="129240" cy="77040"/>
            </a:xfrm>
            <a:custGeom>
              <a:avLst/>
              <a:gdLst>
                <a:gd name="textAreaLeft" fmla="*/ -360 w 129240"/>
                <a:gd name="textAreaRight" fmla="*/ 12924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870;p24"/>
            <p:cNvSpPr/>
            <p:nvPr/>
          </p:nvSpPr>
          <p:spPr>
            <a:xfrm flipH="1">
              <a:off x="8193240" y="270360"/>
              <a:ext cx="154440" cy="270720"/>
            </a:xfrm>
            <a:custGeom>
              <a:avLst/>
              <a:gdLst>
                <a:gd name="textAreaLeft" fmla="*/ -360 w 154440"/>
                <a:gd name="textAreaRight" fmla="*/ 15444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871;p24"/>
            <p:cNvSpPr/>
            <p:nvPr/>
          </p:nvSpPr>
          <p:spPr>
            <a:xfrm flipH="1">
              <a:off x="8120160" y="485280"/>
              <a:ext cx="52560" cy="80640"/>
            </a:xfrm>
            <a:custGeom>
              <a:avLst/>
              <a:gdLst>
                <a:gd name="textAreaLeft" fmla="*/ 360 w 52560"/>
                <a:gd name="textAreaRight" fmla="*/ 5328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872;p24"/>
            <p:cNvSpPr/>
            <p:nvPr/>
          </p:nvSpPr>
          <p:spPr>
            <a:xfrm flipH="1">
              <a:off x="8258400" y="-411120"/>
              <a:ext cx="24840" cy="129600"/>
            </a:xfrm>
            <a:custGeom>
              <a:avLst/>
              <a:gdLst>
                <a:gd name="textAreaLeft" fmla="*/ -360 w 24840"/>
                <a:gd name="textAreaRight" fmla="*/ 2484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873;p24"/>
            <p:cNvSpPr/>
            <p:nvPr/>
          </p:nvSpPr>
          <p:spPr>
            <a:xfrm flipH="1">
              <a:off x="8578080" y="493920"/>
              <a:ext cx="147240" cy="100080"/>
            </a:xfrm>
            <a:custGeom>
              <a:avLst/>
              <a:gdLst>
                <a:gd name="textAreaLeft" fmla="*/ -360 w 147240"/>
                <a:gd name="textAreaRight" fmla="*/ 14724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7" name="Google Shape;1874;p24"/>
          <p:cNvGrpSpPr/>
          <p:nvPr/>
        </p:nvGrpSpPr>
        <p:grpSpPr>
          <a:xfrm>
            <a:off x="-282240" y="4366800"/>
            <a:ext cx="1278000" cy="1292400"/>
            <a:chOff x="-282240" y="4366800"/>
            <a:chExt cx="1278000" cy="1292400"/>
          </a:xfrm>
        </p:grpSpPr>
        <p:sp>
          <p:nvSpPr>
            <p:cNvPr id="1328" name="Google Shape;1875;p24"/>
            <p:cNvSpPr/>
            <p:nvPr/>
          </p:nvSpPr>
          <p:spPr>
            <a:xfrm rot="6228600" flipV="1">
              <a:off x="-141840" y="4521960"/>
              <a:ext cx="1032840" cy="1026000"/>
            </a:xfrm>
            <a:custGeom>
              <a:avLst/>
              <a:gdLst>
                <a:gd name="textAreaLeft" fmla="*/ 0 w 1032840"/>
                <a:gd name="textAreaRight" fmla="*/ 1033200 w 1032840"/>
                <a:gd name="textAreaTop" fmla="*/ 360 h 1026000"/>
                <a:gd name="textAreaBottom" fmla="*/ 102672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29" name="Google Shape;1876;p24"/>
            <p:cNvSpPr/>
            <p:nvPr/>
          </p:nvSpPr>
          <p:spPr>
            <a:xfrm rot="6228600" flipV="1">
              <a:off x="-176760" y="4477680"/>
              <a:ext cx="1032480" cy="1026000"/>
            </a:xfrm>
            <a:custGeom>
              <a:avLst/>
              <a:gdLst>
                <a:gd name="textAreaLeft" fmla="*/ 0 w 1032480"/>
                <a:gd name="textAreaRight" fmla="*/ 1032840 w 1032480"/>
                <a:gd name="textAreaTop" fmla="*/ 360 h 1026000"/>
                <a:gd name="textAreaBottom" fmla="*/ 102672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30" name="Google Shape;1877;p24"/>
          <p:cNvGrpSpPr/>
          <p:nvPr/>
        </p:nvGrpSpPr>
        <p:grpSpPr>
          <a:xfrm>
            <a:off x="-951120" y="-56880"/>
            <a:ext cx="2427840" cy="2111760"/>
            <a:chOff x="-951120" y="-56880"/>
            <a:chExt cx="2427840" cy="2111760"/>
          </a:xfrm>
        </p:grpSpPr>
        <p:sp>
          <p:nvSpPr>
            <p:cNvPr id="1331" name="Google Shape;1878;p24"/>
            <p:cNvSpPr/>
            <p:nvPr/>
          </p:nvSpPr>
          <p:spPr>
            <a:xfrm rot="3493800" flipV="1">
              <a:off x="-293400" y="617040"/>
              <a:ext cx="1416960" cy="973440"/>
            </a:xfrm>
            <a:custGeom>
              <a:avLst/>
              <a:gdLst>
                <a:gd name="textAreaLeft" fmla="*/ 0 w 1416960"/>
                <a:gd name="textAreaRight" fmla="*/ 1417320 w 1416960"/>
                <a:gd name="textAreaTop" fmla="*/ 360 h 973440"/>
                <a:gd name="textAreaBottom" fmla="*/ 974160 h 973440"/>
              </a:gdLst>
              <a:ahLst/>
              <a:cxnLst/>
              <a:rect l="textAreaLeft" t="textAreaTop" r="textAreaRight" b="textAreaBottom"/>
              <a:pathLst>
                <a:path w="16371" h="11249">
                  <a:moveTo>
                    <a:pt x="14170" y="0"/>
                  </a:moveTo>
                  <a:cubicBezTo>
                    <a:pt x="14152" y="0"/>
                    <a:pt x="14135" y="3"/>
                    <a:pt x="14120" y="8"/>
                  </a:cubicBezTo>
                  <a:lnTo>
                    <a:pt x="14116" y="2"/>
                  </a:lnTo>
                  <a:lnTo>
                    <a:pt x="315" y="7500"/>
                  </a:lnTo>
                  <a:lnTo>
                    <a:pt x="317" y="7502"/>
                  </a:lnTo>
                  <a:cubicBezTo>
                    <a:pt x="307" y="7505"/>
                    <a:pt x="297" y="7510"/>
                    <a:pt x="288" y="7515"/>
                  </a:cubicBezTo>
                  <a:cubicBezTo>
                    <a:pt x="0" y="7671"/>
                    <a:pt x="219" y="8628"/>
                    <a:pt x="776" y="9654"/>
                  </a:cubicBezTo>
                  <a:cubicBezTo>
                    <a:pt x="1281" y="10583"/>
                    <a:pt x="1890" y="11248"/>
                    <a:pt x="2214" y="11248"/>
                  </a:cubicBezTo>
                  <a:cubicBezTo>
                    <a:pt x="2247" y="11248"/>
                    <a:pt x="2277" y="11241"/>
                    <a:pt x="2304" y="11227"/>
                  </a:cubicBezTo>
                  <a:cubicBezTo>
                    <a:pt x="2314" y="11221"/>
                    <a:pt x="2323" y="11215"/>
                    <a:pt x="2331" y="11208"/>
                  </a:cubicBezTo>
                  <a:lnTo>
                    <a:pt x="2334" y="11214"/>
                  </a:lnTo>
                  <a:lnTo>
                    <a:pt x="16087" y="3741"/>
                  </a:lnTo>
                  <a:cubicBezTo>
                    <a:pt x="16097" y="3738"/>
                    <a:pt x="16106" y="3734"/>
                    <a:pt x="16114" y="3729"/>
                  </a:cubicBezTo>
                  <a:cubicBezTo>
                    <a:pt x="16371" y="3590"/>
                    <a:pt x="16126" y="2647"/>
                    <a:pt x="15569" y="1621"/>
                  </a:cubicBezTo>
                  <a:cubicBezTo>
                    <a:pt x="15059" y="682"/>
                    <a:pt x="14463" y="0"/>
                    <a:pt x="14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2" name="Google Shape;1879;p24"/>
            <p:cNvSpPr/>
            <p:nvPr/>
          </p:nvSpPr>
          <p:spPr>
            <a:xfrm rot="3493800" flipV="1">
              <a:off x="-324000" y="624600"/>
              <a:ext cx="1417320" cy="973440"/>
            </a:xfrm>
            <a:custGeom>
              <a:avLst/>
              <a:gdLst>
                <a:gd name="textAreaLeft" fmla="*/ 0 w 1417320"/>
                <a:gd name="textAreaRight" fmla="*/ 1417680 w 1417320"/>
                <a:gd name="textAreaTop" fmla="*/ 360 h 973440"/>
                <a:gd name="textAreaBottom" fmla="*/ 974160 h 973440"/>
              </a:gdLst>
              <a:ahLst/>
              <a:cxnLst/>
              <a:rect l="textAreaLeft" t="textAreaTop" r="textAreaRight" b="textAreaBottom"/>
              <a:pathLst>
                <a:path w="16372" h="11248">
                  <a:moveTo>
                    <a:pt x="14169" y="1"/>
                  </a:moveTo>
                  <a:cubicBezTo>
                    <a:pt x="14151" y="1"/>
                    <a:pt x="14135" y="3"/>
                    <a:pt x="14119" y="8"/>
                  </a:cubicBezTo>
                  <a:lnTo>
                    <a:pt x="14116" y="1"/>
                  </a:lnTo>
                  <a:lnTo>
                    <a:pt x="316" y="7500"/>
                  </a:lnTo>
                  <a:lnTo>
                    <a:pt x="317" y="7503"/>
                  </a:lnTo>
                  <a:cubicBezTo>
                    <a:pt x="307" y="7506"/>
                    <a:pt x="297" y="7510"/>
                    <a:pt x="287" y="7514"/>
                  </a:cubicBezTo>
                  <a:cubicBezTo>
                    <a:pt x="1" y="7671"/>
                    <a:pt x="218" y="8628"/>
                    <a:pt x="775" y="9653"/>
                  </a:cubicBezTo>
                  <a:cubicBezTo>
                    <a:pt x="1280" y="10581"/>
                    <a:pt x="1889" y="11247"/>
                    <a:pt x="2214" y="11247"/>
                  </a:cubicBezTo>
                  <a:cubicBezTo>
                    <a:pt x="2247" y="11247"/>
                    <a:pt x="2278" y="11240"/>
                    <a:pt x="2305" y="11226"/>
                  </a:cubicBezTo>
                  <a:cubicBezTo>
                    <a:pt x="2313" y="11221"/>
                    <a:pt x="2323" y="11215"/>
                    <a:pt x="2330" y="11208"/>
                  </a:cubicBezTo>
                  <a:lnTo>
                    <a:pt x="2333" y="11214"/>
                  </a:lnTo>
                  <a:lnTo>
                    <a:pt x="16088" y="3741"/>
                  </a:lnTo>
                  <a:cubicBezTo>
                    <a:pt x="16096" y="3738"/>
                    <a:pt x="16106" y="3734"/>
                    <a:pt x="16114" y="3730"/>
                  </a:cubicBezTo>
                  <a:cubicBezTo>
                    <a:pt x="16371" y="3590"/>
                    <a:pt x="16126" y="2646"/>
                    <a:pt x="15570" y="1621"/>
                  </a:cubicBezTo>
                  <a:cubicBezTo>
                    <a:pt x="15059" y="681"/>
                    <a:pt x="14462" y="1"/>
                    <a:pt x="1416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880;p24"/>
            <p:cNvSpPr/>
            <p:nvPr/>
          </p:nvSpPr>
          <p:spPr>
            <a:xfrm rot="3493800" flipV="1">
              <a:off x="-195840" y="672840"/>
              <a:ext cx="1172880" cy="849960"/>
            </a:xfrm>
            <a:custGeom>
              <a:avLst/>
              <a:gdLst>
                <a:gd name="textAreaLeft" fmla="*/ 0 w 1172880"/>
                <a:gd name="textAreaRight" fmla="*/ 1173240 w 1172880"/>
                <a:gd name="textAreaTop" fmla="*/ -360 h 849960"/>
                <a:gd name="textAreaBottom" fmla="*/ 849960 h 849960"/>
              </a:gdLst>
              <a:ahLst/>
              <a:cxnLst/>
              <a:rect l="textAreaLeft" t="textAreaTop" r="textAreaRight" b="textAreaBottom"/>
              <a:pathLst>
                <a:path w="13552" h="9818">
                  <a:moveTo>
                    <a:pt x="11351" y="0"/>
                  </a:moveTo>
                  <a:cubicBezTo>
                    <a:pt x="11333" y="0"/>
                    <a:pt x="11317" y="3"/>
                    <a:pt x="11301" y="8"/>
                  </a:cubicBezTo>
                  <a:lnTo>
                    <a:pt x="11298" y="2"/>
                  </a:lnTo>
                  <a:lnTo>
                    <a:pt x="1" y="6103"/>
                  </a:lnTo>
                  <a:lnTo>
                    <a:pt x="727" y="6941"/>
                  </a:lnTo>
                  <a:cubicBezTo>
                    <a:pt x="1134" y="7508"/>
                    <a:pt x="1467" y="8125"/>
                    <a:pt x="1717" y="8777"/>
                  </a:cubicBezTo>
                  <a:lnTo>
                    <a:pt x="2018" y="9817"/>
                  </a:lnTo>
                  <a:lnTo>
                    <a:pt x="13270" y="3740"/>
                  </a:lnTo>
                  <a:cubicBezTo>
                    <a:pt x="13278" y="3738"/>
                    <a:pt x="13287" y="3733"/>
                    <a:pt x="13296" y="3729"/>
                  </a:cubicBezTo>
                  <a:cubicBezTo>
                    <a:pt x="13552" y="3589"/>
                    <a:pt x="13309" y="2647"/>
                    <a:pt x="12752" y="1621"/>
                  </a:cubicBezTo>
                  <a:cubicBezTo>
                    <a:pt x="12240" y="682"/>
                    <a:pt x="11644" y="0"/>
                    <a:pt x="11351"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881;p24"/>
            <p:cNvSpPr/>
            <p:nvPr/>
          </p:nvSpPr>
          <p:spPr>
            <a:xfrm rot="3493800" flipV="1">
              <a:off x="52920" y="920880"/>
              <a:ext cx="659880" cy="373680"/>
            </a:xfrm>
            <a:custGeom>
              <a:avLst/>
              <a:gdLst>
                <a:gd name="textAreaLeft" fmla="*/ 0 w 659880"/>
                <a:gd name="textAreaRight" fmla="*/ 660240 w 659880"/>
                <a:gd name="textAreaTop" fmla="*/ 360 h 373680"/>
                <a:gd name="textAreaBottom" fmla="*/ 374400 h 373680"/>
              </a:gdLst>
              <a:ahLst/>
              <a:cxnLst/>
              <a:rect l="textAreaLeft" t="textAreaTop" r="textAreaRight" b="textAreaBottom"/>
              <a:pathLst>
                <a:path w="7626" h="4321">
                  <a:moveTo>
                    <a:pt x="6655" y="1"/>
                  </a:moveTo>
                  <a:cubicBezTo>
                    <a:pt x="5891" y="1"/>
                    <a:pt x="4606" y="417"/>
                    <a:pt x="3263" y="1147"/>
                  </a:cubicBezTo>
                  <a:cubicBezTo>
                    <a:pt x="1326" y="2201"/>
                    <a:pt x="0" y="3507"/>
                    <a:pt x="305" y="4067"/>
                  </a:cubicBezTo>
                  <a:cubicBezTo>
                    <a:pt x="399" y="4239"/>
                    <a:pt x="634" y="4320"/>
                    <a:pt x="972" y="4320"/>
                  </a:cubicBezTo>
                  <a:cubicBezTo>
                    <a:pt x="1735" y="4320"/>
                    <a:pt x="3021" y="3904"/>
                    <a:pt x="4364" y="3174"/>
                  </a:cubicBezTo>
                  <a:cubicBezTo>
                    <a:pt x="6302" y="2122"/>
                    <a:pt x="7626" y="814"/>
                    <a:pt x="7322" y="254"/>
                  </a:cubicBezTo>
                  <a:cubicBezTo>
                    <a:pt x="7229" y="82"/>
                    <a:pt x="6993" y="1"/>
                    <a:pt x="665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5" name="Google Shape;1882;p24"/>
            <p:cNvSpPr/>
            <p:nvPr/>
          </p:nvSpPr>
          <p:spPr>
            <a:xfrm rot="3493800" flipV="1">
              <a:off x="304920" y="136836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0" y="225"/>
                  </a:lnTo>
                  <a:cubicBezTo>
                    <a:pt x="58" y="259"/>
                    <a:pt x="1562" y="1325"/>
                    <a:pt x="2047" y="3942"/>
                  </a:cubicBezTo>
                  <a:lnTo>
                    <a:pt x="2438" y="3710"/>
                  </a:lnTo>
                  <a:cubicBezTo>
                    <a:pt x="2263" y="2764"/>
                    <a:pt x="1982" y="2121"/>
                    <a:pt x="1673" y="1553"/>
                  </a:cubicBezTo>
                  <a:cubicBezTo>
                    <a:pt x="1026" y="363"/>
                    <a:pt x="428" y="26"/>
                    <a:pt x="3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6" name="Google Shape;1883;p24"/>
            <p:cNvSpPr/>
            <p:nvPr/>
          </p:nvSpPr>
          <p:spPr>
            <a:xfrm rot="3493800" flipV="1">
              <a:off x="309960" y="143028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3">
                  <a:moveTo>
                    <a:pt x="381" y="1"/>
                  </a:moveTo>
                  <a:lnTo>
                    <a:pt x="1" y="225"/>
                  </a:lnTo>
                  <a:cubicBezTo>
                    <a:pt x="58" y="260"/>
                    <a:pt x="1561" y="1326"/>
                    <a:pt x="2047" y="3942"/>
                  </a:cubicBezTo>
                  <a:lnTo>
                    <a:pt x="2439" y="3711"/>
                  </a:lnTo>
                  <a:cubicBezTo>
                    <a:pt x="2263" y="2765"/>
                    <a:pt x="1982" y="2122"/>
                    <a:pt x="1673" y="1554"/>
                  </a:cubicBezTo>
                  <a:cubicBezTo>
                    <a:pt x="1027" y="364"/>
                    <a:pt x="427" y="27"/>
                    <a:pt x="38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7" name="Google Shape;1884;p24"/>
            <p:cNvSpPr/>
            <p:nvPr/>
          </p:nvSpPr>
          <p:spPr>
            <a:xfrm rot="3493800" flipV="1">
              <a:off x="250920" y="41652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1" y="225"/>
                  </a:lnTo>
                  <a:cubicBezTo>
                    <a:pt x="60" y="259"/>
                    <a:pt x="1562" y="1327"/>
                    <a:pt x="2047" y="3942"/>
                  </a:cubicBezTo>
                  <a:lnTo>
                    <a:pt x="2438" y="3712"/>
                  </a:lnTo>
                  <a:cubicBezTo>
                    <a:pt x="2263" y="2766"/>
                    <a:pt x="1982" y="2121"/>
                    <a:pt x="1674" y="1553"/>
                  </a:cubicBezTo>
                  <a:lnTo>
                    <a:pt x="1674" y="1554"/>
                  </a:lnTo>
                  <a:cubicBezTo>
                    <a:pt x="1027" y="363"/>
                    <a:pt x="428" y="26"/>
                    <a:pt x="3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8" name="Google Shape;1885;p24"/>
            <p:cNvSpPr/>
            <p:nvPr/>
          </p:nvSpPr>
          <p:spPr>
            <a:xfrm rot="3493800" flipV="1">
              <a:off x="255600" y="478080"/>
              <a:ext cx="210960" cy="340920"/>
            </a:xfrm>
            <a:custGeom>
              <a:avLst/>
              <a:gdLst>
                <a:gd name="textAreaLeft" fmla="*/ 0 w 210960"/>
                <a:gd name="textAreaRight" fmla="*/ 211320 w 210960"/>
                <a:gd name="textAreaTop" fmla="*/ -360 h 340920"/>
                <a:gd name="textAreaBottom" fmla="*/ 340920 h 340920"/>
              </a:gdLst>
              <a:ahLst/>
              <a:cxnLst/>
              <a:rect l="textAreaLeft" t="textAreaTop" r="textAreaRight" b="textAreaBottom"/>
              <a:pathLst>
                <a:path w="2439" h="3942">
                  <a:moveTo>
                    <a:pt x="382" y="0"/>
                  </a:moveTo>
                  <a:lnTo>
                    <a:pt x="1" y="225"/>
                  </a:lnTo>
                  <a:cubicBezTo>
                    <a:pt x="59" y="259"/>
                    <a:pt x="1562" y="1327"/>
                    <a:pt x="2047" y="3942"/>
                  </a:cubicBezTo>
                  <a:lnTo>
                    <a:pt x="2439" y="3711"/>
                  </a:lnTo>
                  <a:cubicBezTo>
                    <a:pt x="2263" y="2766"/>
                    <a:pt x="1983" y="2121"/>
                    <a:pt x="1675" y="1553"/>
                  </a:cubicBezTo>
                  <a:lnTo>
                    <a:pt x="1675" y="1554"/>
                  </a:lnTo>
                  <a:cubicBezTo>
                    <a:pt x="1027" y="363"/>
                    <a:pt x="428" y="26"/>
                    <a:pt x="3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9" name="Google Shape;1886;p24"/>
            <p:cNvSpPr/>
            <p:nvPr/>
          </p:nvSpPr>
          <p:spPr>
            <a:xfrm rot="3493800" flipV="1">
              <a:off x="233280" y="272160"/>
              <a:ext cx="224280" cy="324720"/>
            </a:xfrm>
            <a:custGeom>
              <a:avLst/>
              <a:gdLst>
                <a:gd name="textAreaLeft" fmla="*/ 0 w 224280"/>
                <a:gd name="textAreaRight" fmla="*/ 224640 w 224280"/>
                <a:gd name="textAreaTop" fmla="*/ 360 h 324720"/>
                <a:gd name="textAreaBottom" fmla="*/ 325440 h 324720"/>
              </a:gdLst>
              <a:ahLst/>
              <a:cxnLst/>
              <a:rect l="textAreaLeft" t="textAreaTop" r="textAreaRight" b="textAreaBottom"/>
              <a:pathLst>
                <a:path w="2593" h="3756">
                  <a:moveTo>
                    <a:pt x="379" y="0"/>
                  </a:moveTo>
                  <a:cubicBezTo>
                    <a:pt x="345" y="0"/>
                    <a:pt x="315" y="7"/>
                    <a:pt x="288" y="22"/>
                  </a:cubicBezTo>
                  <a:cubicBezTo>
                    <a:pt x="1" y="178"/>
                    <a:pt x="219" y="1135"/>
                    <a:pt x="776" y="2161"/>
                  </a:cubicBezTo>
                  <a:cubicBezTo>
                    <a:pt x="1281" y="3090"/>
                    <a:pt x="1892" y="3756"/>
                    <a:pt x="2216" y="3756"/>
                  </a:cubicBezTo>
                  <a:cubicBezTo>
                    <a:pt x="2249" y="3756"/>
                    <a:pt x="2279" y="3749"/>
                    <a:pt x="2306" y="3734"/>
                  </a:cubicBezTo>
                  <a:cubicBezTo>
                    <a:pt x="2592" y="3577"/>
                    <a:pt x="2375" y="2620"/>
                    <a:pt x="1818" y="1594"/>
                  </a:cubicBezTo>
                  <a:cubicBezTo>
                    <a:pt x="1313" y="665"/>
                    <a:pt x="703"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887;p24"/>
            <p:cNvSpPr/>
            <p:nvPr/>
          </p:nvSpPr>
          <p:spPr>
            <a:xfrm rot="3493800" flipV="1">
              <a:off x="170640" y="195480"/>
              <a:ext cx="329400" cy="271080"/>
            </a:xfrm>
            <a:custGeom>
              <a:avLst/>
              <a:gdLst>
                <a:gd name="textAreaLeft" fmla="*/ 0 w 329400"/>
                <a:gd name="textAreaRight" fmla="*/ 329760 w 329400"/>
                <a:gd name="textAreaTop" fmla="*/ -360 h 271080"/>
                <a:gd name="textAreaBottom" fmla="*/ 271080 h 271080"/>
              </a:gdLst>
              <a:ahLst/>
              <a:cxnLst/>
              <a:rect l="textAreaLeft" t="textAreaTop" r="textAreaRight" b="textAreaBottom"/>
              <a:pathLst>
                <a:path w="3807" h="3133">
                  <a:moveTo>
                    <a:pt x="2209" y="1"/>
                  </a:moveTo>
                  <a:cubicBezTo>
                    <a:pt x="2204" y="1"/>
                    <a:pt x="2199" y="2"/>
                    <a:pt x="2195" y="4"/>
                  </a:cubicBezTo>
                  <a:cubicBezTo>
                    <a:pt x="2188" y="9"/>
                    <a:pt x="2184" y="16"/>
                    <a:pt x="2179" y="27"/>
                  </a:cubicBezTo>
                  <a:lnTo>
                    <a:pt x="2174" y="16"/>
                  </a:lnTo>
                  <a:lnTo>
                    <a:pt x="1" y="2455"/>
                  </a:lnTo>
                  <a:lnTo>
                    <a:pt x="260" y="3133"/>
                  </a:lnTo>
                  <a:lnTo>
                    <a:pt x="3687" y="2802"/>
                  </a:lnTo>
                  <a:lnTo>
                    <a:pt x="3682" y="2790"/>
                  </a:lnTo>
                  <a:lnTo>
                    <a:pt x="3682" y="2790"/>
                  </a:lnTo>
                  <a:cubicBezTo>
                    <a:pt x="3687" y="2792"/>
                    <a:pt x="3692" y="2792"/>
                    <a:pt x="3696" y="2792"/>
                  </a:cubicBezTo>
                  <a:cubicBezTo>
                    <a:pt x="3701" y="2792"/>
                    <a:pt x="3705" y="2792"/>
                    <a:pt x="3709" y="2790"/>
                  </a:cubicBezTo>
                  <a:cubicBezTo>
                    <a:pt x="3807" y="2737"/>
                    <a:pt x="3546" y="2071"/>
                    <a:pt x="3129" y="1301"/>
                  </a:cubicBezTo>
                  <a:cubicBezTo>
                    <a:pt x="2728" y="565"/>
                    <a:pt x="2329" y="1"/>
                    <a:pt x="220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1" name="Google Shape;1888;p24"/>
            <p:cNvSpPr/>
            <p:nvPr/>
          </p:nvSpPr>
          <p:spPr>
            <a:xfrm rot="3493800" flipV="1">
              <a:off x="150120" y="210960"/>
              <a:ext cx="329400" cy="271080"/>
            </a:xfrm>
            <a:custGeom>
              <a:avLst/>
              <a:gdLst>
                <a:gd name="textAreaLeft" fmla="*/ 0 w 329400"/>
                <a:gd name="textAreaRight" fmla="*/ 329760 w 329400"/>
                <a:gd name="textAreaTop" fmla="*/ -360 h 271080"/>
                <a:gd name="textAreaBottom" fmla="*/ 271080 h 271080"/>
              </a:gdLst>
              <a:ahLst/>
              <a:cxnLst/>
              <a:rect l="textAreaLeft" t="textAreaTop" r="textAreaRight" b="textAreaBottom"/>
              <a:pathLst>
                <a:path w="3808" h="3133">
                  <a:moveTo>
                    <a:pt x="2211" y="0"/>
                  </a:moveTo>
                  <a:cubicBezTo>
                    <a:pt x="2206" y="0"/>
                    <a:pt x="2201" y="1"/>
                    <a:pt x="2197" y="4"/>
                  </a:cubicBezTo>
                  <a:cubicBezTo>
                    <a:pt x="2190" y="7"/>
                    <a:pt x="2184" y="15"/>
                    <a:pt x="2181" y="25"/>
                  </a:cubicBezTo>
                  <a:lnTo>
                    <a:pt x="2175" y="15"/>
                  </a:lnTo>
                  <a:lnTo>
                    <a:pt x="1" y="2453"/>
                  </a:lnTo>
                  <a:lnTo>
                    <a:pt x="261" y="3132"/>
                  </a:lnTo>
                  <a:lnTo>
                    <a:pt x="3688" y="2800"/>
                  </a:lnTo>
                  <a:lnTo>
                    <a:pt x="3682" y="2790"/>
                  </a:lnTo>
                  <a:lnTo>
                    <a:pt x="3682" y="2790"/>
                  </a:lnTo>
                  <a:cubicBezTo>
                    <a:pt x="3687" y="2791"/>
                    <a:pt x="3692" y="2792"/>
                    <a:pt x="3696" y="2792"/>
                  </a:cubicBezTo>
                  <a:cubicBezTo>
                    <a:pt x="3701" y="2792"/>
                    <a:pt x="3706" y="2791"/>
                    <a:pt x="3711" y="2788"/>
                  </a:cubicBezTo>
                  <a:cubicBezTo>
                    <a:pt x="3807" y="2735"/>
                    <a:pt x="3548" y="2069"/>
                    <a:pt x="3129" y="1300"/>
                  </a:cubicBezTo>
                  <a:cubicBezTo>
                    <a:pt x="2730" y="563"/>
                    <a:pt x="2330" y="0"/>
                    <a:pt x="2211"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2" name="Google Shape;1889;p24"/>
            <p:cNvSpPr/>
            <p:nvPr/>
          </p:nvSpPr>
          <p:spPr>
            <a:xfrm rot="3493800" flipV="1">
              <a:off x="114840" y="1240920"/>
              <a:ext cx="262800" cy="142920"/>
            </a:xfrm>
            <a:custGeom>
              <a:avLst/>
              <a:gdLst>
                <a:gd name="textAreaLeft" fmla="*/ 0 w 262800"/>
                <a:gd name="textAreaRight" fmla="*/ 263160 w 262800"/>
                <a:gd name="textAreaTop" fmla="*/ -360 h 142920"/>
                <a:gd name="textAreaBottom" fmla="*/ 142920 h 142920"/>
              </a:gdLst>
              <a:ahLst/>
              <a:cxnLst/>
              <a:rect l="textAreaLeft" t="textAreaTop" r="textAreaRight" b="textAreaBottom"/>
              <a:pathLst>
                <a:path w="3040" h="1651">
                  <a:moveTo>
                    <a:pt x="3039" y="0"/>
                  </a:moveTo>
                  <a:cubicBezTo>
                    <a:pt x="2506" y="223"/>
                    <a:pt x="1993" y="486"/>
                    <a:pt x="1485" y="761"/>
                  </a:cubicBezTo>
                  <a:cubicBezTo>
                    <a:pt x="979" y="1038"/>
                    <a:pt x="478" y="1325"/>
                    <a:pt x="0" y="1651"/>
                  </a:cubicBezTo>
                  <a:cubicBezTo>
                    <a:pt x="533" y="1426"/>
                    <a:pt x="1046" y="1163"/>
                    <a:pt x="1554" y="889"/>
                  </a:cubicBezTo>
                  <a:cubicBezTo>
                    <a:pt x="2061" y="612"/>
                    <a:pt x="2562" y="325"/>
                    <a:pt x="303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3" name="Google Shape;1890;p24"/>
            <p:cNvSpPr/>
            <p:nvPr/>
          </p:nvSpPr>
          <p:spPr>
            <a:xfrm rot="3493800" flipV="1">
              <a:off x="225360" y="274320"/>
              <a:ext cx="90360" cy="105840"/>
            </a:xfrm>
            <a:custGeom>
              <a:avLst/>
              <a:gdLst>
                <a:gd name="textAreaLeft" fmla="*/ 0 w 90360"/>
                <a:gd name="textAreaRight" fmla="*/ 90720 w 90360"/>
                <a:gd name="textAreaTop" fmla="*/ 360 h 105840"/>
                <a:gd name="textAreaBottom" fmla="*/ 106560 h 105840"/>
              </a:gdLst>
              <a:ahLst/>
              <a:cxnLst/>
              <a:rect l="textAreaLeft" t="textAreaTop" r="textAreaRight" b="textAreaBottom"/>
              <a:pathLst>
                <a:path w="1048" h="1227">
                  <a:moveTo>
                    <a:pt x="1048" y="1"/>
                  </a:moveTo>
                  <a:cubicBezTo>
                    <a:pt x="831" y="166"/>
                    <a:pt x="646" y="362"/>
                    <a:pt x="469" y="566"/>
                  </a:cubicBezTo>
                  <a:cubicBezTo>
                    <a:pt x="294" y="774"/>
                    <a:pt x="130" y="987"/>
                    <a:pt x="0" y="1227"/>
                  </a:cubicBezTo>
                  <a:cubicBezTo>
                    <a:pt x="218" y="1061"/>
                    <a:pt x="402" y="866"/>
                    <a:pt x="579" y="661"/>
                  </a:cubicBezTo>
                  <a:cubicBezTo>
                    <a:pt x="754" y="454"/>
                    <a:pt x="918" y="241"/>
                    <a:pt x="104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4" name="Google Shape;1891;p24"/>
            <p:cNvSpPr/>
            <p:nvPr/>
          </p:nvSpPr>
          <p:spPr>
            <a:xfrm rot="3493800" flipV="1">
              <a:off x="76680" y="585360"/>
              <a:ext cx="240840" cy="130680"/>
            </a:xfrm>
            <a:custGeom>
              <a:avLst/>
              <a:gdLst>
                <a:gd name="textAreaLeft" fmla="*/ 0 w 240840"/>
                <a:gd name="textAreaRight" fmla="*/ 241200 w 240840"/>
                <a:gd name="textAreaTop" fmla="*/ -360 h 130680"/>
                <a:gd name="textAreaBottom" fmla="*/ 130680 h 130680"/>
              </a:gdLst>
              <a:ahLst/>
              <a:cxnLst/>
              <a:rect l="textAreaLeft" t="textAreaTop" r="textAreaRight" b="textAreaBottom"/>
              <a:pathLst>
                <a:path w="2787" h="1515">
                  <a:moveTo>
                    <a:pt x="2786" y="0"/>
                  </a:moveTo>
                  <a:lnTo>
                    <a:pt x="2786" y="0"/>
                  </a:lnTo>
                  <a:cubicBezTo>
                    <a:pt x="2294" y="202"/>
                    <a:pt x="1824" y="442"/>
                    <a:pt x="1359" y="694"/>
                  </a:cubicBezTo>
                  <a:cubicBezTo>
                    <a:pt x="894" y="949"/>
                    <a:pt x="436" y="1212"/>
                    <a:pt x="0" y="1514"/>
                  </a:cubicBezTo>
                  <a:cubicBezTo>
                    <a:pt x="491" y="1313"/>
                    <a:pt x="962" y="1072"/>
                    <a:pt x="1428" y="821"/>
                  </a:cubicBezTo>
                  <a:cubicBezTo>
                    <a:pt x="1893" y="567"/>
                    <a:pt x="2350" y="303"/>
                    <a:pt x="278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5" name="Google Shape;1892;p24"/>
            <p:cNvSpPr/>
            <p:nvPr/>
          </p:nvSpPr>
          <p:spPr>
            <a:xfrm rot="3493800" flipV="1">
              <a:off x="224280" y="1739520"/>
              <a:ext cx="110880" cy="55080"/>
            </a:xfrm>
            <a:custGeom>
              <a:avLst/>
              <a:gdLst>
                <a:gd name="textAreaLeft" fmla="*/ 0 w 110880"/>
                <a:gd name="textAreaRight" fmla="*/ 111240 w 110880"/>
                <a:gd name="textAreaTop" fmla="*/ -360 h 55080"/>
                <a:gd name="textAreaBottom" fmla="*/ 55080 h 55080"/>
              </a:gdLst>
              <a:ahLst/>
              <a:cxnLst/>
              <a:rect l="textAreaLeft" t="textAreaTop" r="textAreaRight" b="textAreaBottom"/>
              <a:pathLst>
                <a:path w="1285" h="640">
                  <a:moveTo>
                    <a:pt x="678" y="0"/>
                  </a:moveTo>
                  <a:cubicBezTo>
                    <a:pt x="660" y="0"/>
                    <a:pt x="643" y="1"/>
                    <a:pt x="625" y="4"/>
                  </a:cubicBezTo>
                  <a:cubicBezTo>
                    <a:pt x="406" y="127"/>
                    <a:pt x="192" y="261"/>
                    <a:pt x="1" y="425"/>
                  </a:cubicBezTo>
                  <a:cubicBezTo>
                    <a:pt x="232" y="357"/>
                    <a:pt x="453" y="255"/>
                    <a:pt x="666" y="145"/>
                  </a:cubicBezTo>
                  <a:lnTo>
                    <a:pt x="666" y="145"/>
                  </a:lnTo>
                  <a:cubicBezTo>
                    <a:pt x="667" y="145"/>
                    <a:pt x="667" y="145"/>
                    <a:pt x="668" y="145"/>
                  </a:cubicBezTo>
                  <a:cubicBezTo>
                    <a:pt x="707" y="145"/>
                    <a:pt x="750" y="154"/>
                    <a:pt x="789" y="168"/>
                  </a:cubicBezTo>
                  <a:cubicBezTo>
                    <a:pt x="917" y="214"/>
                    <a:pt x="1025" y="312"/>
                    <a:pt x="1113" y="417"/>
                  </a:cubicBezTo>
                  <a:cubicBezTo>
                    <a:pt x="1175" y="486"/>
                    <a:pt x="1227" y="565"/>
                    <a:pt x="1284" y="640"/>
                  </a:cubicBezTo>
                  <a:cubicBezTo>
                    <a:pt x="1261" y="525"/>
                    <a:pt x="1219" y="414"/>
                    <a:pt x="1159" y="315"/>
                  </a:cubicBezTo>
                  <a:cubicBezTo>
                    <a:pt x="1057" y="149"/>
                    <a:pt x="879" y="0"/>
                    <a:pt x="67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7720" bIns="27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6" name="Google Shape;1893;p24"/>
            <p:cNvSpPr/>
            <p:nvPr/>
          </p:nvSpPr>
          <p:spPr>
            <a:xfrm rot="3493800" flipV="1">
              <a:off x="-295200" y="-57240"/>
              <a:ext cx="1130400" cy="2138400"/>
            </a:xfrm>
            <a:custGeom>
              <a:avLst/>
              <a:gdLst>
                <a:gd name="textAreaLeft" fmla="*/ 0 w 1130400"/>
                <a:gd name="textAreaRight" fmla="*/ 1130760 w 1130400"/>
                <a:gd name="textAreaTop" fmla="*/ 360 h 2138400"/>
                <a:gd name="textAreaBottom" fmla="*/ 2139120 h 2138400"/>
              </a:gdLst>
              <a:ahLst/>
              <a:cxnLst/>
              <a:rect l="textAreaLeft" t="textAreaTop" r="textAreaRight" b="textAreaBottom"/>
              <a:pathLst>
                <a:path w="13062" h="24700">
                  <a:moveTo>
                    <a:pt x="10523" y="1"/>
                  </a:moveTo>
                  <a:lnTo>
                    <a:pt x="431" y="21272"/>
                  </a:lnTo>
                  <a:lnTo>
                    <a:pt x="431" y="21802"/>
                  </a:lnTo>
                  <a:lnTo>
                    <a:pt x="1181" y="21525"/>
                  </a:lnTo>
                  <a:lnTo>
                    <a:pt x="1280" y="22094"/>
                  </a:lnTo>
                  <a:lnTo>
                    <a:pt x="2008" y="21846"/>
                  </a:lnTo>
                  <a:lnTo>
                    <a:pt x="2008" y="21846"/>
                  </a:lnTo>
                  <a:lnTo>
                    <a:pt x="1" y="24700"/>
                  </a:lnTo>
                  <a:lnTo>
                    <a:pt x="1" y="24700"/>
                  </a:lnTo>
                  <a:lnTo>
                    <a:pt x="2847" y="22124"/>
                  </a:lnTo>
                  <a:lnTo>
                    <a:pt x="13062" y="886"/>
                  </a:lnTo>
                  <a:lnTo>
                    <a:pt x="12214" y="376"/>
                  </a:lnTo>
                  <a:lnTo>
                    <a:pt x="10833" y="806"/>
                  </a:lnTo>
                  <a:lnTo>
                    <a:pt x="10523"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47" name="Google Shape;1894;p24"/>
            <p:cNvSpPr/>
            <p:nvPr/>
          </p:nvSpPr>
          <p:spPr>
            <a:xfrm rot="3493800" flipV="1">
              <a:off x="632880" y="-46080"/>
              <a:ext cx="243000" cy="398160"/>
            </a:xfrm>
            <a:custGeom>
              <a:avLst/>
              <a:gdLst>
                <a:gd name="textAreaLeft" fmla="*/ 0 w 243000"/>
                <a:gd name="textAreaRight" fmla="*/ 243360 w 243000"/>
                <a:gd name="textAreaTop" fmla="*/ 360 h 398160"/>
                <a:gd name="textAreaBottom" fmla="*/ 398880 h 398160"/>
              </a:gdLst>
              <a:ahLst/>
              <a:cxnLst/>
              <a:rect l="textAreaLeft" t="textAreaTop" r="textAreaRight" b="textAreaBottom"/>
              <a:pathLst>
                <a:path w="2812" h="4603">
                  <a:moveTo>
                    <a:pt x="1589" y="0"/>
                  </a:moveTo>
                  <a:lnTo>
                    <a:pt x="395" y="1023"/>
                  </a:lnTo>
                  <a:lnTo>
                    <a:pt x="136" y="3247"/>
                  </a:lnTo>
                  <a:lnTo>
                    <a:pt x="1" y="4406"/>
                  </a:lnTo>
                  <a:lnTo>
                    <a:pt x="480" y="4602"/>
                  </a:lnTo>
                  <a:lnTo>
                    <a:pt x="1183" y="3779"/>
                  </a:lnTo>
                  <a:lnTo>
                    <a:pt x="2811" y="1875"/>
                  </a:lnTo>
                  <a:cubicBezTo>
                    <a:pt x="2811" y="1875"/>
                    <a:pt x="2628" y="694"/>
                    <a:pt x="2646" y="626"/>
                  </a:cubicBezTo>
                  <a:cubicBezTo>
                    <a:pt x="2664" y="559"/>
                    <a:pt x="1589" y="0"/>
                    <a:pt x="158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8" name="Google Shape;1895;p24"/>
            <p:cNvSpPr/>
            <p:nvPr/>
          </p:nvSpPr>
          <p:spPr>
            <a:xfrm rot="3493800" flipV="1">
              <a:off x="-381600" y="83520"/>
              <a:ext cx="1090800" cy="1947240"/>
            </a:xfrm>
            <a:custGeom>
              <a:avLst/>
              <a:gdLst>
                <a:gd name="textAreaLeft" fmla="*/ 0 w 1090800"/>
                <a:gd name="textAreaRight" fmla="*/ 1091160 w 1090800"/>
                <a:gd name="textAreaTop" fmla="*/ -360 h 1947240"/>
                <a:gd name="textAreaBottom" fmla="*/ 1947240 h 1947240"/>
              </a:gdLst>
              <a:ahLst/>
              <a:cxnLst/>
              <a:rect l="textAreaLeft" t="textAreaTop" r="textAreaRight" b="textAreaBottom"/>
              <a:pathLst>
                <a:path w="12603" h="22493">
                  <a:moveTo>
                    <a:pt x="10093" y="0"/>
                  </a:moveTo>
                  <a:lnTo>
                    <a:pt x="1" y="21273"/>
                  </a:lnTo>
                  <a:lnTo>
                    <a:pt x="1" y="21803"/>
                  </a:lnTo>
                  <a:lnTo>
                    <a:pt x="751" y="21525"/>
                  </a:lnTo>
                  <a:lnTo>
                    <a:pt x="850" y="22094"/>
                  </a:lnTo>
                  <a:lnTo>
                    <a:pt x="1578" y="21848"/>
                  </a:lnTo>
                  <a:lnTo>
                    <a:pt x="1643" y="22492"/>
                  </a:lnTo>
                  <a:lnTo>
                    <a:pt x="2417" y="22125"/>
                  </a:lnTo>
                  <a:lnTo>
                    <a:pt x="12602" y="908"/>
                  </a:lnTo>
                  <a:lnTo>
                    <a:pt x="11684" y="917"/>
                  </a:lnTo>
                  <a:lnTo>
                    <a:pt x="10504" y="477"/>
                  </a:lnTo>
                  <a:lnTo>
                    <a:pt x="100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896;p24"/>
            <p:cNvSpPr/>
            <p:nvPr/>
          </p:nvSpPr>
          <p:spPr>
            <a:xfrm rot="3493800" flipV="1">
              <a:off x="-507600" y="1881360"/>
              <a:ext cx="216360" cy="77760"/>
            </a:xfrm>
            <a:custGeom>
              <a:avLst/>
              <a:gdLst>
                <a:gd name="textAreaLeft" fmla="*/ 0 w 216360"/>
                <a:gd name="textAreaRight" fmla="*/ 216720 w 216360"/>
                <a:gd name="textAreaTop" fmla="*/ 360 h 77760"/>
                <a:gd name="textAreaBottom" fmla="*/ 78480 h 77760"/>
              </a:gdLst>
              <a:ahLst/>
              <a:cxnLst/>
              <a:rect l="textAreaLeft" t="textAreaTop" r="textAreaRight" b="textAreaBottom"/>
              <a:pathLst>
                <a:path w="2502" h="904">
                  <a:moveTo>
                    <a:pt x="0" y="0"/>
                  </a:moveTo>
                  <a:lnTo>
                    <a:pt x="403" y="464"/>
                  </a:lnTo>
                  <a:lnTo>
                    <a:pt x="1583" y="904"/>
                  </a:lnTo>
                  <a:lnTo>
                    <a:pt x="2501" y="895"/>
                  </a:lnTo>
                  <a:lnTo>
                    <a:pt x="1888" y="492"/>
                  </a:lnTo>
                  <a:lnTo>
                    <a:pt x="883" y="122"/>
                  </a:lnTo>
                  <a:lnTo>
                    <a:pt x="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1897;p24"/>
            <p:cNvSpPr/>
            <p:nvPr/>
          </p:nvSpPr>
          <p:spPr>
            <a:xfrm rot="3493800" flipV="1">
              <a:off x="-445680" y="1899720"/>
              <a:ext cx="96480" cy="33840"/>
            </a:xfrm>
            <a:custGeom>
              <a:avLst/>
              <a:gdLst>
                <a:gd name="textAreaLeft" fmla="*/ 0 w 96480"/>
                <a:gd name="textAreaRight" fmla="*/ 96840 w 96480"/>
                <a:gd name="textAreaTop" fmla="*/ 360 h 33840"/>
                <a:gd name="textAreaBottom" fmla="*/ 34560 h 33840"/>
              </a:gdLst>
              <a:ahLst/>
              <a:cxnLst/>
              <a:rect l="textAreaLeft" t="textAreaTop" r="textAreaRight" b="textAreaBottom"/>
              <a:pathLst>
                <a:path w="1119" h="396">
                  <a:moveTo>
                    <a:pt x="70" y="1"/>
                  </a:moveTo>
                  <a:cubicBezTo>
                    <a:pt x="43" y="1"/>
                    <a:pt x="27" y="5"/>
                    <a:pt x="22" y="14"/>
                  </a:cubicBezTo>
                  <a:cubicBezTo>
                    <a:pt x="0" y="51"/>
                    <a:pt x="222" y="165"/>
                    <a:pt x="518" y="267"/>
                  </a:cubicBezTo>
                  <a:cubicBezTo>
                    <a:pt x="749" y="347"/>
                    <a:pt x="958" y="396"/>
                    <a:pt x="1048" y="396"/>
                  </a:cubicBezTo>
                  <a:cubicBezTo>
                    <a:pt x="1074" y="396"/>
                    <a:pt x="1090" y="392"/>
                    <a:pt x="1095" y="384"/>
                  </a:cubicBezTo>
                  <a:cubicBezTo>
                    <a:pt x="1118" y="345"/>
                    <a:pt x="895" y="232"/>
                    <a:pt x="599" y="130"/>
                  </a:cubicBezTo>
                  <a:cubicBezTo>
                    <a:pt x="368" y="51"/>
                    <a:pt x="161" y="1"/>
                    <a:pt x="7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1898;p24"/>
            <p:cNvSpPr/>
            <p:nvPr/>
          </p:nvSpPr>
          <p:spPr>
            <a:xfrm rot="3493800" flipV="1">
              <a:off x="794160" y="-37080"/>
              <a:ext cx="102240" cy="101160"/>
            </a:xfrm>
            <a:custGeom>
              <a:avLst/>
              <a:gdLst>
                <a:gd name="textAreaLeft" fmla="*/ 0 w 102240"/>
                <a:gd name="textAreaRight" fmla="*/ 102600 w 102240"/>
                <a:gd name="textAreaTop" fmla="*/ -360 h 101160"/>
                <a:gd name="textAreaBottom" fmla="*/ 101160 h 101160"/>
              </a:gdLst>
              <a:ahLst/>
              <a:cxnLst/>
              <a:rect l="textAreaLeft" t="textAreaTop" r="textAreaRight" b="textAreaBottom"/>
              <a:pathLst>
                <a:path w="1184" h="1178">
                  <a:moveTo>
                    <a:pt x="117" y="1"/>
                  </a:moveTo>
                  <a:lnTo>
                    <a:pt x="1" y="956"/>
                  </a:lnTo>
                  <a:cubicBezTo>
                    <a:pt x="126" y="1138"/>
                    <a:pt x="260" y="1178"/>
                    <a:pt x="354" y="1178"/>
                  </a:cubicBezTo>
                  <a:cubicBezTo>
                    <a:pt x="430" y="1178"/>
                    <a:pt x="480" y="1152"/>
                    <a:pt x="480" y="1152"/>
                  </a:cubicBezTo>
                  <a:lnTo>
                    <a:pt x="1183" y="329"/>
                  </a:lnTo>
                  <a:lnTo>
                    <a:pt x="1183" y="329"/>
                  </a:lnTo>
                  <a:cubicBezTo>
                    <a:pt x="1120" y="338"/>
                    <a:pt x="1059" y="342"/>
                    <a:pt x="1000" y="342"/>
                  </a:cubicBezTo>
                  <a:cubicBezTo>
                    <a:pt x="458" y="342"/>
                    <a:pt x="117" y="1"/>
                    <a:pt x="11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899;p24"/>
            <p:cNvSpPr/>
            <p:nvPr/>
          </p:nvSpPr>
          <p:spPr>
            <a:xfrm rot="3493800" flipV="1">
              <a:off x="229320" y="160560"/>
              <a:ext cx="376920" cy="762120"/>
            </a:xfrm>
            <a:custGeom>
              <a:avLst/>
              <a:gdLst>
                <a:gd name="textAreaLeft" fmla="*/ 0 w 376920"/>
                <a:gd name="textAreaRight" fmla="*/ 377280 w 376920"/>
                <a:gd name="textAreaTop" fmla="*/ -360 h 762120"/>
                <a:gd name="textAreaBottom" fmla="*/ 762120 h 762120"/>
              </a:gdLst>
              <a:ahLst/>
              <a:cxnLst/>
              <a:rect l="textAreaLeft" t="textAreaTop" r="textAreaRight" b="textAreaBottom"/>
              <a:pathLst>
                <a:path w="4357" h="8805">
                  <a:moveTo>
                    <a:pt x="4357" y="1"/>
                  </a:moveTo>
                  <a:lnTo>
                    <a:pt x="4357" y="1"/>
                  </a:lnTo>
                  <a:cubicBezTo>
                    <a:pt x="2824" y="2879"/>
                    <a:pt x="1359" y="5842"/>
                    <a:pt x="1" y="8805"/>
                  </a:cubicBezTo>
                  <a:cubicBezTo>
                    <a:pt x="1532" y="5927"/>
                    <a:pt x="2998" y="2965"/>
                    <a:pt x="43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3" name="Google Shape;1900;p24"/>
            <p:cNvSpPr/>
            <p:nvPr/>
          </p:nvSpPr>
          <p:spPr>
            <a:xfrm rot="3493800" flipV="1">
              <a:off x="-72000" y="979560"/>
              <a:ext cx="194760" cy="395280"/>
            </a:xfrm>
            <a:custGeom>
              <a:avLst/>
              <a:gdLst>
                <a:gd name="textAreaLeft" fmla="*/ 0 w 194760"/>
                <a:gd name="textAreaRight" fmla="*/ 195120 w 194760"/>
                <a:gd name="textAreaTop" fmla="*/ 360 h 395280"/>
                <a:gd name="textAreaBottom" fmla="*/ 396000 h 395280"/>
              </a:gdLst>
              <a:ahLst/>
              <a:cxnLst/>
              <a:rect l="textAreaLeft" t="textAreaTop" r="textAreaRight" b="textAreaBottom"/>
              <a:pathLst>
                <a:path w="2254" h="4569">
                  <a:moveTo>
                    <a:pt x="2254" y="1"/>
                  </a:moveTo>
                  <a:lnTo>
                    <a:pt x="2254" y="1"/>
                  </a:lnTo>
                  <a:cubicBezTo>
                    <a:pt x="1416" y="1479"/>
                    <a:pt x="664" y="3004"/>
                    <a:pt x="0" y="4568"/>
                  </a:cubicBezTo>
                  <a:cubicBezTo>
                    <a:pt x="838" y="3090"/>
                    <a:pt x="1592" y="1565"/>
                    <a:pt x="225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54" name="Google Shape;1901;p24"/>
          <p:cNvGrpSpPr/>
          <p:nvPr/>
        </p:nvGrpSpPr>
        <p:grpSpPr>
          <a:xfrm>
            <a:off x="7972560" y="3213720"/>
            <a:ext cx="1377000" cy="2440080"/>
            <a:chOff x="7972560" y="3213720"/>
            <a:chExt cx="1377000" cy="2440080"/>
          </a:xfrm>
        </p:grpSpPr>
        <p:sp>
          <p:nvSpPr>
            <p:cNvPr id="1355" name="Google Shape;1902;p24"/>
            <p:cNvSpPr/>
            <p:nvPr/>
          </p:nvSpPr>
          <p:spPr>
            <a:xfrm rot="20428800">
              <a:off x="8231040" y="396576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6" name="Google Shape;1903;p24"/>
            <p:cNvSpPr/>
            <p:nvPr/>
          </p:nvSpPr>
          <p:spPr>
            <a:xfrm rot="20428800">
              <a:off x="8212320" y="3961440"/>
              <a:ext cx="878760" cy="1586520"/>
            </a:xfrm>
            <a:custGeom>
              <a:avLst/>
              <a:gdLst>
                <a:gd name="textAreaLeft" fmla="*/ 0 w 878760"/>
                <a:gd name="textAreaRight" fmla="*/ 879120 w 878760"/>
                <a:gd name="textAreaTop" fmla="*/ 0 h 1586520"/>
                <a:gd name="textAreaBottom" fmla="*/ 1586880 h 158652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904;p24"/>
            <p:cNvSpPr/>
            <p:nvPr/>
          </p:nvSpPr>
          <p:spPr>
            <a:xfrm rot="20428800">
              <a:off x="8458560" y="3285000"/>
              <a:ext cx="526680" cy="664920"/>
            </a:xfrm>
            <a:custGeom>
              <a:avLst/>
              <a:gdLst>
                <a:gd name="textAreaLeft" fmla="*/ 0 w 526680"/>
                <a:gd name="textAreaRight" fmla="*/ 527040 w 526680"/>
                <a:gd name="textAreaTop" fmla="*/ 0 h 664920"/>
                <a:gd name="textAreaBottom" fmla="*/ 665280 h 66492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58" name="Google Shape;1905;p24"/>
            <p:cNvSpPr/>
            <p:nvPr/>
          </p:nvSpPr>
          <p:spPr>
            <a:xfrm rot="20428800">
              <a:off x="8449560" y="3282840"/>
              <a:ext cx="527400" cy="664920"/>
            </a:xfrm>
            <a:custGeom>
              <a:avLst/>
              <a:gdLst>
                <a:gd name="textAreaLeft" fmla="*/ 0 w 527400"/>
                <a:gd name="textAreaRight" fmla="*/ 527760 w 527400"/>
                <a:gd name="textAreaTop" fmla="*/ 0 h 664920"/>
                <a:gd name="textAreaBottom" fmla="*/ 665280 h 66492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906;p24"/>
            <p:cNvSpPr/>
            <p:nvPr/>
          </p:nvSpPr>
          <p:spPr>
            <a:xfrm rot="20428800">
              <a:off x="8649720" y="3876840"/>
              <a:ext cx="219960" cy="183960"/>
            </a:xfrm>
            <a:custGeom>
              <a:avLst/>
              <a:gdLst>
                <a:gd name="textAreaLeft" fmla="*/ 0 w 219960"/>
                <a:gd name="textAreaRight" fmla="*/ 220320 w 219960"/>
                <a:gd name="textAreaTop" fmla="*/ 0 h 183960"/>
                <a:gd name="textAreaBottom" fmla="*/ 184320 h 18396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0" name="Google Shape;1907;p24"/>
            <p:cNvSpPr/>
            <p:nvPr/>
          </p:nvSpPr>
          <p:spPr>
            <a:xfrm rot="20428800">
              <a:off x="8637480" y="3858120"/>
              <a:ext cx="215640" cy="183960"/>
            </a:xfrm>
            <a:custGeom>
              <a:avLst/>
              <a:gdLst>
                <a:gd name="textAreaLeft" fmla="*/ 0 w 215640"/>
                <a:gd name="textAreaRight" fmla="*/ 216000 w 215640"/>
                <a:gd name="textAreaTop" fmla="*/ 0 h 183960"/>
                <a:gd name="textAreaBottom" fmla="*/ 184320 h 1839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908;p24"/>
            <p:cNvSpPr/>
            <p:nvPr/>
          </p:nvSpPr>
          <p:spPr>
            <a:xfrm rot="20428800">
              <a:off x="8424000" y="4862520"/>
              <a:ext cx="237600" cy="499320"/>
            </a:xfrm>
            <a:custGeom>
              <a:avLst/>
              <a:gdLst>
                <a:gd name="textAreaLeft" fmla="*/ 0 w 237600"/>
                <a:gd name="textAreaRight" fmla="*/ 237960 w 237600"/>
                <a:gd name="textAreaTop" fmla="*/ 0 h 499320"/>
                <a:gd name="textAreaBottom" fmla="*/ 499680 h 4993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909;p24"/>
            <p:cNvSpPr/>
            <p:nvPr/>
          </p:nvSpPr>
          <p:spPr>
            <a:xfrm rot="20428800">
              <a:off x="8482320" y="4183560"/>
              <a:ext cx="291240" cy="538200"/>
            </a:xfrm>
            <a:custGeom>
              <a:avLst/>
              <a:gdLst>
                <a:gd name="textAreaLeft" fmla="*/ 0 w 291240"/>
                <a:gd name="textAreaRight" fmla="*/ 291600 w 291240"/>
                <a:gd name="textAreaTop" fmla="*/ 0 h 538200"/>
                <a:gd name="textAreaBottom" fmla="*/ 538560 h 53820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910;p24"/>
            <p:cNvSpPr/>
            <p:nvPr/>
          </p:nvSpPr>
          <p:spPr>
            <a:xfrm rot="20428800">
              <a:off x="8665560" y="3897360"/>
              <a:ext cx="79920" cy="92880"/>
            </a:xfrm>
            <a:custGeom>
              <a:avLst/>
              <a:gdLst>
                <a:gd name="textAreaLeft" fmla="*/ 0 w 79920"/>
                <a:gd name="textAreaRight" fmla="*/ 80280 w 79920"/>
                <a:gd name="textAreaTop" fmla="*/ 0 h 92880"/>
                <a:gd name="textAreaBottom" fmla="*/ 93240 h 9288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911;p24"/>
            <p:cNvSpPr/>
            <p:nvPr/>
          </p:nvSpPr>
          <p:spPr>
            <a:xfrm rot="20428800">
              <a:off x="8607960" y="3686760"/>
              <a:ext cx="66240" cy="162360"/>
            </a:xfrm>
            <a:custGeom>
              <a:avLst/>
              <a:gdLst>
                <a:gd name="textAreaLeft" fmla="*/ 0 w 66240"/>
                <a:gd name="textAreaRight" fmla="*/ 66600 w 66240"/>
                <a:gd name="textAreaTop" fmla="*/ 0 h 162360"/>
                <a:gd name="textAreaBottom" fmla="*/ 162720 h 1623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81360" bIns="81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5" name="Google Shape;1912;p24"/>
          <p:cNvGrpSpPr/>
          <p:nvPr/>
        </p:nvGrpSpPr>
        <p:grpSpPr>
          <a:xfrm>
            <a:off x="-350280" y="2559240"/>
            <a:ext cx="916200" cy="1568880"/>
            <a:chOff x="-350280" y="2559240"/>
            <a:chExt cx="916200" cy="1568880"/>
          </a:xfrm>
        </p:grpSpPr>
        <p:sp>
          <p:nvSpPr>
            <p:cNvPr id="1366" name="Google Shape;1913;p24"/>
            <p:cNvSpPr/>
            <p:nvPr/>
          </p:nvSpPr>
          <p:spPr>
            <a:xfrm rot="10432800" flipV="1">
              <a:off x="-318240" y="35776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7" name="Google Shape;1914;p24"/>
            <p:cNvSpPr/>
            <p:nvPr/>
          </p:nvSpPr>
          <p:spPr>
            <a:xfrm rot="10432800" flipV="1">
              <a:off x="-325800" y="35928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8" name="Google Shape;1915;p24"/>
            <p:cNvSpPr/>
            <p:nvPr/>
          </p:nvSpPr>
          <p:spPr>
            <a:xfrm rot="10432800" flipV="1">
              <a:off x="-315360" y="36259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916;p24"/>
            <p:cNvSpPr/>
            <p:nvPr/>
          </p:nvSpPr>
          <p:spPr>
            <a:xfrm rot="10432800" flipV="1">
              <a:off x="279000" y="39801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0" name="Google Shape;1917;p24"/>
            <p:cNvSpPr/>
            <p:nvPr/>
          </p:nvSpPr>
          <p:spPr>
            <a:xfrm rot="10432800" flipV="1">
              <a:off x="-232560" y="38358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1" name="Google Shape;1918;p24"/>
            <p:cNvSpPr/>
            <p:nvPr/>
          </p:nvSpPr>
          <p:spPr>
            <a:xfrm rot="10432800" flipV="1">
              <a:off x="-18000" y="37270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919;p24"/>
            <p:cNvSpPr/>
            <p:nvPr/>
          </p:nvSpPr>
          <p:spPr>
            <a:xfrm rot="10432800" flipV="1">
              <a:off x="138600" y="25761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3" name="Google Shape;1920;p24"/>
            <p:cNvSpPr/>
            <p:nvPr/>
          </p:nvSpPr>
          <p:spPr>
            <a:xfrm rot="10432800" flipV="1">
              <a:off x="155160" y="25786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921;p24"/>
            <p:cNvSpPr/>
            <p:nvPr/>
          </p:nvSpPr>
          <p:spPr>
            <a:xfrm rot="10432800" flipV="1">
              <a:off x="199440" y="31597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922;p24"/>
            <p:cNvSpPr/>
            <p:nvPr/>
          </p:nvSpPr>
          <p:spPr>
            <a:xfrm rot="10432800" flipV="1">
              <a:off x="378720" y="25794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923;p24"/>
            <p:cNvSpPr/>
            <p:nvPr/>
          </p:nvSpPr>
          <p:spPr>
            <a:xfrm rot="10432800" flipV="1">
              <a:off x="413640" y="29516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924;p24"/>
            <p:cNvSpPr/>
            <p:nvPr/>
          </p:nvSpPr>
          <p:spPr>
            <a:xfrm rot="10432800" flipV="1">
              <a:off x="253080" y="26762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8" name="Google Shape;1925;p24"/>
          <p:cNvSpPr/>
          <p:nvPr/>
        </p:nvSpPr>
        <p:spPr>
          <a:xfrm>
            <a:off x="8538120" y="1487880"/>
            <a:ext cx="522360" cy="399960"/>
          </a:xfrm>
          <a:custGeom>
            <a:avLst/>
            <a:gdLst>
              <a:gd name="textAreaLeft" fmla="*/ 0 w 522360"/>
              <a:gd name="textAreaRight" fmla="*/ 522720 w 522360"/>
              <a:gd name="textAreaTop" fmla="*/ 0 h 399960"/>
              <a:gd name="textAreaBottom" fmla="*/ 400320 h 3999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3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80" name="Google Shape;1936;p25"/>
          <p:cNvGrpSpPr/>
          <p:nvPr/>
        </p:nvGrpSpPr>
        <p:grpSpPr>
          <a:xfrm>
            <a:off x="-555120" y="2926080"/>
            <a:ext cx="1665360" cy="2745720"/>
            <a:chOff x="-555120" y="2926080"/>
            <a:chExt cx="1665360" cy="2745720"/>
          </a:xfrm>
        </p:grpSpPr>
        <p:sp>
          <p:nvSpPr>
            <p:cNvPr id="1381" name="Google Shape;1937;p25"/>
            <p:cNvSpPr/>
            <p:nvPr/>
          </p:nvSpPr>
          <p:spPr>
            <a:xfrm rot="20740200">
              <a:off x="-247680" y="4278240"/>
              <a:ext cx="1223280" cy="1245240"/>
            </a:xfrm>
            <a:custGeom>
              <a:avLst/>
              <a:gdLst>
                <a:gd name="textAreaLeft" fmla="*/ 0 w 1223280"/>
                <a:gd name="textAreaRight" fmla="*/ 1223640 w 1223280"/>
                <a:gd name="textAreaTop" fmla="*/ 0 h 1245240"/>
                <a:gd name="textAreaBottom" fmla="*/ 1245600 h 124524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2" name="Google Shape;1938;p25"/>
            <p:cNvSpPr/>
            <p:nvPr/>
          </p:nvSpPr>
          <p:spPr>
            <a:xfrm rot="20740200">
              <a:off x="-258120" y="4294440"/>
              <a:ext cx="1223280" cy="1245240"/>
            </a:xfrm>
            <a:custGeom>
              <a:avLst/>
              <a:gdLst>
                <a:gd name="textAreaLeft" fmla="*/ 0 w 1223280"/>
                <a:gd name="textAreaRight" fmla="*/ 1223640 w 1223280"/>
                <a:gd name="textAreaTop" fmla="*/ 0 h 1245240"/>
                <a:gd name="textAreaBottom" fmla="*/ 1245600 h 124524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939;p25"/>
            <p:cNvSpPr/>
            <p:nvPr/>
          </p:nvSpPr>
          <p:spPr>
            <a:xfrm rot="20740200">
              <a:off x="-174240" y="4375440"/>
              <a:ext cx="1036440" cy="1055520"/>
            </a:xfrm>
            <a:custGeom>
              <a:avLst/>
              <a:gdLst>
                <a:gd name="textAreaLeft" fmla="*/ 0 w 1036440"/>
                <a:gd name="textAreaRight" fmla="*/ 1036800 w 1036440"/>
                <a:gd name="textAreaTop" fmla="*/ 0 h 1055520"/>
                <a:gd name="textAreaBottom" fmla="*/ 1055880 h 105552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940;p25"/>
            <p:cNvSpPr/>
            <p:nvPr/>
          </p:nvSpPr>
          <p:spPr>
            <a:xfrm rot="20740200">
              <a:off x="75240" y="4656240"/>
              <a:ext cx="547920" cy="519840"/>
            </a:xfrm>
            <a:custGeom>
              <a:avLst/>
              <a:gdLst>
                <a:gd name="textAreaLeft" fmla="*/ 0 w 547920"/>
                <a:gd name="textAreaRight" fmla="*/ 548280 w 547920"/>
                <a:gd name="textAreaTop" fmla="*/ 0 h 519840"/>
                <a:gd name="textAreaBottom" fmla="*/ 520200 h 51984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5" name="Google Shape;1941;p25"/>
            <p:cNvSpPr/>
            <p:nvPr/>
          </p:nvSpPr>
          <p:spPr>
            <a:xfrm rot="20740200">
              <a:off x="565200" y="5007600"/>
              <a:ext cx="293760" cy="275760"/>
            </a:xfrm>
            <a:custGeom>
              <a:avLst/>
              <a:gdLst>
                <a:gd name="textAreaLeft" fmla="*/ 0 w 293760"/>
                <a:gd name="textAreaRight" fmla="*/ 294120 w 293760"/>
                <a:gd name="textAreaTop" fmla="*/ 0 h 275760"/>
                <a:gd name="textAreaBottom" fmla="*/ 276120 h 27576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6" name="Google Shape;1942;p25"/>
            <p:cNvSpPr/>
            <p:nvPr/>
          </p:nvSpPr>
          <p:spPr>
            <a:xfrm rot="20740200">
              <a:off x="617760" y="503964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7" name="Google Shape;1943;p25"/>
            <p:cNvSpPr/>
            <p:nvPr/>
          </p:nvSpPr>
          <p:spPr>
            <a:xfrm rot="20740200">
              <a:off x="-231480" y="449604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8" name="Google Shape;1944;p25"/>
            <p:cNvSpPr/>
            <p:nvPr/>
          </p:nvSpPr>
          <p:spPr>
            <a:xfrm rot="20740200">
              <a:off x="-178920" y="4528080"/>
              <a:ext cx="293400" cy="275760"/>
            </a:xfrm>
            <a:custGeom>
              <a:avLst/>
              <a:gdLst>
                <a:gd name="textAreaLeft" fmla="*/ 0 w 293400"/>
                <a:gd name="textAreaRight" fmla="*/ 293760 w 293400"/>
                <a:gd name="textAreaTop" fmla="*/ 0 h 275760"/>
                <a:gd name="textAreaBottom" fmla="*/ 276120 h 27576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9" name="Google Shape;1945;p25"/>
            <p:cNvSpPr/>
            <p:nvPr/>
          </p:nvSpPr>
          <p:spPr>
            <a:xfrm rot="20740200">
              <a:off x="-366120" y="4423680"/>
              <a:ext cx="303840" cy="258480"/>
            </a:xfrm>
            <a:custGeom>
              <a:avLst/>
              <a:gdLst>
                <a:gd name="textAreaLeft" fmla="*/ 0 w 303840"/>
                <a:gd name="textAreaRight" fmla="*/ 304200 w 303840"/>
                <a:gd name="textAreaTop" fmla="*/ 0 h 258480"/>
                <a:gd name="textAreaBottom" fmla="*/ 258840 h 25848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946;p25"/>
            <p:cNvSpPr/>
            <p:nvPr/>
          </p:nvSpPr>
          <p:spPr>
            <a:xfrm rot="20740200">
              <a:off x="-440280" y="4335840"/>
              <a:ext cx="317880" cy="308520"/>
            </a:xfrm>
            <a:custGeom>
              <a:avLst/>
              <a:gdLst>
                <a:gd name="textAreaLeft" fmla="*/ 0 w 317880"/>
                <a:gd name="textAreaRight" fmla="*/ 318240 w 317880"/>
                <a:gd name="textAreaTop" fmla="*/ 0 h 308520"/>
                <a:gd name="textAreaBottom" fmla="*/ 308880 h 30852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1" name="Google Shape;1947;p25"/>
            <p:cNvSpPr/>
            <p:nvPr/>
          </p:nvSpPr>
          <p:spPr>
            <a:xfrm rot="20740200">
              <a:off x="-438840" y="4348440"/>
              <a:ext cx="317520" cy="308520"/>
            </a:xfrm>
            <a:custGeom>
              <a:avLst/>
              <a:gdLst>
                <a:gd name="textAreaLeft" fmla="*/ 0 w 317520"/>
                <a:gd name="textAreaRight" fmla="*/ 317880 w 317520"/>
                <a:gd name="textAreaTop" fmla="*/ 0 h 308520"/>
                <a:gd name="textAreaBottom" fmla="*/ 308880 h 30852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948;p25"/>
            <p:cNvSpPr/>
            <p:nvPr/>
          </p:nvSpPr>
          <p:spPr>
            <a:xfrm rot="20740200">
              <a:off x="332640" y="5036760"/>
              <a:ext cx="202680" cy="217080"/>
            </a:xfrm>
            <a:custGeom>
              <a:avLst/>
              <a:gdLst>
                <a:gd name="textAreaLeft" fmla="*/ 0 w 202680"/>
                <a:gd name="textAreaRight" fmla="*/ 203040 w 202680"/>
                <a:gd name="textAreaTop" fmla="*/ 0 h 217080"/>
                <a:gd name="textAreaBottom" fmla="*/ 217440 h 21708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949;p25"/>
            <p:cNvSpPr/>
            <p:nvPr/>
          </p:nvSpPr>
          <p:spPr>
            <a:xfrm rot="20740200">
              <a:off x="-370080" y="4487040"/>
              <a:ext cx="51840" cy="128160"/>
            </a:xfrm>
            <a:custGeom>
              <a:avLst/>
              <a:gdLst>
                <a:gd name="textAreaLeft" fmla="*/ 0 w 51840"/>
                <a:gd name="textAreaRight" fmla="*/ 52200 w 51840"/>
                <a:gd name="textAreaTop" fmla="*/ 0 h 128160"/>
                <a:gd name="textAreaBottom" fmla="*/ 128520 h 12816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950;p25"/>
            <p:cNvSpPr/>
            <p:nvPr/>
          </p:nvSpPr>
          <p:spPr>
            <a:xfrm rot="20740200">
              <a:off x="-219240" y="4699080"/>
              <a:ext cx="185760" cy="199080"/>
            </a:xfrm>
            <a:custGeom>
              <a:avLst/>
              <a:gdLst>
                <a:gd name="textAreaLeft" fmla="*/ 0 w 185760"/>
                <a:gd name="textAreaRight" fmla="*/ 186120 w 185760"/>
                <a:gd name="textAreaTop" fmla="*/ 0 h 199080"/>
                <a:gd name="textAreaBottom" fmla="*/ 199440 h 1990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951;p25"/>
            <p:cNvSpPr/>
            <p:nvPr/>
          </p:nvSpPr>
          <p:spPr>
            <a:xfrm rot="20740200">
              <a:off x="769320" y="5355720"/>
              <a:ext cx="110160" cy="54720"/>
            </a:xfrm>
            <a:custGeom>
              <a:avLst/>
              <a:gdLst>
                <a:gd name="textAreaLeft" fmla="*/ 0 w 110160"/>
                <a:gd name="textAreaRight" fmla="*/ 110520 w 110160"/>
                <a:gd name="textAreaTop" fmla="*/ 0 h 54720"/>
                <a:gd name="textAreaBottom" fmla="*/ 55080 h 5472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952;p25"/>
            <p:cNvSpPr/>
            <p:nvPr/>
          </p:nvSpPr>
          <p:spPr>
            <a:xfrm rot="20740200">
              <a:off x="-270000" y="3021120"/>
              <a:ext cx="1032480" cy="2431800"/>
            </a:xfrm>
            <a:custGeom>
              <a:avLst/>
              <a:gdLst>
                <a:gd name="textAreaLeft" fmla="*/ 0 w 1032480"/>
                <a:gd name="textAreaRight" fmla="*/ 1032840 w 1032480"/>
                <a:gd name="textAreaTop" fmla="*/ 0 h 2431800"/>
                <a:gd name="textAreaBottom" fmla="*/ 2432160 h 243180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7" name="Google Shape;1953;p25"/>
            <p:cNvSpPr/>
            <p:nvPr/>
          </p:nvSpPr>
          <p:spPr>
            <a:xfrm rot="20740200">
              <a:off x="296280" y="2952360"/>
              <a:ext cx="244080" cy="445680"/>
            </a:xfrm>
            <a:custGeom>
              <a:avLst/>
              <a:gdLst>
                <a:gd name="textAreaLeft" fmla="*/ 0 w 244080"/>
                <a:gd name="textAreaRight" fmla="*/ 244440 w 244080"/>
                <a:gd name="textAreaTop" fmla="*/ 0 h 445680"/>
                <a:gd name="textAreaBottom" fmla="*/ 446040 h 4456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954;p25"/>
            <p:cNvSpPr/>
            <p:nvPr/>
          </p:nvSpPr>
          <p:spPr>
            <a:xfrm rot="20740200">
              <a:off x="-196920" y="3252600"/>
              <a:ext cx="1018800" cy="2204640"/>
            </a:xfrm>
            <a:custGeom>
              <a:avLst/>
              <a:gdLst>
                <a:gd name="textAreaLeft" fmla="*/ 0 w 1018800"/>
                <a:gd name="textAreaRight" fmla="*/ 1019160 w 1018800"/>
                <a:gd name="textAreaTop" fmla="*/ 0 h 2204640"/>
                <a:gd name="textAreaBottom" fmla="*/ 2205000 h 22046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955;p25"/>
            <p:cNvSpPr/>
            <p:nvPr/>
          </p:nvSpPr>
          <p:spPr>
            <a:xfrm rot="20740200">
              <a:off x="78480" y="5447160"/>
              <a:ext cx="244440" cy="71640"/>
            </a:xfrm>
            <a:custGeom>
              <a:avLst/>
              <a:gdLst>
                <a:gd name="textAreaLeft" fmla="*/ 0 w 244440"/>
                <a:gd name="textAreaRight" fmla="*/ 244800 w 244440"/>
                <a:gd name="textAreaTop" fmla="*/ 0 h 71640"/>
                <a:gd name="textAreaBottom" fmla="*/ 72000 h 716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956;p25"/>
            <p:cNvSpPr/>
            <p:nvPr/>
          </p:nvSpPr>
          <p:spPr>
            <a:xfrm rot="20740200">
              <a:off x="147960" y="5468400"/>
              <a:ext cx="108360" cy="28800"/>
            </a:xfrm>
            <a:custGeom>
              <a:avLst/>
              <a:gdLst>
                <a:gd name="textAreaLeft" fmla="*/ 0 w 108360"/>
                <a:gd name="textAreaRight" fmla="*/ 108720 w 108360"/>
                <a:gd name="textAreaTop" fmla="*/ 0 h 28800"/>
                <a:gd name="textAreaBottom" fmla="*/ 29160 h 2880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957;p25"/>
            <p:cNvSpPr/>
            <p:nvPr/>
          </p:nvSpPr>
          <p:spPr>
            <a:xfrm rot="20740200">
              <a:off x="389880" y="2937240"/>
              <a:ext cx="106560" cy="109440"/>
            </a:xfrm>
            <a:custGeom>
              <a:avLst/>
              <a:gdLst>
                <a:gd name="textAreaLeft" fmla="*/ 0 w 106560"/>
                <a:gd name="textAreaRight" fmla="*/ 106920 w 106560"/>
                <a:gd name="textAreaTop" fmla="*/ 0 h 109440"/>
                <a:gd name="textAreaBottom" fmla="*/ 109800 h 10944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958;p25"/>
            <p:cNvSpPr/>
            <p:nvPr/>
          </p:nvSpPr>
          <p:spPr>
            <a:xfrm rot="20740200">
              <a:off x="279720" y="3306240"/>
              <a:ext cx="336600" cy="871920"/>
            </a:xfrm>
            <a:custGeom>
              <a:avLst/>
              <a:gdLst>
                <a:gd name="textAreaLeft" fmla="*/ 0 w 336600"/>
                <a:gd name="textAreaRight" fmla="*/ 336960 w 336600"/>
                <a:gd name="textAreaTop" fmla="*/ 0 h 871920"/>
                <a:gd name="textAreaBottom" fmla="*/ 872280 h 8719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959;p25"/>
            <p:cNvSpPr/>
            <p:nvPr/>
          </p:nvSpPr>
          <p:spPr>
            <a:xfrm rot="20740200">
              <a:off x="261000" y="4330440"/>
              <a:ext cx="173880" cy="452160"/>
            </a:xfrm>
            <a:custGeom>
              <a:avLst/>
              <a:gdLst>
                <a:gd name="textAreaLeft" fmla="*/ 0 w 173880"/>
                <a:gd name="textAreaRight" fmla="*/ 174240 w 173880"/>
                <a:gd name="textAreaTop" fmla="*/ 0 h 452160"/>
                <a:gd name="textAreaBottom" fmla="*/ 452520 h 4521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4" name="Google Shape;1960;p25"/>
          <p:cNvGrpSpPr/>
          <p:nvPr/>
        </p:nvGrpSpPr>
        <p:grpSpPr>
          <a:xfrm>
            <a:off x="7923240" y="-665640"/>
            <a:ext cx="2067480" cy="2409480"/>
            <a:chOff x="7923240" y="-665640"/>
            <a:chExt cx="2067480" cy="2409480"/>
          </a:xfrm>
        </p:grpSpPr>
        <p:sp>
          <p:nvSpPr>
            <p:cNvPr id="1405" name="Google Shape;1961;p25"/>
            <p:cNvSpPr/>
            <p:nvPr/>
          </p:nvSpPr>
          <p:spPr>
            <a:xfrm flipV="1">
              <a:off x="8470800" y="-664560"/>
              <a:ext cx="500400" cy="1431360"/>
            </a:xfrm>
            <a:custGeom>
              <a:avLst/>
              <a:gdLst>
                <a:gd name="textAreaLeft" fmla="*/ 0 w 500400"/>
                <a:gd name="textAreaRight" fmla="*/ 500760 w 500400"/>
                <a:gd name="textAreaTop" fmla="*/ 360 h 1431360"/>
                <a:gd name="textAreaBottom" fmla="*/ 1432080 h 14313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6" name="Google Shape;1962;p25"/>
            <p:cNvSpPr/>
            <p:nvPr/>
          </p:nvSpPr>
          <p:spPr>
            <a:xfrm flipV="1">
              <a:off x="8413920" y="-665640"/>
              <a:ext cx="500760" cy="1431360"/>
            </a:xfrm>
            <a:custGeom>
              <a:avLst/>
              <a:gdLst>
                <a:gd name="textAreaLeft" fmla="*/ 0 w 500760"/>
                <a:gd name="textAreaRight" fmla="*/ 501120 w 500760"/>
                <a:gd name="textAreaTop" fmla="*/ 360 h 1431360"/>
                <a:gd name="textAreaBottom" fmla="*/ 1432080 h 14313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963;p25"/>
            <p:cNvSpPr/>
            <p:nvPr/>
          </p:nvSpPr>
          <p:spPr>
            <a:xfrm flipV="1">
              <a:off x="7952400" y="-535680"/>
              <a:ext cx="1195200" cy="1171440"/>
            </a:xfrm>
            <a:custGeom>
              <a:avLst/>
              <a:gdLst>
                <a:gd name="textAreaLeft" fmla="*/ 0 w 1195200"/>
                <a:gd name="textAreaRight" fmla="*/ 1195560 w 1195200"/>
                <a:gd name="textAreaTop" fmla="*/ 360 h 1171440"/>
                <a:gd name="textAreaBottom" fmla="*/ 1172160 h 117144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8" name="Google Shape;1964;p25"/>
            <p:cNvSpPr/>
            <p:nvPr/>
          </p:nvSpPr>
          <p:spPr>
            <a:xfrm flipV="1">
              <a:off x="7923240" y="-500040"/>
              <a:ext cx="1195200" cy="1171440"/>
            </a:xfrm>
            <a:custGeom>
              <a:avLst/>
              <a:gdLst>
                <a:gd name="textAreaLeft" fmla="*/ 0 w 1195200"/>
                <a:gd name="textAreaRight" fmla="*/ 1195560 w 1195200"/>
                <a:gd name="textAreaTop" fmla="*/ 360 h 1171440"/>
                <a:gd name="textAreaBottom" fmla="*/ 1172160 h 117144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965;p25"/>
            <p:cNvSpPr/>
            <p:nvPr/>
          </p:nvSpPr>
          <p:spPr>
            <a:xfrm flipV="1">
              <a:off x="8600760" y="173520"/>
              <a:ext cx="218160" cy="193320"/>
            </a:xfrm>
            <a:custGeom>
              <a:avLst/>
              <a:gdLst>
                <a:gd name="textAreaLeft" fmla="*/ 0 w 218160"/>
                <a:gd name="textAreaRight" fmla="*/ 218520 w 218160"/>
                <a:gd name="textAreaTop" fmla="*/ -360 h 193320"/>
                <a:gd name="textAreaBottom" fmla="*/ 193320 h 19332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966;p25"/>
            <p:cNvSpPr/>
            <p:nvPr/>
          </p:nvSpPr>
          <p:spPr>
            <a:xfrm flipV="1">
              <a:off x="8692920" y="198000"/>
              <a:ext cx="22680" cy="124560"/>
            </a:xfrm>
            <a:custGeom>
              <a:avLst/>
              <a:gdLst>
                <a:gd name="textAreaLeft" fmla="*/ 0 w 22680"/>
                <a:gd name="textAreaRight" fmla="*/ 23040 w 22680"/>
                <a:gd name="textAreaTop" fmla="*/ 360 h 124560"/>
                <a:gd name="textAreaBottom" fmla="*/ 125280 h 12456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1" name="Google Shape;1967;p25"/>
            <p:cNvSpPr/>
            <p:nvPr/>
          </p:nvSpPr>
          <p:spPr>
            <a:xfrm flipV="1">
              <a:off x="8686440" y="172800"/>
              <a:ext cx="149040" cy="192600"/>
            </a:xfrm>
            <a:custGeom>
              <a:avLst/>
              <a:gdLst>
                <a:gd name="textAreaLeft" fmla="*/ 0 w 149040"/>
                <a:gd name="textAreaRight" fmla="*/ 149400 w 149040"/>
                <a:gd name="textAreaTop" fmla="*/ -360 h 192600"/>
                <a:gd name="textAreaBottom" fmla="*/ 192600 h 19260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2" name="Google Shape;1968;p25"/>
            <p:cNvSpPr/>
            <p:nvPr/>
          </p:nvSpPr>
          <p:spPr>
            <a:xfrm flipV="1">
              <a:off x="9066240" y="488880"/>
              <a:ext cx="924480" cy="776880"/>
            </a:xfrm>
            <a:custGeom>
              <a:avLst/>
              <a:gdLst>
                <a:gd name="textAreaLeft" fmla="*/ 0 w 924480"/>
                <a:gd name="textAreaRight" fmla="*/ 924840 w 924480"/>
                <a:gd name="textAreaTop" fmla="*/ 360 h 776880"/>
                <a:gd name="textAreaBottom" fmla="*/ 777600 h 7768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3" name="Google Shape;1969;p25"/>
            <p:cNvSpPr/>
            <p:nvPr/>
          </p:nvSpPr>
          <p:spPr>
            <a:xfrm flipV="1">
              <a:off x="9050760" y="535320"/>
              <a:ext cx="924480" cy="776880"/>
            </a:xfrm>
            <a:custGeom>
              <a:avLst/>
              <a:gdLst>
                <a:gd name="textAreaLeft" fmla="*/ 0 w 924480"/>
                <a:gd name="textAreaRight" fmla="*/ 924840 w 924480"/>
                <a:gd name="textAreaTop" fmla="*/ 360 h 776880"/>
                <a:gd name="textAreaBottom" fmla="*/ 777600 h 77688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970;p25"/>
            <p:cNvSpPr/>
            <p:nvPr/>
          </p:nvSpPr>
          <p:spPr>
            <a:xfrm flipV="1">
              <a:off x="8548200" y="710280"/>
              <a:ext cx="708120" cy="1032840"/>
            </a:xfrm>
            <a:custGeom>
              <a:avLst/>
              <a:gdLst>
                <a:gd name="textAreaLeft" fmla="*/ 0 w 708120"/>
                <a:gd name="textAreaRight" fmla="*/ 708480 w 708120"/>
                <a:gd name="textAreaTop" fmla="*/ -360 h 1032840"/>
                <a:gd name="textAreaBottom" fmla="*/ 1032840 h 103284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5" name="Google Shape;1971;p25"/>
            <p:cNvSpPr/>
            <p:nvPr/>
          </p:nvSpPr>
          <p:spPr>
            <a:xfrm flipV="1">
              <a:off x="8488800" y="673200"/>
              <a:ext cx="708120" cy="1032840"/>
            </a:xfrm>
            <a:custGeom>
              <a:avLst/>
              <a:gdLst>
                <a:gd name="textAreaLeft" fmla="*/ 0 w 708120"/>
                <a:gd name="textAreaRight" fmla="*/ 708480 w 708120"/>
                <a:gd name="textAreaTop" fmla="*/ -360 h 1032840"/>
                <a:gd name="textAreaBottom" fmla="*/ 1032840 h 103284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972;p25"/>
            <p:cNvSpPr/>
            <p:nvPr/>
          </p:nvSpPr>
          <p:spPr>
            <a:xfrm flipV="1">
              <a:off x="9376560" y="1114920"/>
              <a:ext cx="529560" cy="169200"/>
            </a:xfrm>
            <a:custGeom>
              <a:avLst/>
              <a:gdLst>
                <a:gd name="textAreaLeft" fmla="*/ 0 w 529560"/>
                <a:gd name="textAreaRight" fmla="*/ 529920 w 529560"/>
                <a:gd name="textAreaTop" fmla="*/ 360 h 169200"/>
                <a:gd name="textAreaBottom" fmla="*/ 169920 h 1692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4600" bIns="84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973;p25"/>
            <p:cNvSpPr/>
            <p:nvPr/>
          </p:nvSpPr>
          <p:spPr>
            <a:xfrm flipV="1">
              <a:off x="9298080" y="683640"/>
              <a:ext cx="271080" cy="66240"/>
            </a:xfrm>
            <a:custGeom>
              <a:avLst/>
              <a:gdLst>
                <a:gd name="textAreaLeft" fmla="*/ 0 w 271080"/>
                <a:gd name="textAreaRight" fmla="*/ 271440 w 271080"/>
                <a:gd name="textAreaTop" fmla="*/ 360 h 66240"/>
                <a:gd name="textAreaBottom" fmla="*/ 66960 h 6624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974;p25"/>
            <p:cNvSpPr/>
            <p:nvPr/>
          </p:nvSpPr>
          <p:spPr>
            <a:xfrm flipV="1">
              <a:off x="8528760" y="1180440"/>
              <a:ext cx="166320" cy="461520"/>
            </a:xfrm>
            <a:custGeom>
              <a:avLst/>
              <a:gdLst>
                <a:gd name="textAreaLeft" fmla="*/ 0 w 166320"/>
                <a:gd name="textAreaRight" fmla="*/ 166680 w 166320"/>
                <a:gd name="textAreaTop" fmla="*/ 360 h 461520"/>
                <a:gd name="textAreaBottom" fmla="*/ 462240 h 46152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975;p25"/>
            <p:cNvSpPr/>
            <p:nvPr/>
          </p:nvSpPr>
          <p:spPr>
            <a:xfrm flipV="1">
              <a:off x="8626320" y="242640"/>
              <a:ext cx="72000" cy="102240"/>
            </a:xfrm>
            <a:custGeom>
              <a:avLst/>
              <a:gdLst>
                <a:gd name="textAreaLeft" fmla="*/ 0 w 72000"/>
                <a:gd name="textAreaRight" fmla="*/ 72360 w 72000"/>
                <a:gd name="textAreaTop" fmla="*/ 360 h 102240"/>
                <a:gd name="textAreaBottom" fmla="*/ 102960 h 1022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976;p25"/>
            <p:cNvSpPr/>
            <p:nvPr/>
          </p:nvSpPr>
          <p:spPr>
            <a:xfrm flipV="1">
              <a:off x="8743320" y="222480"/>
              <a:ext cx="44640" cy="84600"/>
            </a:xfrm>
            <a:custGeom>
              <a:avLst/>
              <a:gdLst>
                <a:gd name="textAreaLeft" fmla="*/ 0 w 44640"/>
                <a:gd name="textAreaRight" fmla="*/ 45000 w 44640"/>
                <a:gd name="textAreaTop" fmla="*/ -360 h 84600"/>
                <a:gd name="textAreaBottom" fmla="*/ 84600 h 8460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977;p25"/>
            <p:cNvSpPr/>
            <p:nvPr/>
          </p:nvSpPr>
          <p:spPr>
            <a:xfrm flipV="1">
              <a:off x="8884080" y="781200"/>
              <a:ext cx="119520" cy="286560"/>
            </a:xfrm>
            <a:custGeom>
              <a:avLst/>
              <a:gdLst>
                <a:gd name="textAreaLeft" fmla="*/ 0 w 119520"/>
                <a:gd name="textAreaRight" fmla="*/ 119880 w 119520"/>
                <a:gd name="textAreaTop" fmla="*/ 360 h 286560"/>
                <a:gd name="textAreaBottom" fmla="*/ 287280 h 28656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2" name="Google Shape;1978;p25"/>
          <p:cNvGrpSpPr/>
          <p:nvPr/>
        </p:nvGrpSpPr>
        <p:grpSpPr>
          <a:xfrm>
            <a:off x="8143560" y="4158360"/>
            <a:ext cx="1626840" cy="1310400"/>
            <a:chOff x="8143560" y="4158360"/>
            <a:chExt cx="1626840" cy="1310400"/>
          </a:xfrm>
        </p:grpSpPr>
        <p:sp>
          <p:nvSpPr>
            <p:cNvPr id="1423" name="Google Shape;1979;p25"/>
            <p:cNvSpPr/>
            <p:nvPr/>
          </p:nvSpPr>
          <p:spPr>
            <a:xfrm>
              <a:off x="8150760" y="425808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4" name="Google Shape;1980;p25"/>
            <p:cNvSpPr/>
            <p:nvPr/>
          </p:nvSpPr>
          <p:spPr>
            <a:xfrm>
              <a:off x="9309960" y="419508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5" name="Google Shape;1981;p25"/>
            <p:cNvSpPr/>
            <p:nvPr/>
          </p:nvSpPr>
          <p:spPr>
            <a:xfrm>
              <a:off x="9455040" y="509004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6" name="Google Shape;1982;p25"/>
            <p:cNvSpPr/>
            <p:nvPr/>
          </p:nvSpPr>
          <p:spPr>
            <a:xfrm>
              <a:off x="8143560" y="42267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7" name="Google Shape;1983;p25"/>
            <p:cNvSpPr/>
            <p:nvPr/>
          </p:nvSpPr>
          <p:spPr>
            <a:xfrm>
              <a:off x="9325800" y="415836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8" name="Google Shape;1984;p25"/>
            <p:cNvSpPr/>
            <p:nvPr/>
          </p:nvSpPr>
          <p:spPr>
            <a:xfrm>
              <a:off x="9448200" y="505836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985;p25"/>
            <p:cNvSpPr/>
            <p:nvPr/>
          </p:nvSpPr>
          <p:spPr>
            <a:xfrm>
              <a:off x="8452440" y="434844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986;p25"/>
            <p:cNvSpPr/>
            <p:nvPr/>
          </p:nvSpPr>
          <p:spPr>
            <a:xfrm>
              <a:off x="8824680" y="428508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987;p25"/>
            <p:cNvSpPr/>
            <p:nvPr/>
          </p:nvSpPr>
          <p:spPr>
            <a:xfrm>
              <a:off x="8672400" y="436968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988;p25"/>
            <p:cNvSpPr/>
            <p:nvPr/>
          </p:nvSpPr>
          <p:spPr>
            <a:xfrm>
              <a:off x="8434800" y="470268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989;p25"/>
            <p:cNvSpPr/>
            <p:nvPr/>
          </p:nvSpPr>
          <p:spPr>
            <a:xfrm>
              <a:off x="8181000" y="490140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990;p25"/>
            <p:cNvSpPr/>
            <p:nvPr/>
          </p:nvSpPr>
          <p:spPr>
            <a:xfrm>
              <a:off x="8447760" y="511704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991;p25"/>
            <p:cNvSpPr/>
            <p:nvPr/>
          </p:nvSpPr>
          <p:spPr>
            <a:xfrm>
              <a:off x="9246600" y="453564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6" name="Google Shape;1992;p25"/>
            <p:cNvSpPr/>
            <p:nvPr/>
          </p:nvSpPr>
          <p:spPr>
            <a:xfrm>
              <a:off x="9329400" y="486576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993;p25"/>
            <p:cNvSpPr/>
            <p:nvPr/>
          </p:nvSpPr>
          <p:spPr>
            <a:xfrm>
              <a:off x="9505080" y="508104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8" name="Google Shape;1994;p25"/>
            <p:cNvSpPr/>
            <p:nvPr/>
          </p:nvSpPr>
          <p:spPr>
            <a:xfrm>
              <a:off x="9393840" y="418464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995;p25"/>
            <p:cNvSpPr/>
            <p:nvPr/>
          </p:nvSpPr>
          <p:spPr>
            <a:xfrm>
              <a:off x="8952120" y="50896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40" name="Google Shape;1996;p25"/>
          <p:cNvGrpSpPr/>
          <p:nvPr/>
        </p:nvGrpSpPr>
        <p:grpSpPr>
          <a:xfrm>
            <a:off x="-353880" y="-349920"/>
            <a:ext cx="1283400" cy="1054080"/>
            <a:chOff x="-353880" y="-349920"/>
            <a:chExt cx="1283400" cy="1054080"/>
          </a:xfrm>
        </p:grpSpPr>
        <p:sp>
          <p:nvSpPr>
            <p:cNvPr id="1441" name="Google Shape;1997;p25"/>
            <p:cNvSpPr/>
            <p:nvPr/>
          </p:nvSpPr>
          <p:spPr>
            <a:xfrm flipH="1">
              <a:off x="-354240" y="-3175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2" name="Google Shape;1998;p25"/>
            <p:cNvSpPr/>
            <p:nvPr/>
          </p:nvSpPr>
          <p:spPr>
            <a:xfrm flipH="1">
              <a:off x="-303120" y="-349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43" name="Google Shape;1999;p25"/>
          <p:cNvSpPr/>
          <p:nvPr/>
        </p:nvSpPr>
        <p:spPr>
          <a:xfrm rot="3118800">
            <a:off x="8430840" y="2624400"/>
            <a:ext cx="774360" cy="514800"/>
          </a:xfrm>
          <a:custGeom>
            <a:avLst/>
            <a:gdLst>
              <a:gd name="textAreaLeft" fmla="*/ 0 w 774360"/>
              <a:gd name="textAreaRight" fmla="*/ 774720 w 774360"/>
              <a:gd name="textAreaTop" fmla="*/ 0 h 514800"/>
              <a:gd name="textAreaBottom" fmla="*/ 515160 h 51480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4" name="Google Shape;2000;p25"/>
          <p:cNvGrpSpPr/>
          <p:nvPr/>
        </p:nvGrpSpPr>
        <p:grpSpPr>
          <a:xfrm>
            <a:off x="81000" y="1371240"/>
            <a:ext cx="563400" cy="427320"/>
            <a:chOff x="81000" y="1371240"/>
            <a:chExt cx="563400" cy="427320"/>
          </a:xfrm>
        </p:grpSpPr>
        <p:sp>
          <p:nvSpPr>
            <p:cNvPr id="1445" name="Google Shape;2001;p25"/>
            <p:cNvSpPr/>
            <p:nvPr/>
          </p:nvSpPr>
          <p:spPr>
            <a:xfrm rot="10800000">
              <a:off x="327240" y="140004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2002;p25"/>
            <p:cNvSpPr/>
            <p:nvPr/>
          </p:nvSpPr>
          <p:spPr>
            <a:xfrm rot="10800000">
              <a:off x="448560" y="137772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7" name="Google Shape;2003;p25"/>
            <p:cNvSpPr/>
            <p:nvPr/>
          </p:nvSpPr>
          <p:spPr>
            <a:xfrm rot="10800000">
              <a:off x="457560" y="137124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2004;p25"/>
            <p:cNvSpPr/>
            <p:nvPr/>
          </p:nvSpPr>
          <p:spPr>
            <a:xfrm rot="10800000">
              <a:off x="186840" y="147744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9" name="Google Shape;2005;p25"/>
            <p:cNvSpPr/>
            <p:nvPr/>
          </p:nvSpPr>
          <p:spPr>
            <a:xfrm rot="10800000">
              <a:off x="81000" y="163872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0" name="Google Shape;2006;p25"/>
            <p:cNvSpPr/>
            <p:nvPr/>
          </p:nvSpPr>
          <p:spPr>
            <a:xfrm rot="10800000">
              <a:off x="192240" y="147240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2007;p25"/>
            <p:cNvSpPr/>
            <p:nvPr/>
          </p:nvSpPr>
          <p:spPr>
            <a:xfrm rot="10800000">
              <a:off x="354240" y="150048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52" name="Google Shape;2008;p25"/>
            <p:cNvSpPr/>
            <p:nvPr/>
          </p:nvSpPr>
          <p:spPr>
            <a:xfrm rot="10800000">
              <a:off x="564120" y="150444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2009;p25"/>
            <p:cNvSpPr/>
            <p:nvPr/>
          </p:nvSpPr>
          <p:spPr>
            <a:xfrm rot="10800000">
              <a:off x="456840" y="156672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2010;p25"/>
            <p:cNvSpPr/>
            <p:nvPr/>
          </p:nvSpPr>
          <p:spPr>
            <a:xfrm rot="10800000">
              <a:off x="411840" y="165132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2011;p25"/>
            <p:cNvSpPr/>
            <p:nvPr/>
          </p:nvSpPr>
          <p:spPr>
            <a:xfrm rot="10800000">
              <a:off x="437760" y="14191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2012;p25"/>
            <p:cNvSpPr/>
            <p:nvPr/>
          </p:nvSpPr>
          <p:spPr>
            <a:xfrm rot="10800000">
              <a:off x="406080" y="1481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2013;p25"/>
            <p:cNvSpPr/>
            <p:nvPr/>
          </p:nvSpPr>
          <p:spPr>
            <a:xfrm rot="10800000">
              <a:off x="318960" y="137124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2014;p25"/>
            <p:cNvSpPr/>
            <p:nvPr/>
          </p:nvSpPr>
          <p:spPr>
            <a:xfrm rot="10800000">
              <a:off x="396360" y="14886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2015;p25"/>
            <p:cNvSpPr/>
            <p:nvPr/>
          </p:nvSpPr>
          <p:spPr>
            <a:xfrm rot="10800000">
              <a:off x="396720" y="149292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4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461" name="Google Shape;2030;p26"/>
          <p:cNvGrpSpPr/>
          <p:nvPr/>
        </p:nvGrpSpPr>
        <p:grpSpPr>
          <a:xfrm>
            <a:off x="-689760" y="-655200"/>
            <a:ext cx="1980720" cy="2004120"/>
            <a:chOff x="-689760" y="-655200"/>
            <a:chExt cx="1980720" cy="2004120"/>
          </a:xfrm>
        </p:grpSpPr>
        <p:sp>
          <p:nvSpPr>
            <p:cNvPr id="1462" name="Google Shape;2031;p26"/>
            <p:cNvSpPr/>
            <p:nvPr/>
          </p:nvSpPr>
          <p:spPr>
            <a:xfrm rot="18661800">
              <a:off x="-476280" y="-25092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3" name="Google Shape;2032;p26"/>
            <p:cNvSpPr/>
            <p:nvPr/>
          </p:nvSpPr>
          <p:spPr>
            <a:xfrm rot="18661800">
              <a:off x="111240" y="-482040"/>
              <a:ext cx="205920" cy="252000"/>
            </a:xfrm>
            <a:custGeom>
              <a:avLst/>
              <a:gdLst>
                <a:gd name="textAreaLeft" fmla="*/ 0 w 205920"/>
                <a:gd name="textAreaRight" fmla="*/ 206280 w 20592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4" name="Google Shape;2033;p26"/>
            <p:cNvSpPr/>
            <p:nvPr/>
          </p:nvSpPr>
          <p:spPr>
            <a:xfrm rot="18661800">
              <a:off x="834840" y="-331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5" name="Google Shape;2034;p26"/>
            <p:cNvSpPr/>
            <p:nvPr/>
          </p:nvSpPr>
          <p:spPr>
            <a:xfrm rot="18661800">
              <a:off x="-504720" y="-26604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6" name="Google Shape;2035;p26"/>
            <p:cNvSpPr/>
            <p:nvPr/>
          </p:nvSpPr>
          <p:spPr>
            <a:xfrm rot="18661800">
              <a:off x="104400" y="-51192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7" name="Google Shape;2036;p26"/>
            <p:cNvSpPr/>
            <p:nvPr/>
          </p:nvSpPr>
          <p:spPr>
            <a:xfrm rot="18661800">
              <a:off x="806400" y="-4860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8" name="Google Shape;2037;p26"/>
            <p:cNvSpPr/>
            <p:nvPr/>
          </p:nvSpPr>
          <p:spPr>
            <a:xfrm rot="18661800">
              <a:off x="-356760" y="33336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9" name="Google Shape;2038;p26"/>
            <p:cNvSpPr/>
            <p:nvPr/>
          </p:nvSpPr>
          <p:spPr>
            <a:xfrm rot="18661800">
              <a:off x="-122400" y="-2232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0" name="Google Shape;2039;p26"/>
            <p:cNvSpPr/>
            <p:nvPr/>
          </p:nvSpPr>
          <p:spPr>
            <a:xfrm rot="18661800">
              <a:off x="-216360" y="19584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2040;p26"/>
            <p:cNvSpPr/>
            <p:nvPr/>
          </p:nvSpPr>
          <p:spPr>
            <a:xfrm rot="18661800">
              <a:off x="-120600" y="55872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2041;p26"/>
            <p:cNvSpPr/>
            <p:nvPr/>
          </p:nvSpPr>
          <p:spPr>
            <a:xfrm rot="18661800">
              <a:off x="-147600" y="91476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2042;p26"/>
            <p:cNvSpPr/>
            <p:nvPr/>
          </p:nvSpPr>
          <p:spPr>
            <a:xfrm rot="18661800">
              <a:off x="253800" y="79128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4" name="Google Shape;2043;p26"/>
            <p:cNvSpPr/>
            <p:nvPr/>
          </p:nvSpPr>
          <p:spPr>
            <a:xfrm rot="18661800">
              <a:off x="273960" y="-15228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5" name="Google Shape;2044;p26"/>
            <p:cNvSpPr/>
            <p:nvPr/>
          </p:nvSpPr>
          <p:spPr>
            <a:xfrm rot="18661800">
              <a:off x="646200" y="-4068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6" name="Google Shape;2045;p26"/>
            <p:cNvSpPr/>
            <p:nvPr/>
          </p:nvSpPr>
          <p:spPr>
            <a:xfrm rot="18661800">
              <a:off x="869400" y="3888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7" name="Google Shape;2046;p26"/>
            <p:cNvSpPr/>
            <p:nvPr/>
          </p:nvSpPr>
          <p:spPr>
            <a:xfrm rot="18661800">
              <a:off x="143280" y="-46332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2047;p26"/>
            <p:cNvSpPr/>
            <p:nvPr/>
          </p:nvSpPr>
          <p:spPr>
            <a:xfrm rot="18661800">
              <a:off x="504000" y="4222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79" name="Google Shape;2048;p26"/>
          <p:cNvGrpSpPr/>
          <p:nvPr/>
        </p:nvGrpSpPr>
        <p:grpSpPr>
          <a:xfrm>
            <a:off x="-456120" y="3503880"/>
            <a:ext cx="1801080" cy="2123640"/>
            <a:chOff x="-456120" y="3503880"/>
            <a:chExt cx="1801080" cy="2123640"/>
          </a:xfrm>
        </p:grpSpPr>
        <p:sp>
          <p:nvSpPr>
            <p:cNvPr id="1480" name="Google Shape;2049;p26"/>
            <p:cNvSpPr/>
            <p:nvPr/>
          </p:nvSpPr>
          <p:spPr>
            <a:xfrm rot="12274200" flipV="1">
              <a:off x="-179640" y="3848760"/>
              <a:ext cx="1226160" cy="1595520"/>
            </a:xfrm>
            <a:custGeom>
              <a:avLst/>
              <a:gdLst>
                <a:gd name="textAreaLeft" fmla="*/ 0 w 1226160"/>
                <a:gd name="textAreaRight" fmla="*/ 1226520 w 1226160"/>
                <a:gd name="textAreaTop" fmla="*/ 360 h 1595520"/>
                <a:gd name="textAreaBottom" fmla="*/ 1596240 h 159552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1" name="Google Shape;2050;p26"/>
            <p:cNvSpPr/>
            <p:nvPr/>
          </p:nvSpPr>
          <p:spPr>
            <a:xfrm rot="12274200" flipV="1">
              <a:off x="-157320" y="3845520"/>
              <a:ext cx="1226160" cy="1595880"/>
            </a:xfrm>
            <a:custGeom>
              <a:avLst/>
              <a:gdLst>
                <a:gd name="textAreaLeft" fmla="*/ 0 w 1226160"/>
                <a:gd name="textAreaRight" fmla="*/ 1226520 w 1226160"/>
                <a:gd name="textAreaTop" fmla="*/ -360 h 1595880"/>
                <a:gd name="textAreaBottom" fmla="*/ 1595880 h 159588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2051;p26"/>
            <p:cNvSpPr/>
            <p:nvPr/>
          </p:nvSpPr>
          <p:spPr>
            <a:xfrm rot="12274200" flipV="1">
              <a:off x="-70200" y="3956040"/>
              <a:ext cx="1052280" cy="1337400"/>
            </a:xfrm>
            <a:custGeom>
              <a:avLst/>
              <a:gdLst>
                <a:gd name="textAreaLeft" fmla="*/ 0 w 1052280"/>
                <a:gd name="textAreaRight" fmla="*/ 1052640 w 1052280"/>
                <a:gd name="textAreaTop" fmla="*/ -360 h 1337400"/>
                <a:gd name="textAreaBottom" fmla="*/ 1337400 h 133740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2052;p26"/>
            <p:cNvSpPr/>
            <p:nvPr/>
          </p:nvSpPr>
          <p:spPr>
            <a:xfrm rot="12274200" flipV="1">
              <a:off x="192240" y="4289040"/>
              <a:ext cx="533520" cy="697680"/>
            </a:xfrm>
            <a:custGeom>
              <a:avLst/>
              <a:gdLst>
                <a:gd name="textAreaLeft" fmla="*/ 0 w 533520"/>
                <a:gd name="textAreaRight" fmla="*/ 533880 w 533520"/>
                <a:gd name="textAreaTop" fmla="*/ 360 h 697680"/>
                <a:gd name="textAreaBottom" fmla="*/ 698400 h 6976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4" name="Google Shape;2053;p26"/>
            <p:cNvSpPr/>
            <p:nvPr/>
          </p:nvSpPr>
          <p:spPr>
            <a:xfrm rot="12274200" flipV="1">
              <a:off x="323280" y="5008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5" name="Google Shape;2054;p26"/>
            <p:cNvSpPr/>
            <p:nvPr/>
          </p:nvSpPr>
          <p:spPr>
            <a:xfrm rot="12274200" flipV="1">
              <a:off x="330480" y="508032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6" name="Google Shape;2055;p26"/>
            <p:cNvSpPr/>
            <p:nvPr/>
          </p:nvSpPr>
          <p:spPr>
            <a:xfrm rot="12274200" flipV="1">
              <a:off x="185040" y="3903480"/>
              <a:ext cx="388440" cy="265680"/>
            </a:xfrm>
            <a:custGeom>
              <a:avLst/>
              <a:gdLst>
                <a:gd name="textAreaLeft" fmla="*/ 0 w 388440"/>
                <a:gd name="textAreaRight" fmla="*/ 388800 w 388440"/>
                <a:gd name="textAreaTop" fmla="*/ 360 h 265680"/>
                <a:gd name="textAreaBottom" fmla="*/ 266400 h 2656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7" name="Google Shape;2056;p26"/>
            <p:cNvSpPr/>
            <p:nvPr/>
          </p:nvSpPr>
          <p:spPr>
            <a:xfrm rot="12274200" flipV="1">
              <a:off x="192960" y="3975840"/>
              <a:ext cx="388080" cy="265320"/>
            </a:xfrm>
            <a:custGeom>
              <a:avLst/>
              <a:gdLst>
                <a:gd name="textAreaLeft" fmla="*/ 0 w 388080"/>
                <a:gd name="textAreaRight" fmla="*/ 388440 w 388080"/>
                <a:gd name="textAreaTop" fmla="*/ -360 h 265320"/>
                <a:gd name="textAreaBottom" fmla="*/ 265320 h 26532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88" name="Google Shape;2057;p26"/>
            <p:cNvSpPr/>
            <p:nvPr/>
          </p:nvSpPr>
          <p:spPr>
            <a:xfrm rot="12274200" flipV="1">
              <a:off x="160200" y="3734280"/>
              <a:ext cx="397800" cy="246240"/>
            </a:xfrm>
            <a:custGeom>
              <a:avLst/>
              <a:gdLst>
                <a:gd name="textAreaLeft" fmla="*/ 0 w 397800"/>
                <a:gd name="textAreaRight" fmla="*/ 398160 w 397800"/>
                <a:gd name="textAreaTop" fmla="*/ 360 h 246240"/>
                <a:gd name="textAreaBottom" fmla="*/ 246960 h 2462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2058;p26"/>
            <p:cNvSpPr/>
            <p:nvPr/>
          </p:nvSpPr>
          <p:spPr>
            <a:xfrm rot="12274200" flipV="1">
              <a:off x="196200" y="355572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0" name="Google Shape;2059;p26"/>
            <p:cNvSpPr/>
            <p:nvPr/>
          </p:nvSpPr>
          <p:spPr>
            <a:xfrm rot="12274200" flipV="1">
              <a:off x="208800" y="3564000"/>
              <a:ext cx="332280" cy="377640"/>
            </a:xfrm>
            <a:custGeom>
              <a:avLst/>
              <a:gdLst>
                <a:gd name="textAreaLeft" fmla="*/ 0 w 332280"/>
                <a:gd name="textAreaRight" fmla="*/ 332640 w 332280"/>
                <a:gd name="textAreaTop" fmla="*/ -360 h 377640"/>
                <a:gd name="textAreaBottom" fmla="*/ 377640 h 3776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2060;p26"/>
            <p:cNvSpPr/>
            <p:nvPr/>
          </p:nvSpPr>
          <p:spPr>
            <a:xfrm rot="12274200" flipV="1">
              <a:off x="567000" y="4697280"/>
              <a:ext cx="183600" cy="297360"/>
            </a:xfrm>
            <a:custGeom>
              <a:avLst/>
              <a:gdLst>
                <a:gd name="textAreaLeft" fmla="*/ 0 w 183600"/>
                <a:gd name="textAreaRight" fmla="*/ 183960 w 183600"/>
                <a:gd name="textAreaTop" fmla="*/ 360 h 297360"/>
                <a:gd name="textAreaBottom" fmla="*/ 298080 h 2973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2061;p26"/>
            <p:cNvSpPr/>
            <p:nvPr/>
          </p:nvSpPr>
          <p:spPr>
            <a:xfrm rot="12274200" flipV="1">
              <a:off x="359280" y="3669840"/>
              <a:ext cx="128880" cy="98640"/>
            </a:xfrm>
            <a:custGeom>
              <a:avLst/>
              <a:gdLst>
                <a:gd name="textAreaLeft" fmla="*/ 0 w 128880"/>
                <a:gd name="textAreaRight" fmla="*/ 129240 w 128880"/>
                <a:gd name="textAreaTop" fmla="*/ 360 h 98640"/>
                <a:gd name="textAreaBottom" fmla="*/ 99360 h 9864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2062;p26"/>
            <p:cNvSpPr/>
            <p:nvPr/>
          </p:nvSpPr>
          <p:spPr>
            <a:xfrm rot="12274200" flipV="1">
              <a:off x="491760" y="3939840"/>
              <a:ext cx="168120" cy="272160"/>
            </a:xfrm>
            <a:custGeom>
              <a:avLst/>
              <a:gdLst>
                <a:gd name="textAreaLeft" fmla="*/ 0 w 168120"/>
                <a:gd name="textAreaRight" fmla="*/ 168480 w 168120"/>
                <a:gd name="textAreaTop" fmla="*/ 360 h 272160"/>
                <a:gd name="textAreaBottom" fmla="*/ 272880 h 27216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2063;p26"/>
            <p:cNvSpPr/>
            <p:nvPr/>
          </p:nvSpPr>
          <p:spPr>
            <a:xfrm rot="12274200" flipV="1">
              <a:off x="686520" y="5311800"/>
              <a:ext cx="64080" cy="130320"/>
            </a:xfrm>
            <a:custGeom>
              <a:avLst/>
              <a:gdLst>
                <a:gd name="textAreaLeft" fmla="*/ 0 w 64080"/>
                <a:gd name="textAreaRight" fmla="*/ 64440 w 64080"/>
                <a:gd name="textAreaTop" fmla="*/ 360 h 130320"/>
                <a:gd name="textAreaBottom" fmla="*/ 131040 h 130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5" name="Google Shape;2064;p26"/>
          <p:cNvGrpSpPr/>
          <p:nvPr/>
        </p:nvGrpSpPr>
        <p:grpSpPr>
          <a:xfrm>
            <a:off x="8029440" y="-241920"/>
            <a:ext cx="1283400" cy="1054440"/>
            <a:chOff x="8029440" y="-241920"/>
            <a:chExt cx="1283400" cy="1054440"/>
          </a:xfrm>
        </p:grpSpPr>
        <p:sp>
          <p:nvSpPr>
            <p:cNvPr id="1496" name="Google Shape;2065;p26"/>
            <p:cNvSpPr/>
            <p:nvPr/>
          </p:nvSpPr>
          <p:spPr>
            <a:xfrm flipH="1">
              <a:off x="8029080" y="-20916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7" name="Google Shape;2066;p26"/>
            <p:cNvSpPr/>
            <p:nvPr/>
          </p:nvSpPr>
          <p:spPr>
            <a:xfrm flipH="1">
              <a:off x="8080200" y="-241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8" name="Google Shape;2067;p26"/>
          <p:cNvGrpSpPr/>
          <p:nvPr/>
        </p:nvGrpSpPr>
        <p:grpSpPr>
          <a:xfrm>
            <a:off x="126360" y="1801080"/>
            <a:ext cx="480240" cy="729720"/>
            <a:chOff x="126360" y="1801080"/>
            <a:chExt cx="480240" cy="729720"/>
          </a:xfrm>
        </p:grpSpPr>
        <p:sp>
          <p:nvSpPr>
            <p:cNvPr id="1499" name="Google Shape;2068;p26"/>
            <p:cNvSpPr/>
            <p:nvPr/>
          </p:nvSpPr>
          <p:spPr>
            <a:xfrm rot="8584800">
              <a:off x="252720" y="191484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2069;p26"/>
            <p:cNvSpPr/>
            <p:nvPr/>
          </p:nvSpPr>
          <p:spPr>
            <a:xfrm rot="8584800">
              <a:off x="333720" y="18507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1" name="Google Shape;2070;p26"/>
            <p:cNvSpPr/>
            <p:nvPr/>
          </p:nvSpPr>
          <p:spPr>
            <a:xfrm rot="8584800">
              <a:off x="336960" y="18392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2071;p26"/>
            <p:cNvSpPr/>
            <p:nvPr/>
          </p:nvSpPr>
          <p:spPr>
            <a:xfrm rot="8584800">
              <a:off x="190080" y="204912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3" name="Google Shape;2072;p26"/>
            <p:cNvSpPr/>
            <p:nvPr/>
          </p:nvSpPr>
          <p:spPr>
            <a:xfrm rot="8584800">
              <a:off x="167040" y="23083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4" name="Google Shape;2073;p26"/>
            <p:cNvSpPr/>
            <p:nvPr/>
          </p:nvSpPr>
          <p:spPr>
            <a:xfrm rot="8584800">
              <a:off x="191160" y="204156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5" name="Google Shape;2074;p26"/>
            <p:cNvSpPr/>
            <p:nvPr/>
          </p:nvSpPr>
          <p:spPr>
            <a:xfrm rot="8584800">
              <a:off x="319320" y="204948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06" name="Google Shape;2075;p26"/>
            <p:cNvSpPr/>
            <p:nvPr/>
          </p:nvSpPr>
          <p:spPr>
            <a:xfrm rot="8584800">
              <a:off x="480600" y="194220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2076;p26"/>
            <p:cNvSpPr/>
            <p:nvPr/>
          </p:nvSpPr>
          <p:spPr>
            <a:xfrm rot="8584800">
              <a:off x="427320" y="205596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2077;p26"/>
            <p:cNvSpPr/>
            <p:nvPr/>
          </p:nvSpPr>
          <p:spPr>
            <a:xfrm rot="8584800">
              <a:off x="464040" y="21607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9" name="Google Shape;2078;p26"/>
            <p:cNvSpPr/>
            <p:nvPr/>
          </p:nvSpPr>
          <p:spPr>
            <a:xfrm rot="8584800">
              <a:off x="304920" y="19756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2079;p26"/>
            <p:cNvSpPr/>
            <p:nvPr/>
          </p:nvSpPr>
          <p:spPr>
            <a:xfrm rot="8584800">
              <a:off x="317880" y="204876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1" name="Google Shape;2080;p26"/>
            <p:cNvSpPr/>
            <p:nvPr/>
          </p:nvSpPr>
          <p:spPr>
            <a:xfrm rot="8584800">
              <a:off x="172080" y="201096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2" name="Google Shape;2081;p26"/>
            <p:cNvSpPr/>
            <p:nvPr/>
          </p:nvSpPr>
          <p:spPr>
            <a:xfrm rot="8584800">
              <a:off x="313560" y="206100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3" name="Google Shape;2082;p26"/>
            <p:cNvSpPr/>
            <p:nvPr/>
          </p:nvSpPr>
          <p:spPr>
            <a:xfrm rot="8584800">
              <a:off x="317880" y="206388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14" name="Google Shape;2083;p26"/>
          <p:cNvGrpSpPr/>
          <p:nvPr/>
        </p:nvGrpSpPr>
        <p:grpSpPr>
          <a:xfrm>
            <a:off x="8591760" y="1604160"/>
            <a:ext cx="916200" cy="1568520"/>
            <a:chOff x="8591760" y="1604160"/>
            <a:chExt cx="916200" cy="1568520"/>
          </a:xfrm>
        </p:grpSpPr>
        <p:sp>
          <p:nvSpPr>
            <p:cNvPr id="1515" name="Google Shape;2084;p26"/>
            <p:cNvSpPr/>
            <p:nvPr/>
          </p:nvSpPr>
          <p:spPr>
            <a:xfrm rot="367200">
              <a:off x="8723880" y="262260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6" name="Google Shape;2085;p26"/>
            <p:cNvSpPr/>
            <p:nvPr/>
          </p:nvSpPr>
          <p:spPr>
            <a:xfrm rot="367200">
              <a:off x="8731080" y="26373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2086;p26"/>
            <p:cNvSpPr/>
            <p:nvPr/>
          </p:nvSpPr>
          <p:spPr>
            <a:xfrm rot="367200">
              <a:off x="9248400" y="267120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8" name="Google Shape;2087;p26"/>
            <p:cNvSpPr/>
            <p:nvPr/>
          </p:nvSpPr>
          <p:spPr>
            <a:xfrm rot="367200">
              <a:off x="8730000" y="302508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9" name="Google Shape;2088;p26"/>
            <p:cNvSpPr/>
            <p:nvPr/>
          </p:nvSpPr>
          <p:spPr>
            <a:xfrm rot="367200">
              <a:off x="9113400" y="288000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0" name="Google Shape;2089;p26"/>
            <p:cNvSpPr/>
            <p:nvPr/>
          </p:nvSpPr>
          <p:spPr>
            <a:xfrm rot="367200">
              <a:off x="8806320" y="277200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2090;p26"/>
            <p:cNvSpPr/>
            <p:nvPr/>
          </p:nvSpPr>
          <p:spPr>
            <a:xfrm rot="367200">
              <a:off x="8649360" y="162144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2" name="Google Shape;2091;p26"/>
            <p:cNvSpPr/>
            <p:nvPr/>
          </p:nvSpPr>
          <p:spPr>
            <a:xfrm rot="367200">
              <a:off x="8633160" y="16243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3" name="Google Shape;2092;p26"/>
            <p:cNvSpPr/>
            <p:nvPr/>
          </p:nvSpPr>
          <p:spPr>
            <a:xfrm rot="367200">
              <a:off x="8861760" y="220464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2093;p26"/>
            <p:cNvSpPr/>
            <p:nvPr/>
          </p:nvSpPr>
          <p:spPr>
            <a:xfrm rot="367200">
              <a:off x="8686080" y="162468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2094;p26"/>
            <p:cNvSpPr/>
            <p:nvPr/>
          </p:nvSpPr>
          <p:spPr>
            <a:xfrm rot="367200">
              <a:off x="8688240" y="199656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2095;p26"/>
            <p:cNvSpPr/>
            <p:nvPr/>
          </p:nvSpPr>
          <p:spPr>
            <a:xfrm rot="367200">
              <a:off x="8844480" y="172116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27" name="Google Shape;2096;p26"/>
          <p:cNvGrpSpPr/>
          <p:nvPr/>
        </p:nvGrpSpPr>
        <p:grpSpPr>
          <a:xfrm>
            <a:off x="7891920" y="3813840"/>
            <a:ext cx="1771920" cy="2251080"/>
            <a:chOff x="7891920" y="3813840"/>
            <a:chExt cx="1771920" cy="2251080"/>
          </a:xfrm>
        </p:grpSpPr>
        <p:sp>
          <p:nvSpPr>
            <p:cNvPr id="1528" name="Google Shape;2097;p26"/>
            <p:cNvSpPr/>
            <p:nvPr/>
          </p:nvSpPr>
          <p:spPr>
            <a:xfrm rot="18279600">
              <a:off x="8091360" y="4567320"/>
              <a:ext cx="1383840" cy="1183680"/>
            </a:xfrm>
            <a:custGeom>
              <a:avLst/>
              <a:gdLst>
                <a:gd name="textAreaLeft" fmla="*/ 0 w 1383840"/>
                <a:gd name="textAreaRight" fmla="*/ 1384200 w 1383840"/>
                <a:gd name="textAreaTop" fmla="*/ 0 h 1183680"/>
                <a:gd name="textAreaBottom" fmla="*/ 1184040 h 118368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9" name="Google Shape;2098;p26"/>
            <p:cNvSpPr/>
            <p:nvPr/>
          </p:nvSpPr>
          <p:spPr>
            <a:xfrm rot="18279600">
              <a:off x="8080200" y="4553280"/>
              <a:ext cx="1383840" cy="1183680"/>
            </a:xfrm>
            <a:custGeom>
              <a:avLst/>
              <a:gdLst>
                <a:gd name="textAreaLeft" fmla="*/ 0 w 1383840"/>
                <a:gd name="textAreaRight" fmla="*/ 1384200 w 1383840"/>
                <a:gd name="textAreaTop" fmla="*/ 0 h 1183680"/>
                <a:gd name="textAreaBottom" fmla="*/ 1184040 h 118368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2099;p26"/>
            <p:cNvSpPr/>
            <p:nvPr/>
          </p:nvSpPr>
          <p:spPr>
            <a:xfrm rot="18279600">
              <a:off x="8768160" y="5165640"/>
              <a:ext cx="221040" cy="164880"/>
            </a:xfrm>
            <a:custGeom>
              <a:avLst/>
              <a:gdLst>
                <a:gd name="textAreaLeft" fmla="*/ 0 w 221040"/>
                <a:gd name="textAreaRight" fmla="*/ 221400 w 221040"/>
                <a:gd name="textAreaTop" fmla="*/ 0 h 164880"/>
                <a:gd name="textAreaBottom" fmla="*/ 165240 h 16488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2440" bIns="82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1" name="Google Shape;2100;p26"/>
            <p:cNvSpPr/>
            <p:nvPr/>
          </p:nvSpPr>
          <p:spPr>
            <a:xfrm rot="18279600">
              <a:off x="8758080" y="5159880"/>
              <a:ext cx="221040" cy="164880"/>
            </a:xfrm>
            <a:custGeom>
              <a:avLst/>
              <a:gdLst>
                <a:gd name="textAreaLeft" fmla="*/ 0 w 221040"/>
                <a:gd name="textAreaRight" fmla="*/ 221400 w 221040"/>
                <a:gd name="textAreaTop" fmla="*/ 0 h 164880"/>
                <a:gd name="textAreaBottom" fmla="*/ 165240 h 16488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440" bIns="82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2" name="Google Shape;2101;p26"/>
            <p:cNvSpPr/>
            <p:nvPr/>
          </p:nvSpPr>
          <p:spPr>
            <a:xfrm rot="18279600">
              <a:off x="8591760" y="5333400"/>
              <a:ext cx="80640" cy="64080"/>
            </a:xfrm>
            <a:custGeom>
              <a:avLst/>
              <a:gdLst>
                <a:gd name="textAreaLeft" fmla="*/ 0 w 80640"/>
                <a:gd name="textAreaRight" fmla="*/ 81000 w 80640"/>
                <a:gd name="textAreaTop" fmla="*/ 0 h 64080"/>
                <a:gd name="textAreaBottom" fmla="*/ 64440 h 6408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3" name="Google Shape;2102;p26"/>
            <p:cNvSpPr/>
            <p:nvPr/>
          </p:nvSpPr>
          <p:spPr>
            <a:xfrm rot="18279600">
              <a:off x="8309160" y="5245200"/>
              <a:ext cx="242640" cy="277560"/>
            </a:xfrm>
            <a:custGeom>
              <a:avLst/>
              <a:gdLst>
                <a:gd name="textAreaLeft" fmla="*/ 0 w 242640"/>
                <a:gd name="textAreaRight" fmla="*/ 243000 w 242640"/>
                <a:gd name="textAreaTop" fmla="*/ 0 h 277560"/>
                <a:gd name="textAreaBottom" fmla="*/ 277920 h 27756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4" name="Google Shape;2103;p26"/>
            <p:cNvSpPr/>
            <p:nvPr/>
          </p:nvSpPr>
          <p:spPr>
            <a:xfrm rot="18279600">
              <a:off x="8588160" y="5324760"/>
              <a:ext cx="80640" cy="64080"/>
            </a:xfrm>
            <a:custGeom>
              <a:avLst/>
              <a:gdLst>
                <a:gd name="textAreaLeft" fmla="*/ 0 w 80640"/>
                <a:gd name="textAreaRight" fmla="*/ 81000 w 80640"/>
                <a:gd name="textAreaTop" fmla="*/ 0 h 64080"/>
                <a:gd name="textAreaBottom" fmla="*/ 64440 h 6408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5" name="Google Shape;2104;p26"/>
            <p:cNvSpPr/>
            <p:nvPr/>
          </p:nvSpPr>
          <p:spPr>
            <a:xfrm rot="18279600">
              <a:off x="8305200" y="5236560"/>
              <a:ext cx="242640" cy="277560"/>
            </a:xfrm>
            <a:custGeom>
              <a:avLst/>
              <a:gdLst>
                <a:gd name="textAreaLeft" fmla="*/ 0 w 242640"/>
                <a:gd name="textAreaRight" fmla="*/ 243000 w 242640"/>
                <a:gd name="textAreaTop" fmla="*/ 0 h 277560"/>
                <a:gd name="textAreaBottom" fmla="*/ 277920 h 27756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6" name="Google Shape;2105;p26"/>
            <p:cNvSpPr/>
            <p:nvPr/>
          </p:nvSpPr>
          <p:spPr>
            <a:xfrm rot="18279600">
              <a:off x="8197560" y="4974120"/>
              <a:ext cx="252720" cy="196200"/>
            </a:xfrm>
            <a:custGeom>
              <a:avLst/>
              <a:gdLst>
                <a:gd name="textAreaLeft" fmla="*/ 0 w 252720"/>
                <a:gd name="textAreaRight" fmla="*/ 253080 w 252720"/>
                <a:gd name="textAreaTop" fmla="*/ 0 h 196200"/>
                <a:gd name="textAreaBottom" fmla="*/ 196560 h 19620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7" name="Google Shape;2106;p26"/>
            <p:cNvSpPr/>
            <p:nvPr/>
          </p:nvSpPr>
          <p:spPr>
            <a:xfrm rot="18279600">
              <a:off x="8187480" y="4967280"/>
              <a:ext cx="252720" cy="196560"/>
            </a:xfrm>
            <a:custGeom>
              <a:avLst/>
              <a:gdLst>
                <a:gd name="textAreaLeft" fmla="*/ 0 w 252720"/>
                <a:gd name="textAreaRight" fmla="*/ 253080 w 252720"/>
                <a:gd name="textAreaTop" fmla="*/ 0 h 196560"/>
                <a:gd name="textAreaBottom" fmla="*/ 196920 h 19656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8" name="Google Shape;2107;p26"/>
            <p:cNvSpPr/>
            <p:nvPr/>
          </p:nvSpPr>
          <p:spPr>
            <a:xfrm rot="18279600">
              <a:off x="8402040" y="4679640"/>
              <a:ext cx="262800" cy="171000"/>
            </a:xfrm>
            <a:custGeom>
              <a:avLst/>
              <a:gdLst>
                <a:gd name="textAreaLeft" fmla="*/ 0 w 262800"/>
                <a:gd name="textAreaRight" fmla="*/ 263160 w 262800"/>
                <a:gd name="textAreaTop" fmla="*/ 0 h 171000"/>
                <a:gd name="textAreaBottom" fmla="*/ 171360 h 17100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9" name="Google Shape;2108;p26"/>
            <p:cNvSpPr/>
            <p:nvPr/>
          </p:nvSpPr>
          <p:spPr>
            <a:xfrm rot="18279600">
              <a:off x="8612280" y="4781160"/>
              <a:ext cx="115200" cy="77040"/>
            </a:xfrm>
            <a:custGeom>
              <a:avLst/>
              <a:gdLst>
                <a:gd name="textAreaLeft" fmla="*/ 0 w 115200"/>
                <a:gd name="textAreaRight" fmla="*/ 115560 w 115200"/>
                <a:gd name="textAreaTop" fmla="*/ 0 h 77040"/>
                <a:gd name="textAreaBottom" fmla="*/ 77400 h 7704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40" name="Google Shape;2109;p26"/>
            <p:cNvSpPr/>
            <p:nvPr/>
          </p:nvSpPr>
          <p:spPr>
            <a:xfrm rot="18279600">
              <a:off x="8394840" y="4675680"/>
              <a:ext cx="262800" cy="171000"/>
            </a:xfrm>
            <a:custGeom>
              <a:avLst/>
              <a:gdLst>
                <a:gd name="textAreaLeft" fmla="*/ 0 w 262800"/>
                <a:gd name="textAreaRight" fmla="*/ 263160 w 262800"/>
                <a:gd name="textAreaTop" fmla="*/ 0 h 171000"/>
                <a:gd name="textAreaBottom" fmla="*/ 171360 h 17100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1" name="Google Shape;2110;p26"/>
            <p:cNvSpPr/>
            <p:nvPr/>
          </p:nvSpPr>
          <p:spPr>
            <a:xfrm rot="18279600">
              <a:off x="8605080" y="4776840"/>
              <a:ext cx="115200" cy="77040"/>
            </a:xfrm>
            <a:custGeom>
              <a:avLst/>
              <a:gdLst>
                <a:gd name="textAreaLeft" fmla="*/ 0 w 115200"/>
                <a:gd name="textAreaRight" fmla="*/ 115560 w 115200"/>
                <a:gd name="textAreaTop" fmla="*/ 0 h 77040"/>
                <a:gd name="textAreaBottom" fmla="*/ 77400 h 7704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2111;p26"/>
            <p:cNvSpPr/>
            <p:nvPr/>
          </p:nvSpPr>
          <p:spPr>
            <a:xfrm rot="18279600">
              <a:off x="8422200" y="4739760"/>
              <a:ext cx="107640" cy="50040"/>
            </a:xfrm>
            <a:custGeom>
              <a:avLst/>
              <a:gdLst>
                <a:gd name="textAreaLeft" fmla="*/ 0 w 107640"/>
                <a:gd name="textAreaRight" fmla="*/ 108000 w 107640"/>
                <a:gd name="textAreaTop" fmla="*/ 0 h 50040"/>
                <a:gd name="textAreaBottom" fmla="*/ 50400 h 5004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200" bIns="25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3" name="Google Shape;2112;p26"/>
            <p:cNvSpPr/>
            <p:nvPr/>
          </p:nvSpPr>
          <p:spPr>
            <a:xfrm rot="18279600">
              <a:off x="8215920" y="4993920"/>
              <a:ext cx="95040" cy="19800"/>
            </a:xfrm>
            <a:custGeom>
              <a:avLst/>
              <a:gdLst>
                <a:gd name="textAreaLeft" fmla="*/ 0 w 95040"/>
                <a:gd name="textAreaRight" fmla="*/ 95400 w 95040"/>
                <a:gd name="textAreaTop" fmla="*/ 0 h 19800"/>
                <a:gd name="textAreaBottom" fmla="*/ 20160 h 1980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0080" bIns="10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4" name="Google Shape;2113;p26"/>
            <p:cNvSpPr/>
            <p:nvPr/>
          </p:nvSpPr>
          <p:spPr>
            <a:xfrm rot="18279600">
              <a:off x="8348760" y="5065200"/>
              <a:ext cx="75960" cy="23040"/>
            </a:xfrm>
            <a:custGeom>
              <a:avLst/>
              <a:gdLst>
                <a:gd name="textAreaLeft" fmla="*/ 0 w 75960"/>
                <a:gd name="textAreaRight" fmla="*/ 76320 w 75960"/>
                <a:gd name="textAreaTop" fmla="*/ 0 h 23040"/>
                <a:gd name="textAreaBottom" fmla="*/ 23400 h 2304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5" name="Google Shape;2114;p26"/>
            <p:cNvSpPr/>
            <p:nvPr/>
          </p:nvSpPr>
          <p:spPr>
            <a:xfrm rot="18279600">
              <a:off x="8252280" y="5112720"/>
              <a:ext cx="30960" cy="38520"/>
            </a:xfrm>
            <a:custGeom>
              <a:avLst/>
              <a:gdLst>
                <a:gd name="textAreaLeft" fmla="*/ 0 w 30960"/>
                <a:gd name="textAreaRight" fmla="*/ 31320 w 30960"/>
                <a:gd name="textAreaTop" fmla="*/ 0 h 38520"/>
                <a:gd name="textAreaBottom" fmla="*/ 38880 h 3852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6" name="Google Shape;2115;p26"/>
            <p:cNvSpPr/>
            <p:nvPr/>
          </p:nvSpPr>
          <p:spPr>
            <a:xfrm rot="18279600">
              <a:off x="8613000" y="4807080"/>
              <a:ext cx="50400" cy="12240"/>
            </a:xfrm>
            <a:custGeom>
              <a:avLst/>
              <a:gdLst>
                <a:gd name="textAreaLeft" fmla="*/ 0 w 50400"/>
                <a:gd name="textAreaRight" fmla="*/ 50760 w 50400"/>
                <a:gd name="textAreaTop" fmla="*/ 0 h 12240"/>
                <a:gd name="textAreaBottom" fmla="*/ 12600 h 1224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7" name="Google Shape;2116;p26"/>
            <p:cNvSpPr/>
            <p:nvPr/>
          </p:nvSpPr>
          <p:spPr>
            <a:xfrm rot="18279600">
              <a:off x="8570160" y="4754880"/>
              <a:ext cx="65160" cy="22680"/>
            </a:xfrm>
            <a:custGeom>
              <a:avLst/>
              <a:gdLst>
                <a:gd name="textAreaLeft" fmla="*/ 0 w 65160"/>
                <a:gd name="textAreaRight" fmla="*/ 65520 w 65160"/>
                <a:gd name="textAreaTop" fmla="*/ 0 h 22680"/>
                <a:gd name="textAreaBottom" fmla="*/ 23040 h 2268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8" name="Google Shape;2117;p26"/>
            <p:cNvSpPr/>
            <p:nvPr/>
          </p:nvSpPr>
          <p:spPr>
            <a:xfrm rot="18279600">
              <a:off x="8284320" y="5302800"/>
              <a:ext cx="91080" cy="24840"/>
            </a:xfrm>
            <a:custGeom>
              <a:avLst/>
              <a:gdLst>
                <a:gd name="textAreaLeft" fmla="*/ 0 w 91080"/>
                <a:gd name="textAreaRight" fmla="*/ 91440 w 91080"/>
                <a:gd name="textAreaTop" fmla="*/ 0 h 24840"/>
                <a:gd name="textAreaBottom" fmla="*/ 25200 h 2484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9" name="Google Shape;2118;p26"/>
            <p:cNvSpPr/>
            <p:nvPr/>
          </p:nvSpPr>
          <p:spPr>
            <a:xfrm rot="18279600">
              <a:off x="8483760" y="5263560"/>
              <a:ext cx="43200" cy="142920"/>
            </a:xfrm>
            <a:custGeom>
              <a:avLst/>
              <a:gdLst>
                <a:gd name="textAreaLeft" fmla="*/ 0 w 43200"/>
                <a:gd name="textAreaRight" fmla="*/ 43560 w 43200"/>
                <a:gd name="textAreaTop" fmla="*/ 0 h 142920"/>
                <a:gd name="textAreaBottom" fmla="*/ 143280 h 14292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640" bIns="71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2119;p26"/>
            <p:cNvSpPr/>
            <p:nvPr/>
          </p:nvSpPr>
          <p:spPr>
            <a:xfrm rot="18279600">
              <a:off x="8604000" y="5348520"/>
              <a:ext cx="35280" cy="29520"/>
            </a:xfrm>
            <a:custGeom>
              <a:avLst/>
              <a:gdLst>
                <a:gd name="textAreaLeft" fmla="*/ 0 w 35280"/>
                <a:gd name="textAreaRight" fmla="*/ 35640 w 35280"/>
                <a:gd name="textAreaTop" fmla="*/ 0 h 29520"/>
                <a:gd name="textAreaBottom" fmla="*/ 29880 h 2952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1" name="Google Shape;2120;p26"/>
            <p:cNvSpPr/>
            <p:nvPr/>
          </p:nvSpPr>
          <p:spPr>
            <a:xfrm rot="18279600">
              <a:off x="8763480" y="5226480"/>
              <a:ext cx="95040" cy="32400"/>
            </a:xfrm>
            <a:custGeom>
              <a:avLst/>
              <a:gdLst>
                <a:gd name="textAreaLeft" fmla="*/ 0 w 95040"/>
                <a:gd name="textAreaRight" fmla="*/ 95400 w 95040"/>
                <a:gd name="textAreaTop" fmla="*/ 0 h 32400"/>
                <a:gd name="textAreaBottom" fmla="*/ 32760 h 3240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6200" bIns="16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2121;p26"/>
            <p:cNvSpPr/>
            <p:nvPr/>
          </p:nvSpPr>
          <p:spPr>
            <a:xfrm rot="18279600">
              <a:off x="8874720" y="5250960"/>
              <a:ext cx="75960" cy="33480"/>
            </a:xfrm>
            <a:custGeom>
              <a:avLst/>
              <a:gdLst>
                <a:gd name="textAreaLeft" fmla="*/ 0 w 75960"/>
                <a:gd name="textAreaRight" fmla="*/ 76320 w 75960"/>
                <a:gd name="textAreaTop" fmla="*/ 0 h 33480"/>
                <a:gd name="textAreaBottom" fmla="*/ 33840 h 3348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2122;p26"/>
            <p:cNvSpPr/>
            <p:nvPr/>
          </p:nvSpPr>
          <p:spPr>
            <a:xfrm rot="18279600">
              <a:off x="8910720" y="5142960"/>
              <a:ext cx="9720" cy="43920"/>
            </a:xfrm>
            <a:custGeom>
              <a:avLst/>
              <a:gdLst>
                <a:gd name="textAreaLeft" fmla="*/ 0 w 9720"/>
                <a:gd name="textAreaRight" fmla="*/ 10080 w 9720"/>
                <a:gd name="textAreaTop" fmla="*/ 0 h 43920"/>
                <a:gd name="textAreaBottom" fmla="*/ 44280 h 4392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4" name="Google Shape;2123;p26"/>
            <p:cNvSpPr/>
            <p:nvPr/>
          </p:nvSpPr>
          <p:spPr>
            <a:xfrm rot="18279600">
              <a:off x="8349480" y="4069080"/>
              <a:ext cx="902520" cy="536040"/>
            </a:xfrm>
            <a:custGeom>
              <a:avLst/>
              <a:gdLst>
                <a:gd name="textAreaLeft" fmla="*/ 0 w 902520"/>
                <a:gd name="textAreaRight" fmla="*/ 902880 w 902520"/>
                <a:gd name="textAreaTop" fmla="*/ 0 h 536040"/>
                <a:gd name="textAreaBottom" fmla="*/ 536400 h 53604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5" name="Google Shape;2124;p26"/>
            <p:cNvSpPr/>
            <p:nvPr/>
          </p:nvSpPr>
          <p:spPr>
            <a:xfrm rot="18279600">
              <a:off x="8338320" y="4069080"/>
              <a:ext cx="902520" cy="536040"/>
            </a:xfrm>
            <a:custGeom>
              <a:avLst/>
              <a:gdLst>
                <a:gd name="textAreaLeft" fmla="*/ 0 w 902520"/>
                <a:gd name="textAreaRight" fmla="*/ 902880 w 902520"/>
                <a:gd name="textAreaTop" fmla="*/ 0 h 536040"/>
                <a:gd name="textAreaBottom" fmla="*/ 536400 h 53604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6" name="Google Shape;2125;p26"/>
            <p:cNvSpPr/>
            <p:nvPr/>
          </p:nvSpPr>
          <p:spPr>
            <a:xfrm rot="18279600">
              <a:off x="8514000" y="4867920"/>
              <a:ext cx="379800" cy="250200"/>
            </a:xfrm>
            <a:custGeom>
              <a:avLst/>
              <a:gdLst>
                <a:gd name="textAreaLeft" fmla="*/ 0 w 379800"/>
                <a:gd name="textAreaRight" fmla="*/ 380160 w 379800"/>
                <a:gd name="textAreaTop" fmla="*/ 0 h 250200"/>
                <a:gd name="textAreaBottom" fmla="*/ 250560 h 25020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7" name="Google Shape;2126;p26"/>
            <p:cNvSpPr/>
            <p:nvPr/>
          </p:nvSpPr>
          <p:spPr>
            <a:xfrm rot="18279600">
              <a:off x="8508600" y="4867920"/>
              <a:ext cx="379800" cy="250200"/>
            </a:xfrm>
            <a:custGeom>
              <a:avLst/>
              <a:gdLst>
                <a:gd name="textAreaLeft" fmla="*/ 0 w 379800"/>
                <a:gd name="textAreaRight" fmla="*/ 380160 w 379800"/>
                <a:gd name="textAreaTop" fmla="*/ 0 h 250200"/>
                <a:gd name="textAreaBottom" fmla="*/ 250560 h 25020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8" name="Google Shape;2127;p26"/>
            <p:cNvSpPr/>
            <p:nvPr/>
          </p:nvSpPr>
          <p:spPr>
            <a:xfrm rot="18279600">
              <a:off x="8701200" y="4728600"/>
              <a:ext cx="108360" cy="127080"/>
            </a:xfrm>
            <a:custGeom>
              <a:avLst/>
              <a:gdLst>
                <a:gd name="textAreaLeft" fmla="*/ 0 w 108360"/>
                <a:gd name="textAreaRight" fmla="*/ 108720 w 108360"/>
                <a:gd name="textAreaTop" fmla="*/ 0 h 127080"/>
                <a:gd name="textAreaBottom" fmla="*/ 127440 h 12708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3720" bIns="63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9" name="Google Shape;2128;p26"/>
            <p:cNvSpPr/>
            <p:nvPr/>
          </p:nvSpPr>
          <p:spPr>
            <a:xfrm rot="18279600">
              <a:off x="8690040" y="4737960"/>
              <a:ext cx="108360" cy="124200"/>
            </a:xfrm>
            <a:custGeom>
              <a:avLst/>
              <a:gdLst>
                <a:gd name="textAreaLeft" fmla="*/ 0 w 108360"/>
                <a:gd name="textAreaRight" fmla="*/ 108720 w 108360"/>
                <a:gd name="textAreaTop" fmla="*/ 0 h 124200"/>
                <a:gd name="textAreaBottom" fmla="*/ 124560 h 12420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0" name="Google Shape;2129;p26"/>
            <p:cNvSpPr/>
            <p:nvPr/>
          </p:nvSpPr>
          <p:spPr>
            <a:xfrm rot="18279600">
              <a:off x="8634960" y="4049640"/>
              <a:ext cx="279720" cy="149400"/>
            </a:xfrm>
            <a:custGeom>
              <a:avLst/>
              <a:gdLst>
                <a:gd name="textAreaLeft" fmla="*/ 0 w 279720"/>
                <a:gd name="textAreaRight" fmla="*/ 280080 w 279720"/>
                <a:gd name="textAreaTop" fmla="*/ 0 h 149400"/>
                <a:gd name="textAreaBottom" fmla="*/ 149760 h 14940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2130;p26"/>
            <p:cNvSpPr/>
            <p:nvPr/>
          </p:nvSpPr>
          <p:spPr>
            <a:xfrm rot="18279600">
              <a:off x="8590320" y="4413600"/>
              <a:ext cx="300600" cy="181440"/>
            </a:xfrm>
            <a:custGeom>
              <a:avLst/>
              <a:gdLst>
                <a:gd name="textAreaLeft" fmla="*/ 0 w 300600"/>
                <a:gd name="textAreaRight" fmla="*/ 300960 w 300600"/>
                <a:gd name="textAreaTop" fmla="*/ 0 h 181440"/>
                <a:gd name="textAreaBottom" fmla="*/ 181800 h 18144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0720" bIns="90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2" name="Google Shape;2131;p26"/>
            <p:cNvSpPr/>
            <p:nvPr/>
          </p:nvSpPr>
          <p:spPr>
            <a:xfrm rot="18279600">
              <a:off x="8693640" y="4775760"/>
              <a:ext cx="54000" cy="45000"/>
            </a:xfrm>
            <a:custGeom>
              <a:avLst/>
              <a:gdLst>
                <a:gd name="textAreaLeft" fmla="*/ 0 w 54000"/>
                <a:gd name="textAreaRight" fmla="*/ 54360 w 54000"/>
                <a:gd name="textAreaTop" fmla="*/ 0 h 45000"/>
                <a:gd name="textAreaBottom" fmla="*/ 45360 h 4500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2132;p26"/>
            <p:cNvSpPr/>
            <p:nvPr/>
          </p:nvSpPr>
          <p:spPr>
            <a:xfrm rot="18279600">
              <a:off x="8618040" y="4870800"/>
              <a:ext cx="91800" cy="39240"/>
            </a:xfrm>
            <a:custGeom>
              <a:avLst/>
              <a:gdLst>
                <a:gd name="textAreaLeft" fmla="*/ 0 w 91800"/>
                <a:gd name="textAreaRight" fmla="*/ 92160 w 91800"/>
                <a:gd name="textAreaTop" fmla="*/ 0 h 39240"/>
                <a:gd name="textAreaBottom" fmla="*/ 39600 h 3924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2133;p26"/>
            <p:cNvSpPr/>
            <p:nvPr/>
          </p:nvSpPr>
          <p:spPr>
            <a:xfrm rot="18279600">
              <a:off x="8552880" y="4994280"/>
              <a:ext cx="331920" cy="219240"/>
            </a:xfrm>
            <a:custGeom>
              <a:avLst/>
              <a:gdLst>
                <a:gd name="textAreaLeft" fmla="*/ 0 w 331920"/>
                <a:gd name="textAreaRight" fmla="*/ 332280 w 331920"/>
                <a:gd name="textAreaTop" fmla="*/ 0 h 219240"/>
                <a:gd name="textAreaBottom" fmla="*/ 219600 h 21924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65" name="Google Shape;2134;p26"/>
            <p:cNvSpPr/>
            <p:nvPr/>
          </p:nvSpPr>
          <p:spPr>
            <a:xfrm rot="18279600">
              <a:off x="8543880" y="4996440"/>
              <a:ext cx="331920" cy="220320"/>
            </a:xfrm>
            <a:custGeom>
              <a:avLst/>
              <a:gdLst>
                <a:gd name="textAreaLeft" fmla="*/ 0 w 331920"/>
                <a:gd name="textAreaRight" fmla="*/ 332280 w 331920"/>
                <a:gd name="textAreaTop" fmla="*/ 0 h 220320"/>
                <a:gd name="textAreaBottom" fmla="*/ 220680 h 22032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6" name="Google Shape;2135;p26"/>
            <p:cNvSpPr/>
            <p:nvPr/>
          </p:nvSpPr>
          <p:spPr>
            <a:xfrm rot="18279600">
              <a:off x="8613720" y="5045760"/>
              <a:ext cx="65880" cy="50040"/>
            </a:xfrm>
            <a:custGeom>
              <a:avLst/>
              <a:gdLst>
                <a:gd name="textAreaLeft" fmla="*/ 0 w 65880"/>
                <a:gd name="textAreaRight" fmla="*/ 66240 w 65880"/>
                <a:gd name="textAreaTop" fmla="*/ 0 h 50040"/>
                <a:gd name="textAreaBottom" fmla="*/ 50400 h 5004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200" bIns="25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7" name="Google Shape;2136;p26"/>
            <p:cNvSpPr/>
            <p:nvPr/>
          </p:nvSpPr>
          <p:spPr>
            <a:xfrm rot="18279600">
              <a:off x="8734680" y="5198400"/>
              <a:ext cx="16200" cy="34560"/>
            </a:xfrm>
            <a:custGeom>
              <a:avLst/>
              <a:gdLst>
                <a:gd name="textAreaLeft" fmla="*/ 0 w 16200"/>
                <a:gd name="textAreaRight" fmla="*/ 16560 w 16200"/>
                <a:gd name="textAreaTop" fmla="*/ 0 h 34560"/>
                <a:gd name="textAreaBottom" fmla="*/ 34920 h 3456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8" name="Google Shape;2137;p26"/>
            <p:cNvSpPr/>
            <p:nvPr/>
          </p:nvSpPr>
          <p:spPr>
            <a:xfrm rot="18279600">
              <a:off x="8609760" y="5178600"/>
              <a:ext cx="21600" cy="26280"/>
            </a:xfrm>
            <a:custGeom>
              <a:avLst/>
              <a:gdLst>
                <a:gd name="textAreaLeft" fmla="*/ 0 w 21600"/>
                <a:gd name="textAreaRight" fmla="*/ 21960 w 21600"/>
                <a:gd name="textAreaTop" fmla="*/ 0 h 26280"/>
                <a:gd name="textAreaBottom" fmla="*/ 26640 h 2628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9" name="Google Shape;2138;p26"/>
            <p:cNvSpPr/>
            <p:nvPr/>
          </p:nvSpPr>
          <p:spPr>
            <a:xfrm rot="18279600">
              <a:off x="8729640" y="5068080"/>
              <a:ext cx="41760" cy="28080"/>
            </a:xfrm>
            <a:custGeom>
              <a:avLst/>
              <a:gdLst>
                <a:gd name="textAreaLeft" fmla="*/ 0 w 41760"/>
                <a:gd name="textAreaRight" fmla="*/ 42120 w 41760"/>
                <a:gd name="textAreaTop" fmla="*/ 0 h 28080"/>
                <a:gd name="textAreaBottom" fmla="*/ 28440 h 280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7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571" name="Google Shape;2153;p27"/>
          <p:cNvGrpSpPr/>
          <p:nvPr/>
        </p:nvGrpSpPr>
        <p:grpSpPr>
          <a:xfrm>
            <a:off x="-382320" y="4282200"/>
            <a:ext cx="1376640" cy="1351080"/>
            <a:chOff x="-382320" y="4282200"/>
            <a:chExt cx="1376640" cy="1351080"/>
          </a:xfrm>
        </p:grpSpPr>
        <p:sp>
          <p:nvSpPr>
            <p:cNvPr id="1572" name="Google Shape;2154;p27"/>
            <p:cNvSpPr/>
            <p:nvPr/>
          </p:nvSpPr>
          <p:spPr>
            <a:xfrm rot="18752400">
              <a:off x="-185040" y="452340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3" name="Google Shape;2155;p27"/>
            <p:cNvSpPr/>
            <p:nvPr/>
          </p:nvSpPr>
          <p:spPr>
            <a:xfrm rot="18752400">
              <a:off x="-234000" y="45363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74" name="Google Shape;2156;p27"/>
          <p:cNvGrpSpPr/>
          <p:nvPr/>
        </p:nvGrpSpPr>
        <p:grpSpPr>
          <a:xfrm>
            <a:off x="8197200" y="-393120"/>
            <a:ext cx="1673640" cy="1685880"/>
            <a:chOff x="8197200" y="-393120"/>
            <a:chExt cx="1673640" cy="1685880"/>
          </a:xfrm>
        </p:grpSpPr>
        <p:sp>
          <p:nvSpPr>
            <p:cNvPr id="1575" name="Google Shape;2157;p27"/>
            <p:cNvSpPr/>
            <p:nvPr/>
          </p:nvSpPr>
          <p:spPr>
            <a:xfrm>
              <a:off x="8243280" y="-46080"/>
              <a:ext cx="937080" cy="1215360"/>
            </a:xfrm>
            <a:custGeom>
              <a:avLst/>
              <a:gdLst>
                <a:gd name="textAreaLeft" fmla="*/ 0 w 937080"/>
                <a:gd name="textAreaRight" fmla="*/ 937440 w 937080"/>
                <a:gd name="textAreaTop" fmla="*/ 0 h 1215360"/>
                <a:gd name="textAreaBottom" fmla="*/ 1215720 h 121536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76" name="Google Shape;2158;p27"/>
            <p:cNvSpPr/>
            <p:nvPr/>
          </p:nvSpPr>
          <p:spPr>
            <a:xfrm>
              <a:off x="8197200" y="-39960"/>
              <a:ext cx="972000" cy="1332720"/>
            </a:xfrm>
            <a:custGeom>
              <a:avLst/>
              <a:gdLst>
                <a:gd name="textAreaLeft" fmla="*/ 0 w 972000"/>
                <a:gd name="textAreaRight" fmla="*/ 972360 w 972000"/>
                <a:gd name="textAreaTop" fmla="*/ 0 h 1332720"/>
                <a:gd name="textAreaBottom" fmla="*/ 1333080 h 133272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2159;p27"/>
            <p:cNvSpPr/>
            <p:nvPr/>
          </p:nvSpPr>
          <p:spPr>
            <a:xfrm>
              <a:off x="9096840" y="110880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2160;p27"/>
            <p:cNvSpPr/>
            <p:nvPr/>
          </p:nvSpPr>
          <p:spPr>
            <a:xfrm>
              <a:off x="9067680" y="10648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2161;p27"/>
            <p:cNvSpPr/>
            <p:nvPr/>
          </p:nvSpPr>
          <p:spPr>
            <a:xfrm>
              <a:off x="9036360" y="10184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2162;p27"/>
            <p:cNvSpPr/>
            <p:nvPr/>
          </p:nvSpPr>
          <p:spPr>
            <a:xfrm>
              <a:off x="9007200" y="9748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2163;p27"/>
            <p:cNvSpPr/>
            <p:nvPr/>
          </p:nvSpPr>
          <p:spPr>
            <a:xfrm>
              <a:off x="8975880" y="9277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2164;p27"/>
            <p:cNvSpPr/>
            <p:nvPr/>
          </p:nvSpPr>
          <p:spPr>
            <a:xfrm>
              <a:off x="8946000" y="8827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2165;p27"/>
            <p:cNvSpPr/>
            <p:nvPr/>
          </p:nvSpPr>
          <p:spPr>
            <a:xfrm>
              <a:off x="8913960" y="8359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2166;p27"/>
            <p:cNvSpPr/>
            <p:nvPr/>
          </p:nvSpPr>
          <p:spPr>
            <a:xfrm>
              <a:off x="8885160" y="7909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2167;p27"/>
            <p:cNvSpPr/>
            <p:nvPr/>
          </p:nvSpPr>
          <p:spPr>
            <a:xfrm>
              <a:off x="8854560" y="7466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2168;p27"/>
            <p:cNvSpPr/>
            <p:nvPr/>
          </p:nvSpPr>
          <p:spPr>
            <a:xfrm>
              <a:off x="8823600" y="7012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2169;p27"/>
            <p:cNvSpPr/>
            <p:nvPr/>
          </p:nvSpPr>
          <p:spPr>
            <a:xfrm>
              <a:off x="8792280" y="65520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2170;p27"/>
            <p:cNvSpPr/>
            <p:nvPr/>
          </p:nvSpPr>
          <p:spPr>
            <a:xfrm>
              <a:off x="8763120" y="6112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2171;p27"/>
            <p:cNvSpPr/>
            <p:nvPr/>
          </p:nvSpPr>
          <p:spPr>
            <a:xfrm>
              <a:off x="8731800" y="5641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2172;p27"/>
            <p:cNvSpPr/>
            <p:nvPr/>
          </p:nvSpPr>
          <p:spPr>
            <a:xfrm>
              <a:off x="8701920" y="51948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1" name="Google Shape;2173;p27"/>
            <p:cNvSpPr/>
            <p:nvPr/>
          </p:nvSpPr>
          <p:spPr>
            <a:xfrm>
              <a:off x="8669880" y="4723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2" name="Google Shape;2174;p27"/>
            <p:cNvSpPr/>
            <p:nvPr/>
          </p:nvSpPr>
          <p:spPr>
            <a:xfrm>
              <a:off x="8641080" y="42732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3" name="Google Shape;2175;p27"/>
            <p:cNvSpPr/>
            <p:nvPr/>
          </p:nvSpPr>
          <p:spPr>
            <a:xfrm>
              <a:off x="8610480" y="38304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4" name="Google Shape;2176;p27"/>
            <p:cNvSpPr/>
            <p:nvPr/>
          </p:nvSpPr>
          <p:spPr>
            <a:xfrm>
              <a:off x="8580600" y="338760"/>
              <a:ext cx="31680" cy="21240"/>
            </a:xfrm>
            <a:custGeom>
              <a:avLst/>
              <a:gdLst>
                <a:gd name="textAreaLeft" fmla="*/ 0 w 31680"/>
                <a:gd name="textAreaRight" fmla="*/ 32040 w 31680"/>
                <a:gd name="textAreaTop" fmla="*/ 0 h 21240"/>
                <a:gd name="textAreaBottom" fmla="*/ 21600 h 212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2177;p27"/>
            <p:cNvSpPr/>
            <p:nvPr/>
          </p:nvSpPr>
          <p:spPr>
            <a:xfrm>
              <a:off x="8548920" y="292680"/>
              <a:ext cx="34560" cy="23040"/>
            </a:xfrm>
            <a:custGeom>
              <a:avLst/>
              <a:gdLst>
                <a:gd name="textAreaLeft" fmla="*/ 0 w 34560"/>
                <a:gd name="textAreaRight" fmla="*/ 34920 w 34560"/>
                <a:gd name="textAreaTop" fmla="*/ 0 h 23040"/>
                <a:gd name="textAreaBottom" fmla="*/ 23400 h 230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2178;p27"/>
            <p:cNvSpPr/>
            <p:nvPr/>
          </p:nvSpPr>
          <p:spPr>
            <a:xfrm>
              <a:off x="8519760" y="248400"/>
              <a:ext cx="34200" cy="23400"/>
            </a:xfrm>
            <a:custGeom>
              <a:avLst/>
              <a:gdLst>
                <a:gd name="textAreaLeft" fmla="*/ 0 w 34200"/>
                <a:gd name="textAreaRight" fmla="*/ 34560 w 34200"/>
                <a:gd name="textAreaTop" fmla="*/ 0 h 23400"/>
                <a:gd name="textAreaBottom" fmla="*/ 23760 h 234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2179;p27"/>
            <p:cNvSpPr/>
            <p:nvPr/>
          </p:nvSpPr>
          <p:spPr>
            <a:xfrm>
              <a:off x="8488440" y="202320"/>
              <a:ext cx="34560" cy="22320"/>
            </a:xfrm>
            <a:custGeom>
              <a:avLst/>
              <a:gdLst>
                <a:gd name="textAreaLeft" fmla="*/ 0 w 34560"/>
                <a:gd name="textAreaRight" fmla="*/ 34920 w 34560"/>
                <a:gd name="textAreaTop" fmla="*/ 0 h 22320"/>
                <a:gd name="textAreaBottom" fmla="*/ 22680 h 223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2180;p27"/>
            <p:cNvSpPr/>
            <p:nvPr/>
          </p:nvSpPr>
          <p:spPr>
            <a:xfrm>
              <a:off x="8458560" y="156600"/>
              <a:ext cx="32400" cy="23400"/>
            </a:xfrm>
            <a:custGeom>
              <a:avLst/>
              <a:gdLst>
                <a:gd name="textAreaLeft" fmla="*/ 0 w 32400"/>
                <a:gd name="textAreaRight" fmla="*/ 32760 w 32400"/>
                <a:gd name="textAreaTop" fmla="*/ 0 h 23400"/>
                <a:gd name="textAreaBottom" fmla="*/ 23760 h 2340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880" bIns="11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2181;p27"/>
            <p:cNvSpPr/>
            <p:nvPr/>
          </p:nvSpPr>
          <p:spPr>
            <a:xfrm>
              <a:off x="8426880" y="110880"/>
              <a:ext cx="33120" cy="21960"/>
            </a:xfrm>
            <a:custGeom>
              <a:avLst/>
              <a:gdLst>
                <a:gd name="textAreaLeft" fmla="*/ 0 w 33120"/>
                <a:gd name="textAreaRight" fmla="*/ 33480 w 33120"/>
                <a:gd name="textAreaTop" fmla="*/ 0 h 21960"/>
                <a:gd name="textAreaBottom" fmla="*/ 22320 h 219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2182;p27"/>
            <p:cNvSpPr/>
            <p:nvPr/>
          </p:nvSpPr>
          <p:spPr>
            <a:xfrm>
              <a:off x="8397720" y="65880"/>
              <a:ext cx="33120" cy="22320"/>
            </a:xfrm>
            <a:custGeom>
              <a:avLst/>
              <a:gdLst>
                <a:gd name="textAreaLeft" fmla="*/ 0 w 33120"/>
                <a:gd name="textAreaRight" fmla="*/ 33480 w 33120"/>
                <a:gd name="textAreaTop" fmla="*/ 0 h 22320"/>
                <a:gd name="textAreaBottom" fmla="*/ 22680 h 223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2183;p27"/>
            <p:cNvSpPr/>
            <p:nvPr/>
          </p:nvSpPr>
          <p:spPr>
            <a:xfrm>
              <a:off x="8367120" y="20880"/>
              <a:ext cx="32040" cy="23040"/>
            </a:xfrm>
            <a:custGeom>
              <a:avLst/>
              <a:gdLst>
                <a:gd name="textAreaLeft" fmla="*/ 0 w 32040"/>
                <a:gd name="textAreaRight" fmla="*/ 32400 w 32040"/>
                <a:gd name="textAreaTop" fmla="*/ 0 h 23040"/>
                <a:gd name="textAreaBottom" fmla="*/ 23400 h 230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2184;p27"/>
            <p:cNvSpPr/>
            <p:nvPr/>
          </p:nvSpPr>
          <p:spPr>
            <a:xfrm>
              <a:off x="8423640" y="342720"/>
              <a:ext cx="232200" cy="353880"/>
            </a:xfrm>
            <a:custGeom>
              <a:avLst/>
              <a:gdLst>
                <a:gd name="textAreaLeft" fmla="*/ 0 w 232200"/>
                <a:gd name="textAreaRight" fmla="*/ 232560 w 232200"/>
                <a:gd name="textAreaTop" fmla="*/ 0 h 353880"/>
                <a:gd name="textAreaBottom" fmla="*/ 354240 h 35388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2185;p27"/>
            <p:cNvSpPr/>
            <p:nvPr/>
          </p:nvSpPr>
          <p:spPr>
            <a:xfrm>
              <a:off x="8749800" y="851040"/>
              <a:ext cx="161280" cy="245880"/>
            </a:xfrm>
            <a:custGeom>
              <a:avLst/>
              <a:gdLst>
                <a:gd name="textAreaLeft" fmla="*/ 0 w 161280"/>
                <a:gd name="textAreaRight" fmla="*/ 161640 w 161280"/>
                <a:gd name="textAreaTop" fmla="*/ 0 h 245880"/>
                <a:gd name="textAreaBottom" fmla="*/ 246240 h 24588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2186;p27"/>
            <p:cNvSpPr/>
            <p:nvPr/>
          </p:nvSpPr>
          <p:spPr>
            <a:xfrm>
              <a:off x="8498520" y="-226080"/>
              <a:ext cx="1372320" cy="1512360"/>
            </a:xfrm>
            <a:custGeom>
              <a:avLst/>
              <a:gdLst>
                <a:gd name="textAreaLeft" fmla="*/ 0 w 1372320"/>
                <a:gd name="textAreaRight" fmla="*/ 1372680 w 1372320"/>
                <a:gd name="textAreaTop" fmla="*/ 0 h 1512360"/>
                <a:gd name="textAreaBottom" fmla="*/ 1512720 h 151236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5" name="Google Shape;2187;p27"/>
            <p:cNvSpPr/>
            <p:nvPr/>
          </p:nvSpPr>
          <p:spPr>
            <a:xfrm>
              <a:off x="8614080" y="-21708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2188;p27"/>
            <p:cNvSpPr/>
            <p:nvPr/>
          </p:nvSpPr>
          <p:spPr>
            <a:xfrm>
              <a:off x="9159480" y="-393120"/>
              <a:ext cx="398520" cy="255600"/>
            </a:xfrm>
            <a:custGeom>
              <a:avLst/>
              <a:gdLst>
                <a:gd name="textAreaLeft" fmla="*/ 0 w 398520"/>
                <a:gd name="textAreaRight" fmla="*/ 398880 w 398520"/>
                <a:gd name="textAreaTop" fmla="*/ 0 h 255600"/>
                <a:gd name="textAreaBottom" fmla="*/ 255960 h 25560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7" name="Google Shape;2189;p27"/>
            <p:cNvSpPr/>
            <p:nvPr/>
          </p:nvSpPr>
          <p:spPr>
            <a:xfrm>
              <a:off x="9149760" y="-381960"/>
              <a:ext cx="398520" cy="255600"/>
            </a:xfrm>
            <a:custGeom>
              <a:avLst/>
              <a:gdLst>
                <a:gd name="textAreaLeft" fmla="*/ 0 w 398520"/>
                <a:gd name="textAreaRight" fmla="*/ 398880 w 398520"/>
                <a:gd name="textAreaTop" fmla="*/ 0 h 255600"/>
                <a:gd name="textAreaBottom" fmla="*/ 255960 h 25560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2190;p27"/>
            <p:cNvSpPr/>
            <p:nvPr/>
          </p:nvSpPr>
          <p:spPr>
            <a:xfrm>
              <a:off x="9165240" y="-360000"/>
              <a:ext cx="361440" cy="245880"/>
            </a:xfrm>
            <a:custGeom>
              <a:avLst/>
              <a:gdLst>
                <a:gd name="textAreaLeft" fmla="*/ 0 w 361440"/>
                <a:gd name="textAreaRight" fmla="*/ 361800 w 361440"/>
                <a:gd name="textAreaTop" fmla="*/ 0 h 245880"/>
                <a:gd name="textAreaBottom" fmla="*/ 246240 h 2458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2191;p27"/>
            <p:cNvSpPr/>
            <p:nvPr/>
          </p:nvSpPr>
          <p:spPr>
            <a:xfrm>
              <a:off x="8497800" y="-24264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0" name="Google Shape;2192;p27"/>
            <p:cNvSpPr/>
            <p:nvPr/>
          </p:nvSpPr>
          <p:spPr>
            <a:xfrm>
              <a:off x="9033480" y="-226440"/>
              <a:ext cx="702720" cy="714240"/>
            </a:xfrm>
            <a:custGeom>
              <a:avLst/>
              <a:gdLst>
                <a:gd name="textAreaLeft" fmla="*/ 0 w 702720"/>
                <a:gd name="textAreaRight" fmla="*/ 703080 w 702720"/>
                <a:gd name="textAreaTop" fmla="*/ 0 h 714240"/>
                <a:gd name="textAreaBottom" fmla="*/ 714600 h 71424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1" name="Google Shape;2193;p27"/>
            <p:cNvSpPr/>
            <p:nvPr/>
          </p:nvSpPr>
          <p:spPr>
            <a:xfrm>
              <a:off x="8486640" y="-244800"/>
              <a:ext cx="1241280" cy="1494000"/>
            </a:xfrm>
            <a:custGeom>
              <a:avLst/>
              <a:gdLst>
                <a:gd name="textAreaLeft" fmla="*/ 0 w 1241280"/>
                <a:gd name="textAreaRight" fmla="*/ 1241640 w 1241280"/>
                <a:gd name="textAreaTop" fmla="*/ 0 h 1494000"/>
                <a:gd name="textAreaBottom" fmla="*/ 1494360 h 149400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2194;p27"/>
            <p:cNvSpPr/>
            <p:nvPr/>
          </p:nvSpPr>
          <p:spPr>
            <a:xfrm>
              <a:off x="8504640" y="-254520"/>
              <a:ext cx="1193760" cy="1494360"/>
            </a:xfrm>
            <a:custGeom>
              <a:avLst/>
              <a:gdLst>
                <a:gd name="textAreaLeft" fmla="*/ 0 w 1193760"/>
                <a:gd name="textAreaRight" fmla="*/ 1194120 w 1193760"/>
                <a:gd name="textAreaTop" fmla="*/ 0 h 1494360"/>
                <a:gd name="textAreaBottom" fmla="*/ 1494720 h 149436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2195;p27"/>
            <p:cNvSpPr/>
            <p:nvPr/>
          </p:nvSpPr>
          <p:spPr>
            <a:xfrm>
              <a:off x="8640000" y="525600"/>
              <a:ext cx="865800" cy="596880"/>
            </a:xfrm>
            <a:custGeom>
              <a:avLst/>
              <a:gdLst>
                <a:gd name="textAreaLeft" fmla="*/ 0 w 865800"/>
                <a:gd name="textAreaRight" fmla="*/ 866160 w 865800"/>
                <a:gd name="textAreaTop" fmla="*/ 0 h 596880"/>
                <a:gd name="textAreaBottom" fmla="*/ 597240 h 5968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4" name="Google Shape;2196;p27"/>
            <p:cNvSpPr/>
            <p:nvPr/>
          </p:nvSpPr>
          <p:spPr>
            <a:xfrm>
              <a:off x="8633880" y="516960"/>
              <a:ext cx="865800" cy="596880"/>
            </a:xfrm>
            <a:custGeom>
              <a:avLst/>
              <a:gdLst>
                <a:gd name="textAreaLeft" fmla="*/ 0 w 865800"/>
                <a:gd name="textAreaRight" fmla="*/ 866160 w 865800"/>
                <a:gd name="textAreaTop" fmla="*/ 0 h 596880"/>
                <a:gd name="textAreaBottom" fmla="*/ 597240 h 5968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5" name="Google Shape;2197;p27"/>
            <p:cNvSpPr/>
            <p:nvPr/>
          </p:nvSpPr>
          <p:spPr>
            <a:xfrm>
              <a:off x="8619840" y="490320"/>
              <a:ext cx="902160" cy="648720"/>
            </a:xfrm>
            <a:custGeom>
              <a:avLst/>
              <a:gdLst>
                <a:gd name="textAreaLeft" fmla="*/ 0 w 902160"/>
                <a:gd name="textAreaRight" fmla="*/ 902520 w 902160"/>
                <a:gd name="textAreaTop" fmla="*/ 0 h 648720"/>
                <a:gd name="textAreaBottom" fmla="*/ 649080 h 64872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6" name="Google Shape;2198;p27"/>
            <p:cNvSpPr/>
            <p:nvPr/>
          </p:nvSpPr>
          <p:spPr>
            <a:xfrm>
              <a:off x="8683560" y="518760"/>
              <a:ext cx="824760" cy="289080"/>
            </a:xfrm>
            <a:custGeom>
              <a:avLst/>
              <a:gdLst>
                <a:gd name="textAreaLeft" fmla="*/ 0 w 824760"/>
                <a:gd name="textAreaRight" fmla="*/ 825120 w 824760"/>
                <a:gd name="textAreaTop" fmla="*/ 0 h 289080"/>
                <a:gd name="textAreaBottom" fmla="*/ 289440 h 28908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7" name="Google Shape;2199;p27"/>
            <p:cNvSpPr/>
            <p:nvPr/>
          </p:nvSpPr>
          <p:spPr>
            <a:xfrm>
              <a:off x="8678520" y="509400"/>
              <a:ext cx="824760" cy="288000"/>
            </a:xfrm>
            <a:custGeom>
              <a:avLst/>
              <a:gdLst>
                <a:gd name="textAreaLeft" fmla="*/ 0 w 824760"/>
                <a:gd name="textAreaRight" fmla="*/ 825120 w 824760"/>
                <a:gd name="textAreaTop" fmla="*/ 0 h 288000"/>
                <a:gd name="textAreaBottom" fmla="*/ 288360 h 28800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2200;p27"/>
            <p:cNvSpPr/>
            <p:nvPr/>
          </p:nvSpPr>
          <p:spPr>
            <a:xfrm>
              <a:off x="8952840" y="-4320"/>
              <a:ext cx="465480" cy="465480"/>
            </a:xfrm>
            <a:custGeom>
              <a:avLst/>
              <a:gdLst>
                <a:gd name="textAreaLeft" fmla="*/ 0 w 465480"/>
                <a:gd name="textAreaRight" fmla="*/ 465840 w 465480"/>
                <a:gd name="textAreaTop" fmla="*/ 0 h 465480"/>
                <a:gd name="textAreaBottom" fmla="*/ 465840 h 46548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9" name="Google Shape;2201;p27"/>
            <p:cNvSpPr/>
            <p:nvPr/>
          </p:nvSpPr>
          <p:spPr>
            <a:xfrm>
              <a:off x="8941320" y="-15120"/>
              <a:ext cx="465480" cy="465480"/>
            </a:xfrm>
            <a:custGeom>
              <a:avLst/>
              <a:gdLst>
                <a:gd name="textAreaLeft" fmla="*/ 0 w 465480"/>
                <a:gd name="textAreaRight" fmla="*/ 465840 w 465480"/>
                <a:gd name="textAreaTop" fmla="*/ 0 h 465480"/>
                <a:gd name="textAreaBottom" fmla="*/ 465840 h 46548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2202;p27"/>
            <p:cNvSpPr/>
            <p:nvPr/>
          </p:nvSpPr>
          <p:spPr>
            <a:xfrm>
              <a:off x="8970120" y="11520"/>
              <a:ext cx="408600" cy="408600"/>
            </a:xfrm>
            <a:custGeom>
              <a:avLst/>
              <a:gdLst>
                <a:gd name="textAreaLeft" fmla="*/ 0 w 408600"/>
                <a:gd name="textAreaRight" fmla="*/ 408960 w 408600"/>
                <a:gd name="textAreaTop" fmla="*/ 0 h 408600"/>
                <a:gd name="textAreaBottom" fmla="*/ 408960 h 40860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2203;p27"/>
            <p:cNvSpPr/>
            <p:nvPr/>
          </p:nvSpPr>
          <p:spPr>
            <a:xfrm>
              <a:off x="8909280" y="-50400"/>
              <a:ext cx="533520" cy="533520"/>
            </a:xfrm>
            <a:custGeom>
              <a:avLst/>
              <a:gdLst>
                <a:gd name="textAreaLeft" fmla="*/ 0 w 533520"/>
                <a:gd name="textAreaRight" fmla="*/ 533880 w 533520"/>
                <a:gd name="textAreaTop" fmla="*/ 0 h 533520"/>
                <a:gd name="textAreaBottom" fmla="*/ 533880 h 53352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2204;p27"/>
            <p:cNvSpPr/>
            <p:nvPr/>
          </p:nvSpPr>
          <p:spPr>
            <a:xfrm>
              <a:off x="8684280" y="668520"/>
              <a:ext cx="791280" cy="151200"/>
            </a:xfrm>
            <a:custGeom>
              <a:avLst/>
              <a:gdLst>
                <a:gd name="textAreaLeft" fmla="*/ 0 w 791280"/>
                <a:gd name="textAreaRight" fmla="*/ 791640 w 791280"/>
                <a:gd name="textAreaTop" fmla="*/ 0 h 151200"/>
                <a:gd name="textAreaBottom" fmla="*/ 151560 h 15120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75600" bIns="75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2205;p27"/>
            <p:cNvSpPr/>
            <p:nvPr/>
          </p:nvSpPr>
          <p:spPr>
            <a:xfrm>
              <a:off x="8653320" y="633960"/>
              <a:ext cx="69120" cy="74520"/>
            </a:xfrm>
            <a:custGeom>
              <a:avLst/>
              <a:gdLst>
                <a:gd name="textAreaLeft" fmla="*/ 0 w 69120"/>
                <a:gd name="textAreaRight" fmla="*/ 69480 w 69120"/>
                <a:gd name="textAreaTop" fmla="*/ 0 h 74520"/>
                <a:gd name="textAreaBottom" fmla="*/ 74880 h 7452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4" name="Google Shape;2206;p27"/>
            <p:cNvSpPr/>
            <p:nvPr/>
          </p:nvSpPr>
          <p:spPr>
            <a:xfrm>
              <a:off x="8650080" y="658800"/>
              <a:ext cx="47880" cy="73440"/>
            </a:xfrm>
            <a:custGeom>
              <a:avLst/>
              <a:gdLst>
                <a:gd name="textAreaLeft" fmla="*/ 0 w 47880"/>
                <a:gd name="textAreaRight" fmla="*/ 48240 w 47880"/>
                <a:gd name="textAreaTop" fmla="*/ 0 h 73440"/>
                <a:gd name="textAreaBottom" fmla="*/ 73800 h 7344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2207;p27"/>
            <p:cNvSpPr/>
            <p:nvPr/>
          </p:nvSpPr>
          <p:spPr>
            <a:xfrm>
              <a:off x="8651880" y="658440"/>
              <a:ext cx="47880" cy="73440"/>
            </a:xfrm>
            <a:custGeom>
              <a:avLst/>
              <a:gdLst>
                <a:gd name="textAreaLeft" fmla="*/ 0 w 47880"/>
                <a:gd name="textAreaRight" fmla="*/ 48240 w 47880"/>
                <a:gd name="textAreaTop" fmla="*/ 0 h 73440"/>
                <a:gd name="textAreaBottom" fmla="*/ 73800 h 7344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6" name="Google Shape;2208;p27"/>
            <p:cNvSpPr/>
            <p:nvPr/>
          </p:nvSpPr>
          <p:spPr>
            <a:xfrm>
              <a:off x="8675640" y="637200"/>
              <a:ext cx="18000" cy="10080"/>
            </a:xfrm>
            <a:custGeom>
              <a:avLst/>
              <a:gdLst>
                <a:gd name="textAreaLeft" fmla="*/ 0 w 18000"/>
                <a:gd name="textAreaRight" fmla="*/ 18360 w 18000"/>
                <a:gd name="textAreaTop" fmla="*/ 0 h 10080"/>
                <a:gd name="textAreaBottom" fmla="*/ 10440 h 100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7" name="Google Shape;2209;p27"/>
            <p:cNvSpPr/>
            <p:nvPr/>
          </p:nvSpPr>
          <p:spPr>
            <a:xfrm>
              <a:off x="8653320" y="693720"/>
              <a:ext cx="10800" cy="24120"/>
            </a:xfrm>
            <a:custGeom>
              <a:avLst/>
              <a:gdLst>
                <a:gd name="textAreaLeft" fmla="*/ 0 w 10800"/>
                <a:gd name="textAreaRight" fmla="*/ 11160 w 10800"/>
                <a:gd name="textAreaTop" fmla="*/ 0 h 24120"/>
                <a:gd name="textAreaBottom" fmla="*/ 24480 h 2412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8" name="Google Shape;2210;p27"/>
            <p:cNvSpPr/>
            <p:nvPr/>
          </p:nvSpPr>
          <p:spPr>
            <a:xfrm>
              <a:off x="8676720" y="659160"/>
              <a:ext cx="14400" cy="7200"/>
            </a:xfrm>
            <a:custGeom>
              <a:avLst/>
              <a:gdLst>
                <a:gd name="textAreaLeft" fmla="*/ 0 w 14400"/>
                <a:gd name="textAreaRight" fmla="*/ 14760 w 14400"/>
                <a:gd name="textAreaTop" fmla="*/ 0 h 7200"/>
                <a:gd name="textAreaBottom" fmla="*/ 7560 h 720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9" name="Google Shape;2211;p27"/>
            <p:cNvSpPr/>
            <p:nvPr/>
          </p:nvSpPr>
          <p:spPr>
            <a:xfrm>
              <a:off x="9640800" y="438480"/>
              <a:ext cx="58680" cy="72000"/>
            </a:xfrm>
            <a:custGeom>
              <a:avLst/>
              <a:gdLst>
                <a:gd name="textAreaLeft" fmla="*/ 0 w 58680"/>
                <a:gd name="textAreaRight" fmla="*/ 59040 w 58680"/>
                <a:gd name="textAreaTop" fmla="*/ 0 h 72000"/>
                <a:gd name="textAreaBottom" fmla="*/ 72360 h 7200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0" name="Google Shape;2212;p27"/>
            <p:cNvSpPr/>
            <p:nvPr/>
          </p:nvSpPr>
          <p:spPr>
            <a:xfrm>
              <a:off x="9646920" y="464040"/>
              <a:ext cx="32400" cy="75240"/>
            </a:xfrm>
            <a:custGeom>
              <a:avLst/>
              <a:gdLst>
                <a:gd name="textAreaLeft" fmla="*/ 0 w 32400"/>
                <a:gd name="textAreaRight" fmla="*/ 32760 w 32400"/>
                <a:gd name="textAreaTop" fmla="*/ 0 h 75240"/>
                <a:gd name="textAreaBottom" fmla="*/ 75600 h 7524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1" name="Google Shape;2213;p27"/>
            <p:cNvSpPr/>
            <p:nvPr/>
          </p:nvSpPr>
          <p:spPr>
            <a:xfrm>
              <a:off x="9648360" y="463680"/>
              <a:ext cx="32400" cy="75240"/>
            </a:xfrm>
            <a:custGeom>
              <a:avLst/>
              <a:gdLst>
                <a:gd name="textAreaLeft" fmla="*/ 0 w 32400"/>
                <a:gd name="textAreaRight" fmla="*/ 32760 w 32400"/>
                <a:gd name="textAreaTop" fmla="*/ 0 h 75240"/>
                <a:gd name="textAreaBottom" fmla="*/ 75600 h 7524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2" name="Google Shape;2214;p27"/>
            <p:cNvSpPr/>
            <p:nvPr/>
          </p:nvSpPr>
          <p:spPr>
            <a:xfrm>
              <a:off x="9657360" y="463320"/>
              <a:ext cx="13680" cy="9720"/>
            </a:xfrm>
            <a:custGeom>
              <a:avLst/>
              <a:gdLst>
                <a:gd name="textAreaLeft" fmla="*/ 0 w 13680"/>
                <a:gd name="textAreaRight" fmla="*/ 14040 w 13680"/>
                <a:gd name="textAreaTop" fmla="*/ 0 h 9720"/>
                <a:gd name="textAreaBottom" fmla="*/ 10080 h 972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2215;p27"/>
            <p:cNvSpPr/>
            <p:nvPr/>
          </p:nvSpPr>
          <p:spPr>
            <a:xfrm>
              <a:off x="9649080" y="502560"/>
              <a:ext cx="3960" cy="26280"/>
            </a:xfrm>
            <a:custGeom>
              <a:avLst/>
              <a:gdLst>
                <a:gd name="textAreaLeft" fmla="*/ 0 w 3960"/>
                <a:gd name="textAreaRight" fmla="*/ 4320 w 3960"/>
                <a:gd name="textAreaTop" fmla="*/ 0 h 26280"/>
                <a:gd name="textAreaBottom" fmla="*/ 26640 h 2628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4" name="Google Shape;2216;p27"/>
            <p:cNvSpPr/>
            <p:nvPr/>
          </p:nvSpPr>
          <p:spPr>
            <a:xfrm>
              <a:off x="9651240" y="442080"/>
              <a:ext cx="16560" cy="12600"/>
            </a:xfrm>
            <a:custGeom>
              <a:avLst/>
              <a:gdLst>
                <a:gd name="textAreaLeft" fmla="*/ 0 w 16560"/>
                <a:gd name="textAreaRight" fmla="*/ 16920 w 16560"/>
                <a:gd name="textAreaTop" fmla="*/ 0 h 12600"/>
                <a:gd name="textAreaBottom" fmla="*/ 12960 h 1260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2217;p27"/>
            <p:cNvSpPr/>
            <p:nvPr/>
          </p:nvSpPr>
          <p:spPr>
            <a:xfrm>
              <a:off x="9100800" y="233280"/>
              <a:ext cx="102600" cy="127800"/>
            </a:xfrm>
            <a:custGeom>
              <a:avLst/>
              <a:gdLst>
                <a:gd name="textAreaLeft" fmla="*/ 0 w 102600"/>
                <a:gd name="textAreaRight" fmla="*/ 102960 w 102600"/>
                <a:gd name="textAreaTop" fmla="*/ 0 h 127800"/>
                <a:gd name="textAreaBottom" fmla="*/ 128160 h 12780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6" name="Google Shape;2218;p27"/>
            <p:cNvSpPr/>
            <p:nvPr/>
          </p:nvSpPr>
          <p:spPr>
            <a:xfrm>
              <a:off x="9028440" y="195480"/>
              <a:ext cx="143280" cy="89280"/>
            </a:xfrm>
            <a:custGeom>
              <a:avLst/>
              <a:gdLst>
                <a:gd name="textAreaLeft" fmla="*/ 0 w 143280"/>
                <a:gd name="textAreaRight" fmla="*/ 143640 w 143280"/>
                <a:gd name="textAreaTop" fmla="*/ 0 h 89280"/>
                <a:gd name="textAreaBottom" fmla="*/ 89640 h 8928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640" bIns="44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7" name="Google Shape;2219;p27"/>
            <p:cNvSpPr/>
            <p:nvPr/>
          </p:nvSpPr>
          <p:spPr>
            <a:xfrm>
              <a:off x="9059040" y="98640"/>
              <a:ext cx="132840" cy="111240"/>
            </a:xfrm>
            <a:custGeom>
              <a:avLst/>
              <a:gdLst>
                <a:gd name="textAreaLeft" fmla="*/ 0 w 132840"/>
                <a:gd name="textAreaRight" fmla="*/ 133200 w 132840"/>
                <a:gd name="textAreaTop" fmla="*/ 0 h 111240"/>
                <a:gd name="textAreaBottom" fmla="*/ 111600 h 11124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8" name="Google Shape;2220;p27"/>
            <p:cNvSpPr/>
            <p:nvPr/>
          </p:nvSpPr>
          <p:spPr>
            <a:xfrm>
              <a:off x="9163080" y="77040"/>
              <a:ext cx="102600" cy="127800"/>
            </a:xfrm>
            <a:custGeom>
              <a:avLst/>
              <a:gdLst>
                <a:gd name="textAreaLeft" fmla="*/ 0 w 102600"/>
                <a:gd name="textAreaRight" fmla="*/ 102960 w 102600"/>
                <a:gd name="textAreaTop" fmla="*/ 0 h 127800"/>
                <a:gd name="textAreaBottom" fmla="*/ 128160 h 12780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39" name="Google Shape;2221;p27"/>
            <p:cNvSpPr/>
            <p:nvPr/>
          </p:nvSpPr>
          <p:spPr>
            <a:xfrm>
              <a:off x="9194760" y="153720"/>
              <a:ext cx="143280" cy="89280"/>
            </a:xfrm>
            <a:custGeom>
              <a:avLst/>
              <a:gdLst>
                <a:gd name="textAreaLeft" fmla="*/ 0 w 143280"/>
                <a:gd name="textAreaRight" fmla="*/ 143640 w 143280"/>
                <a:gd name="textAreaTop" fmla="*/ 0 h 89280"/>
                <a:gd name="textAreaBottom" fmla="*/ 89640 h 8928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4640" bIns="44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0" name="Google Shape;2222;p27"/>
            <p:cNvSpPr/>
            <p:nvPr/>
          </p:nvSpPr>
          <p:spPr>
            <a:xfrm>
              <a:off x="9174240" y="228600"/>
              <a:ext cx="132840" cy="111240"/>
            </a:xfrm>
            <a:custGeom>
              <a:avLst/>
              <a:gdLst>
                <a:gd name="textAreaLeft" fmla="*/ 0 w 132840"/>
                <a:gd name="textAreaRight" fmla="*/ 133200 w 132840"/>
                <a:gd name="textAreaTop" fmla="*/ 0 h 111240"/>
                <a:gd name="textAreaBottom" fmla="*/ 111600 h 11124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1" name="Google Shape;2223;p27"/>
            <p:cNvSpPr/>
            <p:nvPr/>
          </p:nvSpPr>
          <p:spPr>
            <a:xfrm>
              <a:off x="8699040" y="535680"/>
              <a:ext cx="23400" cy="90720"/>
            </a:xfrm>
            <a:custGeom>
              <a:avLst/>
              <a:gdLst>
                <a:gd name="textAreaLeft" fmla="*/ 0 w 23400"/>
                <a:gd name="textAreaRight" fmla="*/ 23760 w 23400"/>
                <a:gd name="textAreaTop" fmla="*/ 0 h 90720"/>
                <a:gd name="textAreaBottom" fmla="*/ 91080 h 9072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2" name="Google Shape;2224;p27"/>
            <p:cNvSpPr/>
            <p:nvPr/>
          </p:nvSpPr>
          <p:spPr>
            <a:xfrm>
              <a:off x="8655840" y="753840"/>
              <a:ext cx="36000" cy="203400"/>
            </a:xfrm>
            <a:custGeom>
              <a:avLst/>
              <a:gdLst>
                <a:gd name="textAreaLeft" fmla="*/ 0 w 36000"/>
                <a:gd name="textAreaRight" fmla="*/ 36360 w 36000"/>
                <a:gd name="textAreaTop" fmla="*/ 0 h 203400"/>
                <a:gd name="textAreaBottom" fmla="*/ 203760 h 20340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3" name="Google Shape;2225;p27"/>
            <p:cNvSpPr/>
            <p:nvPr/>
          </p:nvSpPr>
          <p:spPr>
            <a:xfrm>
              <a:off x="9137880" y="1058040"/>
              <a:ext cx="271440" cy="29880"/>
            </a:xfrm>
            <a:custGeom>
              <a:avLst/>
              <a:gdLst>
                <a:gd name="textAreaLeft" fmla="*/ 0 w 271440"/>
                <a:gd name="textAreaRight" fmla="*/ 271800 w 271440"/>
                <a:gd name="textAreaTop" fmla="*/ 0 h 29880"/>
                <a:gd name="textAreaBottom" fmla="*/ 30240 h 2988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4" name="Google Shape;2226;p27"/>
            <p:cNvSpPr/>
            <p:nvPr/>
          </p:nvSpPr>
          <p:spPr>
            <a:xfrm>
              <a:off x="9201240" y="741600"/>
              <a:ext cx="191880" cy="25200"/>
            </a:xfrm>
            <a:custGeom>
              <a:avLst/>
              <a:gdLst>
                <a:gd name="textAreaLeft" fmla="*/ 0 w 191880"/>
                <a:gd name="textAreaRight" fmla="*/ 192240 w 191880"/>
                <a:gd name="textAreaTop" fmla="*/ 0 h 25200"/>
                <a:gd name="textAreaBottom" fmla="*/ 25560 h 2520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5" name="Google Shape;2227;p27"/>
            <p:cNvSpPr/>
            <p:nvPr/>
          </p:nvSpPr>
          <p:spPr>
            <a:xfrm>
              <a:off x="8911800" y="150840"/>
              <a:ext cx="121320" cy="270000"/>
            </a:xfrm>
            <a:custGeom>
              <a:avLst/>
              <a:gdLst>
                <a:gd name="textAreaLeft" fmla="*/ 0 w 121320"/>
                <a:gd name="textAreaRight" fmla="*/ 121680 w 121320"/>
                <a:gd name="textAreaTop" fmla="*/ 0 h 270000"/>
                <a:gd name="textAreaBottom" fmla="*/ 270360 h 2700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6" name="Google Shape;2228;p27"/>
            <p:cNvSpPr/>
            <p:nvPr/>
          </p:nvSpPr>
          <p:spPr>
            <a:xfrm>
              <a:off x="8586000" y="-258120"/>
              <a:ext cx="113040" cy="114120"/>
            </a:xfrm>
            <a:custGeom>
              <a:avLst/>
              <a:gdLst>
                <a:gd name="textAreaLeft" fmla="*/ 0 w 113040"/>
                <a:gd name="textAreaRight" fmla="*/ 113400 w 113040"/>
                <a:gd name="textAreaTop" fmla="*/ 0 h 114120"/>
                <a:gd name="textAreaBottom" fmla="*/ 114480 h 11412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7" name="Google Shape;2229;p27"/>
            <p:cNvSpPr/>
            <p:nvPr/>
          </p:nvSpPr>
          <p:spPr>
            <a:xfrm>
              <a:off x="8579520" y="-264960"/>
              <a:ext cx="113040" cy="114120"/>
            </a:xfrm>
            <a:custGeom>
              <a:avLst/>
              <a:gdLst>
                <a:gd name="textAreaLeft" fmla="*/ 0 w 113040"/>
                <a:gd name="textAreaRight" fmla="*/ 113400 w 113040"/>
                <a:gd name="textAreaTop" fmla="*/ 0 h 114120"/>
                <a:gd name="textAreaBottom" fmla="*/ 114480 h 11412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2230;p27"/>
            <p:cNvSpPr/>
            <p:nvPr/>
          </p:nvSpPr>
          <p:spPr>
            <a:xfrm>
              <a:off x="8255880" y="-182880"/>
              <a:ext cx="408600" cy="699480"/>
            </a:xfrm>
            <a:custGeom>
              <a:avLst/>
              <a:gdLst>
                <a:gd name="textAreaLeft" fmla="*/ 0 w 408600"/>
                <a:gd name="textAreaRight" fmla="*/ 408960 w 408600"/>
                <a:gd name="textAreaTop" fmla="*/ 0 h 699480"/>
                <a:gd name="textAreaBottom" fmla="*/ 699840 h 6994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49" name="Google Shape;2231;p27"/>
            <p:cNvSpPr/>
            <p:nvPr/>
          </p:nvSpPr>
          <p:spPr>
            <a:xfrm>
              <a:off x="8246160" y="383400"/>
              <a:ext cx="84240" cy="131040"/>
            </a:xfrm>
            <a:custGeom>
              <a:avLst/>
              <a:gdLst>
                <a:gd name="textAreaLeft" fmla="*/ 0 w 84240"/>
                <a:gd name="textAreaRight" fmla="*/ 84600 w 84240"/>
                <a:gd name="textAreaTop" fmla="*/ 0 h 131040"/>
                <a:gd name="textAreaBottom" fmla="*/ 131400 h 13104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2232;p27"/>
            <p:cNvSpPr/>
            <p:nvPr/>
          </p:nvSpPr>
          <p:spPr>
            <a:xfrm>
              <a:off x="8261280" y="-189720"/>
              <a:ext cx="391320" cy="638280"/>
            </a:xfrm>
            <a:custGeom>
              <a:avLst/>
              <a:gdLst>
                <a:gd name="textAreaLeft" fmla="*/ 0 w 391320"/>
                <a:gd name="textAreaRight" fmla="*/ 391680 w 391320"/>
                <a:gd name="textAreaTop" fmla="*/ 0 h 638280"/>
                <a:gd name="textAreaBottom" fmla="*/ 638640 h 63828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2233;p27"/>
            <p:cNvSpPr/>
            <p:nvPr/>
          </p:nvSpPr>
          <p:spPr>
            <a:xfrm>
              <a:off x="8578440" y="-220680"/>
              <a:ext cx="102960" cy="66600"/>
            </a:xfrm>
            <a:custGeom>
              <a:avLst/>
              <a:gdLst>
                <a:gd name="textAreaLeft" fmla="*/ 0 w 102960"/>
                <a:gd name="textAreaRight" fmla="*/ 103320 w 102960"/>
                <a:gd name="textAreaTop" fmla="*/ 0 h 66600"/>
                <a:gd name="textAreaBottom" fmla="*/ 66960 h 6660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52" name="Google Shape;2234;p27"/>
            <p:cNvSpPr/>
            <p:nvPr/>
          </p:nvSpPr>
          <p:spPr>
            <a:xfrm>
              <a:off x="8246160" y="481320"/>
              <a:ext cx="34560" cy="34200"/>
            </a:xfrm>
            <a:custGeom>
              <a:avLst/>
              <a:gdLst>
                <a:gd name="textAreaLeft" fmla="*/ 0 w 34560"/>
                <a:gd name="textAreaRight" fmla="*/ 34920 w 34560"/>
                <a:gd name="textAreaTop" fmla="*/ 0 h 34200"/>
                <a:gd name="textAreaBottom" fmla="*/ 34560 h 342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2235;p27"/>
            <p:cNvSpPr/>
            <p:nvPr/>
          </p:nvSpPr>
          <p:spPr>
            <a:xfrm>
              <a:off x="8308800" y="178560"/>
              <a:ext cx="137160" cy="248400"/>
            </a:xfrm>
            <a:custGeom>
              <a:avLst/>
              <a:gdLst>
                <a:gd name="textAreaLeft" fmla="*/ 0 w 137160"/>
                <a:gd name="textAreaRight" fmla="*/ 137520 w 137160"/>
                <a:gd name="textAreaTop" fmla="*/ 0 h 248400"/>
                <a:gd name="textAreaBottom" fmla="*/ 248760 h 2484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2236;p27"/>
            <p:cNvSpPr/>
            <p:nvPr/>
          </p:nvSpPr>
          <p:spPr>
            <a:xfrm>
              <a:off x="8499960" y="-511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2237;p27"/>
            <p:cNvSpPr/>
            <p:nvPr/>
          </p:nvSpPr>
          <p:spPr>
            <a:xfrm>
              <a:off x="8411040" y="511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2238;p27"/>
            <p:cNvSpPr/>
            <p:nvPr/>
          </p:nvSpPr>
          <p:spPr>
            <a:xfrm>
              <a:off x="8525160" y="-164520"/>
              <a:ext cx="70920" cy="128520"/>
            </a:xfrm>
            <a:custGeom>
              <a:avLst/>
              <a:gdLst>
                <a:gd name="textAreaLeft" fmla="*/ 0 w 70920"/>
                <a:gd name="textAreaRight" fmla="*/ 71280 w 70920"/>
                <a:gd name="textAreaTop" fmla="*/ 0 h 128520"/>
                <a:gd name="textAreaBottom" fmla="*/ 128880 h 12852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2239;p27"/>
            <p:cNvSpPr/>
            <p:nvPr/>
          </p:nvSpPr>
          <p:spPr>
            <a:xfrm>
              <a:off x="9107280" y="221040"/>
              <a:ext cx="97560" cy="120960"/>
            </a:xfrm>
            <a:custGeom>
              <a:avLst/>
              <a:gdLst>
                <a:gd name="textAreaLeft" fmla="*/ 0 w 97560"/>
                <a:gd name="textAreaRight" fmla="*/ 97920 w 97560"/>
                <a:gd name="textAreaTop" fmla="*/ 0 h 120960"/>
                <a:gd name="textAreaBottom" fmla="*/ 121320 h 12096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2240;p27"/>
            <p:cNvSpPr/>
            <p:nvPr/>
          </p:nvSpPr>
          <p:spPr>
            <a:xfrm>
              <a:off x="9038160" y="185040"/>
              <a:ext cx="136080" cy="84240"/>
            </a:xfrm>
            <a:custGeom>
              <a:avLst/>
              <a:gdLst>
                <a:gd name="textAreaLeft" fmla="*/ 0 w 136080"/>
                <a:gd name="textAreaRight" fmla="*/ 136440 w 136080"/>
                <a:gd name="textAreaTop" fmla="*/ 0 h 84240"/>
                <a:gd name="textAreaBottom" fmla="*/ 84600 h 8424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2241;p27"/>
            <p:cNvSpPr/>
            <p:nvPr/>
          </p:nvSpPr>
          <p:spPr>
            <a:xfrm>
              <a:off x="9067320" y="93240"/>
              <a:ext cx="126360" cy="105120"/>
            </a:xfrm>
            <a:custGeom>
              <a:avLst/>
              <a:gdLst>
                <a:gd name="textAreaLeft" fmla="*/ 0 w 126360"/>
                <a:gd name="textAreaRight" fmla="*/ 126720 w 126360"/>
                <a:gd name="textAreaTop" fmla="*/ 0 h 105120"/>
                <a:gd name="textAreaBottom" fmla="*/ 105480 h 10512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2242;p27"/>
            <p:cNvSpPr/>
            <p:nvPr/>
          </p:nvSpPr>
          <p:spPr>
            <a:xfrm>
              <a:off x="9166320" y="73080"/>
              <a:ext cx="97560" cy="120600"/>
            </a:xfrm>
            <a:custGeom>
              <a:avLst/>
              <a:gdLst>
                <a:gd name="textAreaLeft" fmla="*/ 0 w 97560"/>
                <a:gd name="textAreaRight" fmla="*/ 97920 w 97560"/>
                <a:gd name="textAreaTop" fmla="*/ 0 h 120600"/>
                <a:gd name="textAreaBottom" fmla="*/ 120960 h 12060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2243;p27"/>
            <p:cNvSpPr/>
            <p:nvPr/>
          </p:nvSpPr>
          <p:spPr>
            <a:xfrm>
              <a:off x="9196560" y="145800"/>
              <a:ext cx="136080" cy="84240"/>
            </a:xfrm>
            <a:custGeom>
              <a:avLst/>
              <a:gdLst>
                <a:gd name="textAreaLeft" fmla="*/ 0 w 136080"/>
                <a:gd name="textAreaRight" fmla="*/ 136440 w 136080"/>
                <a:gd name="textAreaTop" fmla="*/ 0 h 84240"/>
                <a:gd name="textAreaBottom" fmla="*/ 84600 h 8424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2244;p27"/>
            <p:cNvSpPr/>
            <p:nvPr/>
          </p:nvSpPr>
          <p:spPr>
            <a:xfrm>
              <a:off x="9177120" y="216360"/>
              <a:ext cx="126360" cy="105120"/>
            </a:xfrm>
            <a:custGeom>
              <a:avLst/>
              <a:gdLst>
                <a:gd name="textAreaLeft" fmla="*/ 0 w 126360"/>
                <a:gd name="textAreaRight" fmla="*/ 126720 w 126360"/>
                <a:gd name="textAreaTop" fmla="*/ 0 h 105120"/>
                <a:gd name="textAreaBottom" fmla="*/ 105480 h 10512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52560" bIns="52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2245;p27"/>
            <p:cNvSpPr/>
            <p:nvPr/>
          </p:nvSpPr>
          <p:spPr>
            <a:xfrm>
              <a:off x="9142200" y="167040"/>
              <a:ext cx="79200" cy="73800"/>
            </a:xfrm>
            <a:custGeom>
              <a:avLst/>
              <a:gdLst>
                <a:gd name="textAreaLeft" fmla="*/ 0 w 79200"/>
                <a:gd name="textAreaRight" fmla="*/ 79560 w 79200"/>
                <a:gd name="textAreaTop" fmla="*/ 0 h 73800"/>
                <a:gd name="textAreaBottom" fmla="*/ 74160 h 7380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64" name="Google Shape;2246;p27"/>
          <p:cNvSpPr/>
          <p:nvPr/>
        </p:nvSpPr>
        <p:spPr>
          <a:xfrm rot="1833000" flipH="1">
            <a:off x="45720" y="1434600"/>
            <a:ext cx="520560" cy="400320"/>
          </a:xfrm>
          <a:custGeom>
            <a:avLst/>
            <a:gdLst>
              <a:gd name="textAreaLeft" fmla="*/ 360 w 520560"/>
              <a:gd name="textAreaRight" fmla="*/ 521280 w 520560"/>
              <a:gd name="textAreaTop" fmla="*/ 0 h 400320"/>
              <a:gd name="textAreaBottom" fmla="*/ 400680 h 40032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2247;p27"/>
          <p:cNvSpPr/>
          <p:nvPr/>
        </p:nvSpPr>
        <p:spPr>
          <a:xfrm>
            <a:off x="8484120" y="218304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66" name="Google Shape;2248;p27"/>
          <p:cNvGrpSpPr/>
          <p:nvPr/>
        </p:nvGrpSpPr>
        <p:grpSpPr>
          <a:xfrm>
            <a:off x="-639720" y="-94320"/>
            <a:ext cx="1375200" cy="1238040"/>
            <a:chOff x="-639720" y="-94320"/>
            <a:chExt cx="1375200" cy="1238040"/>
          </a:xfrm>
        </p:grpSpPr>
        <p:sp>
          <p:nvSpPr>
            <p:cNvPr id="1667" name="Google Shape;2249;p27"/>
            <p:cNvSpPr/>
            <p:nvPr/>
          </p:nvSpPr>
          <p:spPr>
            <a:xfrm rot="1580400">
              <a:off x="-622800" y="477000"/>
              <a:ext cx="1341720" cy="389160"/>
            </a:xfrm>
            <a:custGeom>
              <a:avLst/>
              <a:gdLst>
                <a:gd name="textAreaLeft" fmla="*/ 0 w 1341720"/>
                <a:gd name="textAreaRight" fmla="*/ 1342080 w 1341720"/>
                <a:gd name="textAreaTop" fmla="*/ 0 h 389160"/>
                <a:gd name="textAreaBottom" fmla="*/ 389520 h 38916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8" name="Google Shape;2250;p27"/>
            <p:cNvSpPr/>
            <p:nvPr/>
          </p:nvSpPr>
          <p:spPr>
            <a:xfrm rot="1580400">
              <a:off x="-484560" y="181080"/>
              <a:ext cx="1096560" cy="610560"/>
            </a:xfrm>
            <a:custGeom>
              <a:avLst/>
              <a:gdLst>
                <a:gd name="textAreaLeft" fmla="*/ 0 w 1096560"/>
                <a:gd name="textAreaRight" fmla="*/ 1096920 w 1096560"/>
                <a:gd name="textAreaTop" fmla="*/ 0 h 610560"/>
                <a:gd name="textAreaBottom" fmla="*/ 610920 h 6105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69" name="Google Shape;2251;p27"/>
            <p:cNvSpPr/>
            <p:nvPr/>
          </p:nvSpPr>
          <p:spPr>
            <a:xfrm rot="1580400">
              <a:off x="-410040" y="157320"/>
              <a:ext cx="1080000" cy="333360"/>
            </a:xfrm>
            <a:custGeom>
              <a:avLst/>
              <a:gdLst>
                <a:gd name="textAreaLeft" fmla="*/ 0 w 1080000"/>
                <a:gd name="textAreaRight" fmla="*/ 1080360 w 1080000"/>
                <a:gd name="textAreaTop" fmla="*/ 0 h 333360"/>
                <a:gd name="textAreaBottom" fmla="*/ 333720 h 33336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0" name="Google Shape;2252;p27"/>
            <p:cNvSpPr/>
            <p:nvPr/>
          </p:nvSpPr>
          <p:spPr>
            <a:xfrm rot="1580400">
              <a:off x="-469800" y="141840"/>
              <a:ext cx="1036080" cy="607680"/>
            </a:xfrm>
            <a:custGeom>
              <a:avLst/>
              <a:gdLst>
                <a:gd name="textAreaLeft" fmla="*/ 0 w 1036080"/>
                <a:gd name="textAreaRight" fmla="*/ 1036440 w 1036080"/>
                <a:gd name="textAreaTop" fmla="*/ 0 h 607680"/>
                <a:gd name="textAreaBottom" fmla="*/ 608040 h 60768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1" name="Google Shape;2253;p27"/>
            <p:cNvSpPr/>
            <p:nvPr/>
          </p:nvSpPr>
          <p:spPr>
            <a:xfrm rot="1580400">
              <a:off x="-396000" y="116640"/>
              <a:ext cx="1029960" cy="334080"/>
            </a:xfrm>
            <a:custGeom>
              <a:avLst/>
              <a:gdLst>
                <a:gd name="textAreaLeft" fmla="*/ 0 w 1029960"/>
                <a:gd name="textAreaRight" fmla="*/ 1030320 w 1029960"/>
                <a:gd name="textAreaTop" fmla="*/ 0 h 334080"/>
                <a:gd name="textAreaBottom" fmla="*/ 334440 h 33408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2254;p27"/>
            <p:cNvSpPr/>
            <p:nvPr/>
          </p:nvSpPr>
          <p:spPr>
            <a:xfrm rot="1580400">
              <a:off x="-302760" y="197280"/>
              <a:ext cx="877320" cy="162000"/>
            </a:xfrm>
            <a:custGeom>
              <a:avLst/>
              <a:gdLst>
                <a:gd name="textAreaLeft" fmla="*/ 0 w 877320"/>
                <a:gd name="textAreaRight" fmla="*/ 877680 w 877320"/>
                <a:gd name="textAreaTop" fmla="*/ 0 h 162000"/>
                <a:gd name="textAreaBottom" fmla="*/ 162360 h 16200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3" name="Google Shape;2255;p27"/>
            <p:cNvSpPr/>
            <p:nvPr/>
          </p:nvSpPr>
          <p:spPr>
            <a:xfrm rot="1580400">
              <a:off x="-257040" y="177840"/>
              <a:ext cx="860040" cy="161640"/>
            </a:xfrm>
            <a:custGeom>
              <a:avLst/>
              <a:gdLst>
                <a:gd name="textAreaLeft" fmla="*/ 0 w 860040"/>
                <a:gd name="textAreaRight" fmla="*/ 860400 w 860040"/>
                <a:gd name="textAreaTop" fmla="*/ 0 h 161640"/>
                <a:gd name="textAreaBottom" fmla="*/ 162000 h 16164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4" name="Google Shape;2256;p27"/>
            <p:cNvSpPr/>
            <p:nvPr/>
          </p:nvSpPr>
          <p:spPr>
            <a:xfrm rot="1580400">
              <a:off x="-267120" y="164880"/>
              <a:ext cx="859680" cy="169560"/>
            </a:xfrm>
            <a:custGeom>
              <a:avLst/>
              <a:gdLst>
                <a:gd name="textAreaLeft" fmla="*/ 0 w 859680"/>
                <a:gd name="textAreaRight" fmla="*/ 860040 w 859680"/>
                <a:gd name="textAreaTop" fmla="*/ 0 h 169560"/>
                <a:gd name="textAreaBottom" fmla="*/ 169920 h 16956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2257;p27"/>
            <p:cNvSpPr/>
            <p:nvPr/>
          </p:nvSpPr>
          <p:spPr>
            <a:xfrm rot="1580400">
              <a:off x="87480" y="194760"/>
              <a:ext cx="154800" cy="99000"/>
            </a:xfrm>
            <a:custGeom>
              <a:avLst/>
              <a:gdLst>
                <a:gd name="textAreaLeft" fmla="*/ 0 w 154800"/>
                <a:gd name="textAreaRight" fmla="*/ 155160 w 154800"/>
                <a:gd name="textAreaTop" fmla="*/ 0 h 99000"/>
                <a:gd name="textAreaBottom" fmla="*/ 99360 h 9900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9680" bIns="49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6" name="Google Shape;2258;p27"/>
            <p:cNvSpPr/>
            <p:nvPr/>
          </p:nvSpPr>
          <p:spPr>
            <a:xfrm rot="1580400">
              <a:off x="129240" y="221760"/>
              <a:ext cx="83160" cy="38520"/>
            </a:xfrm>
            <a:custGeom>
              <a:avLst/>
              <a:gdLst>
                <a:gd name="textAreaLeft" fmla="*/ 0 w 83160"/>
                <a:gd name="textAreaRight" fmla="*/ 83520 w 83160"/>
                <a:gd name="textAreaTop" fmla="*/ 0 h 38520"/>
                <a:gd name="textAreaBottom" fmla="*/ 38880 h 385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7" name="Google Shape;2259;p27"/>
            <p:cNvSpPr/>
            <p:nvPr/>
          </p:nvSpPr>
          <p:spPr>
            <a:xfrm rot="1580400">
              <a:off x="-417960" y="355680"/>
              <a:ext cx="792000" cy="51120"/>
            </a:xfrm>
            <a:custGeom>
              <a:avLst/>
              <a:gdLst>
                <a:gd name="textAreaLeft" fmla="*/ 0 w 792000"/>
                <a:gd name="textAreaRight" fmla="*/ 792360 w 792000"/>
                <a:gd name="textAreaTop" fmla="*/ 0 h 51120"/>
                <a:gd name="textAreaBottom" fmla="*/ 51480 h 511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2260;p27"/>
            <p:cNvSpPr/>
            <p:nvPr/>
          </p:nvSpPr>
          <p:spPr>
            <a:xfrm rot="1580400">
              <a:off x="-455040" y="282960"/>
              <a:ext cx="10080" cy="174600"/>
            </a:xfrm>
            <a:custGeom>
              <a:avLst/>
              <a:gdLst>
                <a:gd name="textAreaLeft" fmla="*/ 0 w 10080"/>
                <a:gd name="textAreaRight" fmla="*/ 10440 w 10080"/>
                <a:gd name="textAreaTop" fmla="*/ 0 h 174600"/>
                <a:gd name="textAreaBottom" fmla="*/ 174960 h 17460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2261;p27"/>
            <p:cNvSpPr/>
            <p:nvPr/>
          </p:nvSpPr>
          <p:spPr>
            <a:xfrm rot="1580400">
              <a:off x="-101880" y="22320"/>
              <a:ext cx="33120" cy="41760"/>
            </a:xfrm>
            <a:custGeom>
              <a:avLst/>
              <a:gdLst>
                <a:gd name="textAreaLeft" fmla="*/ 0 w 33120"/>
                <a:gd name="textAreaRight" fmla="*/ 33480 w 33120"/>
                <a:gd name="textAreaTop" fmla="*/ 0 h 41760"/>
                <a:gd name="textAreaBottom" fmla="*/ 42120 h 4176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2262;p27"/>
            <p:cNvSpPr/>
            <p:nvPr/>
          </p:nvSpPr>
          <p:spPr>
            <a:xfrm rot="1580400">
              <a:off x="-329760" y="110880"/>
              <a:ext cx="55080" cy="69120"/>
            </a:xfrm>
            <a:custGeom>
              <a:avLst/>
              <a:gdLst>
                <a:gd name="textAreaLeft" fmla="*/ 0 w 55080"/>
                <a:gd name="textAreaRight" fmla="*/ 55440 w 55080"/>
                <a:gd name="textAreaTop" fmla="*/ 0 h 69120"/>
                <a:gd name="textAreaBottom" fmla="*/ 69480 h 6912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2263;p27"/>
            <p:cNvSpPr/>
            <p:nvPr/>
          </p:nvSpPr>
          <p:spPr>
            <a:xfrm rot="1580400">
              <a:off x="124200" y="216360"/>
              <a:ext cx="123480" cy="92880"/>
            </a:xfrm>
            <a:custGeom>
              <a:avLst/>
              <a:gdLst>
                <a:gd name="textAreaLeft" fmla="*/ 0 w 123480"/>
                <a:gd name="textAreaRight" fmla="*/ 123840 w 123480"/>
                <a:gd name="textAreaTop" fmla="*/ 0 h 92880"/>
                <a:gd name="textAreaBottom" fmla="*/ 93240 h 9288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82" name="Google Shape;2264;p27"/>
          <p:cNvGrpSpPr/>
          <p:nvPr/>
        </p:nvGrpSpPr>
        <p:grpSpPr>
          <a:xfrm>
            <a:off x="7863120" y="3512520"/>
            <a:ext cx="2341080" cy="2460960"/>
            <a:chOff x="7863120" y="3512520"/>
            <a:chExt cx="2341080" cy="2460960"/>
          </a:xfrm>
        </p:grpSpPr>
        <p:sp>
          <p:nvSpPr>
            <p:cNvPr id="1683" name="Google Shape;2265;p27"/>
            <p:cNvSpPr/>
            <p:nvPr/>
          </p:nvSpPr>
          <p:spPr>
            <a:xfrm rot="1744800" flipH="1">
              <a:off x="8234640" y="3920400"/>
              <a:ext cx="1643040" cy="1764720"/>
            </a:xfrm>
            <a:custGeom>
              <a:avLst/>
              <a:gdLst>
                <a:gd name="textAreaLeft" fmla="*/ 360 w 1643040"/>
                <a:gd name="textAreaRight" fmla="*/ 164376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4" name="Google Shape;2266;p27"/>
            <p:cNvSpPr/>
            <p:nvPr/>
          </p:nvSpPr>
          <p:spPr>
            <a:xfrm rot="1744800" flipH="1">
              <a:off x="8188200" y="3800880"/>
              <a:ext cx="1645920" cy="1766520"/>
            </a:xfrm>
            <a:custGeom>
              <a:avLst/>
              <a:gdLst>
                <a:gd name="textAreaLeft" fmla="*/ 360 w 1645920"/>
                <a:gd name="textAreaRight" fmla="*/ 164664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85" name="Google Shape;2267;p27"/>
            <p:cNvSpPr/>
            <p:nvPr/>
          </p:nvSpPr>
          <p:spPr>
            <a:xfrm rot="1744800" flipH="1">
              <a:off x="8228520" y="3850200"/>
              <a:ext cx="1649520" cy="1768320"/>
            </a:xfrm>
            <a:custGeom>
              <a:avLst/>
              <a:gdLst>
                <a:gd name="textAreaLeft" fmla="*/ 360 w 1649520"/>
                <a:gd name="textAreaRight" fmla="*/ 1650240 w 164952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2268;p27"/>
            <p:cNvSpPr/>
            <p:nvPr/>
          </p:nvSpPr>
          <p:spPr>
            <a:xfrm rot="1744800" flipH="1">
              <a:off x="8683920" y="4118040"/>
              <a:ext cx="920880" cy="243000"/>
            </a:xfrm>
            <a:custGeom>
              <a:avLst/>
              <a:gdLst>
                <a:gd name="textAreaLeft" fmla="*/ 360 w 920880"/>
                <a:gd name="textAreaRight" fmla="*/ 92160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2269;p27"/>
            <p:cNvSpPr/>
            <p:nvPr/>
          </p:nvSpPr>
          <p:spPr>
            <a:xfrm rot="1744800" flipH="1">
              <a:off x="8659080" y="4218120"/>
              <a:ext cx="918000" cy="245880"/>
            </a:xfrm>
            <a:custGeom>
              <a:avLst/>
              <a:gdLst>
                <a:gd name="textAreaLeft" fmla="*/ 360 w 918000"/>
                <a:gd name="textAreaRight" fmla="*/ 91872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2270;p27"/>
            <p:cNvSpPr/>
            <p:nvPr/>
          </p:nvSpPr>
          <p:spPr>
            <a:xfrm rot="1744800" flipH="1">
              <a:off x="8646480" y="4327200"/>
              <a:ext cx="914040" cy="248400"/>
            </a:xfrm>
            <a:custGeom>
              <a:avLst/>
              <a:gdLst>
                <a:gd name="textAreaLeft" fmla="*/ -360 w 914040"/>
                <a:gd name="textAreaRight" fmla="*/ 91404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2271;p27"/>
            <p:cNvSpPr/>
            <p:nvPr/>
          </p:nvSpPr>
          <p:spPr>
            <a:xfrm rot="1744800" flipH="1">
              <a:off x="8614080" y="4557240"/>
              <a:ext cx="905760" cy="254160"/>
            </a:xfrm>
            <a:custGeom>
              <a:avLst/>
              <a:gdLst>
                <a:gd name="textAreaLeft" fmla="*/ 360 w 905760"/>
                <a:gd name="textAreaRight" fmla="*/ 90648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2272;p27"/>
            <p:cNvSpPr/>
            <p:nvPr/>
          </p:nvSpPr>
          <p:spPr>
            <a:xfrm rot="1744800" flipH="1">
              <a:off x="8588880" y="4678920"/>
              <a:ext cx="901800" cy="257040"/>
            </a:xfrm>
            <a:custGeom>
              <a:avLst/>
              <a:gdLst>
                <a:gd name="textAreaLeft" fmla="*/ -360 w 901800"/>
                <a:gd name="textAreaRight" fmla="*/ 90180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2273;p27"/>
            <p:cNvSpPr/>
            <p:nvPr/>
          </p:nvSpPr>
          <p:spPr>
            <a:xfrm rot="1744800" flipH="1">
              <a:off x="8562240" y="4811760"/>
              <a:ext cx="897480" cy="260640"/>
            </a:xfrm>
            <a:custGeom>
              <a:avLst/>
              <a:gdLst>
                <a:gd name="textAreaLeft" fmla="*/ -360 w 897480"/>
                <a:gd name="textAreaRight" fmla="*/ 89748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2274;p27"/>
            <p:cNvSpPr/>
            <p:nvPr/>
          </p:nvSpPr>
          <p:spPr>
            <a:xfrm rot="1744800" flipH="1">
              <a:off x="8459640" y="4932000"/>
              <a:ext cx="1000800" cy="550440"/>
            </a:xfrm>
            <a:custGeom>
              <a:avLst/>
              <a:gdLst>
                <a:gd name="textAreaLeft" fmla="*/ 360 w 1000800"/>
                <a:gd name="textAreaRight" fmla="*/ 100152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2275;p27"/>
            <p:cNvSpPr/>
            <p:nvPr/>
          </p:nvSpPr>
          <p:spPr>
            <a:xfrm rot="19855200">
              <a:off x="8636400" y="400104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2276;p27"/>
            <p:cNvSpPr/>
            <p:nvPr/>
          </p:nvSpPr>
          <p:spPr>
            <a:xfrm rot="19855200">
              <a:off x="8743680" y="409140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2277;p27"/>
            <p:cNvSpPr/>
            <p:nvPr/>
          </p:nvSpPr>
          <p:spPr>
            <a:xfrm rot="19855200">
              <a:off x="8748360" y="415260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2278;p27"/>
            <p:cNvSpPr/>
            <p:nvPr/>
          </p:nvSpPr>
          <p:spPr>
            <a:xfrm rot="19855200">
              <a:off x="8880120" y="410688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2279;p27"/>
            <p:cNvSpPr/>
            <p:nvPr/>
          </p:nvSpPr>
          <p:spPr>
            <a:xfrm rot="1744800" flipH="1">
              <a:off x="9112320" y="4110480"/>
              <a:ext cx="505440" cy="131760"/>
            </a:xfrm>
            <a:custGeom>
              <a:avLst/>
              <a:gdLst>
                <a:gd name="textAreaLeft" fmla="*/ 360 w 505440"/>
                <a:gd name="textAreaRight" fmla="*/ 506160 w 505440"/>
                <a:gd name="textAreaTop" fmla="*/ 0 h 131760"/>
                <a:gd name="textAreaBottom" fmla="*/ 132120 h 13176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5880" bIns="65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98" name="Google Shape;2280;p27"/>
          <p:cNvGrpSpPr/>
          <p:nvPr/>
        </p:nvGrpSpPr>
        <p:grpSpPr>
          <a:xfrm>
            <a:off x="70920" y="2792160"/>
            <a:ext cx="489960" cy="619200"/>
            <a:chOff x="70920" y="2792160"/>
            <a:chExt cx="489960" cy="619200"/>
          </a:xfrm>
        </p:grpSpPr>
        <p:sp>
          <p:nvSpPr>
            <p:cNvPr id="1699" name="Google Shape;2281;p27"/>
            <p:cNvSpPr/>
            <p:nvPr/>
          </p:nvSpPr>
          <p:spPr>
            <a:xfrm rot="9358200">
              <a:off x="240480" y="288072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2282;p27"/>
            <p:cNvSpPr/>
            <p:nvPr/>
          </p:nvSpPr>
          <p:spPr>
            <a:xfrm rot="9358200">
              <a:off x="334080" y="283032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1" name="Google Shape;2283;p27"/>
            <p:cNvSpPr/>
            <p:nvPr/>
          </p:nvSpPr>
          <p:spPr>
            <a:xfrm rot="9358200">
              <a:off x="339840" y="28209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2284;p27"/>
            <p:cNvSpPr/>
            <p:nvPr/>
          </p:nvSpPr>
          <p:spPr>
            <a:xfrm rot="9358200">
              <a:off x="150480" y="299484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3" name="Google Shape;2285;p27"/>
            <p:cNvSpPr/>
            <p:nvPr/>
          </p:nvSpPr>
          <p:spPr>
            <a:xfrm rot="9358200">
              <a:off x="94320" y="321516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4" name="Google Shape;2286;p27"/>
            <p:cNvSpPr/>
            <p:nvPr/>
          </p:nvSpPr>
          <p:spPr>
            <a:xfrm rot="9358200">
              <a:off x="153360" y="298836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2287;p27"/>
            <p:cNvSpPr/>
            <p:nvPr/>
          </p:nvSpPr>
          <p:spPr>
            <a:xfrm rot="9358200">
              <a:off x="288720" y="299988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6" name="Google Shape;2288;p27"/>
            <p:cNvSpPr/>
            <p:nvPr/>
          </p:nvSpPr>
          <p:spPr>
            <a:xfrm rot="9358200">
              <a:off x="466560" y="293184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2289;p27"/>
            <p:cNvSpPr/>
            <p:nvPr/>
          </p:nvSpPr>
          <p:spPr>
            <a:xfrm rot="9358200">
              <a:off x="394200" y="302724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2290;p27"/>
            <p:cNvSpPr/>
            <p:nvPr/>
          </p:nvSpPr>
          <p:spPr>
            <a:xfrm rot="9358200">
              <a:off x="399960" y="312588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2291;p27"/>
            <p:cNvSpPr/>
            <p:nvPr/>
          </p:nvSpPr>
          <p:spPr>
            <a:xfrm rot="9358200">
              <a:off x="307080" y="29196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2292;p27"/>
            <p:cNvSpPr/>
            <p:nvPr/>
          </p:nvSpPr>
          <p:spPr>
            <a:xfrm rot="9358200">
              <a:off x="304200" y="298872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2293;p27"/>
            <p:cNvSpPr/>
            <p:nvPr/>
          </p:nvSpPr>
          <p:spPr>
            <a:xfrm rot="9358200">
              <a:off x="179640" y="292392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2294;p27"/>
            <p:cNvSpPr/>
            <p:nvPr/>
          </p:nvSpPr>
          <p:spPr>
            <a:xfrm rot="9358200">
              <a:off x="297720" y="299916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3" name="Google Shape;2295;p27"/>
            <p:cNvSpPr/>
            <p:nvPr/>
          </p:nvSpPr>
          <p:spPr>
            <a:xfrm rot="9358200">
              <a:off x="300600" y="300240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1626480" y="1662480"/>
            <a:ext cx="5890320" cy="10717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lt1"/>
                </a:solidFill>
                <a:latin typeface="Lexend Exa"/>
                <a:ea typeface="Lexend Exa"/>
              </a:rPr>
              <a:t>xx%</a:t>
            </a:r>
            <a:endParaRPr lang="fr-FR" sz="6000" b="0" strike="noStrike" spc="-1">
              <a:solidFill>
                <a:schemeClr val="dk1"/>
              </a:solidFill>
              <a:latin typeface="Arial"/>
            </a:endParaRPr>
          </a:p>
        </p:txBody>
      </p:sp>
      <p:grpSp>
        <p:nvGrpSpPr>
          <p:cNvPr id="100" name="Google Shape;663;p11"/>
          <p:cNvGrpSpPr/>
          <p:nvPr/>
        </p:nvGrpSpPr>
        <p:grpSpPr>
          <a:xfrm>
            <a:off x="8008200" y="4388760"/>
            <a:ext cx="1626840" cy="1310400"/>
            <a:chOff x="8008200" y="4388760"/>
            <a:chExt cx="1626840" cy="1310400"/>
          </a:xfrm>
        </p:grpSpPr>
        <p:sp>
          <p:nvSpPr>
            <p:cNvPr id="101" name="Google Shape;664;p11"/>
            <p:cNvSpPr/>
            <p:nvPr/>
          </p:nvSpPr>
          <p:spPr>
            <a:xfrm>
              <a:off x="8015400" y="448848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 name="Google Shape;665;p11"/>
            <p:cNvSpPr/>
            <p:nvPr/>
          </p:nvSpPr>
          <p:spPr>
            <a:xfrm>
              <a:off x="9174240" y="4425840"/>
              <a:ext cx="206280" cy="252000"/>
            </a:xfrm>
            <a:custGeom>
              <a:avLst/>
              <a:gdLst>
                <a:gd name="textAreaLeft" fmla="*/ 0 w 206280"/>
                <a:gd name="textAreaRight" fmla="*/ 206640 w 206280"/>
                <a:gd name="textAreaTop" fmla="*/ 0 h 252000"/>
                <a:gd name="textAreaBottom" fmla="*/ 25236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 name="Google Shape;666;p11"/>
            <p:cNvSpPr/>
            <p:nvPr/>
          </p:nvSpPr>
          <p:spPr>
            <a:xfrm>
              <a:off x="9319680" y="532044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 name="Google Shape;667;p11"/>
            <p:cNvSpPr/>
            <p:nvPr/>
          </p:nvSpPr>
          <p:spPr>
            <a:xfrm>
              <a:off x="8008200" y="4457160"/>
              <a:ext cx="1582920" cy="1210680"/>
            </a:xfrm>
            <a:custGeom>
              <a:avLst/>
              <a:gdLst>
                <a:gd name="textAreaLeft" fmla="*/ 0 w 1582920"/>
                <a:gd name="textAreaRight" fmla="*/ 1583280 w 1582920"/>
                <a:gd name="textAreaTop" fmla="*/ 0 h 1210680"/>
                <a:gd name="textAreaBottom" fmla="*/ 1211040 h 1210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668;p11"/>
            <p:cNvSpPr/>
            <p:nvPr/>
          </p:nvSpPr>
          <p:spPr>
            <a:xfrm>
              <a:off x="9190440" y="4388760"/>
              <a:ext cx="181080" cy="268200"/>
            </a:xfrm>
            <a:custGeom>
              <a:avLst/>
              <a:gdLst>
                <a:gd name="textAreaLeft" fmla="*/ 0 w 181080"/>
                <a:gd name="textAreaRight" fmla="*/ 181440 w 181080"/>
                <a:gd name="textAreaTop" fmla="*/ 0 h 268200"/>
                <a:gd name="textAreaBottom" fmla="*/ 26856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669;p11"/>
            <p:cNvSpPr/>
            <p:nvPr/>
          </p:nvSpPr>
          <p:spPr>
            <a:xfrm>
              <a:off x="9312480" y="5289120"/>
              <a:ext cx="315360" cy="177480"/>
            </a:xfrm>
            <a:custGeom>
              <a:avLst/>
              <a:gdLst>
                <a:gd name="textAreaLeft" fmla="*/ 0 w 315360"/>
                <a:gd name="textAreaRight" fmla="*/ 315720 w 315360"/>
                <a:gd name="textAreaTop" fmla="*/ 0 h 177480"/>
                <a:gd name="textAreaBottom" fmla="*/ 17784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670;p11"/>
            <p:cNvSpPr/>
            <p:nvPr/>
          </p:nvSpPr>
          <p:spPr>
            <a:xfrm>
              <a:off x="8316720" y="4578840"/>
              <a:ext cx="76680" cy="136440"/>
            </a:xfrm>
            <a:custGeom>
              <a:avLst/>
              <a:gdLst>
                <a:gd name="textAreaLeft" fmla="*/ 0 w 76680"/>
                <a:gd name="textAreaRight" fmla="*/ 77040 w 76680"/>
                <a:gd name="textAreaTop" fmla="*/ 0 h 136440"/>
                <a:gd name="textAreaBottom" fmla="*/ 13680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671;p11"/>
            <p:cNvSpPr/>
            <p:nvPr/>
          </p:nvSpPr>
          <p:spPr>
            <a:xfrm>
              <a:off x="8689320" y="4515840"/>
              <a:ext cx="112680" cy="252360"/>
            </a:xfrm>
            <a:custGeom>
              <a:avLst/>
              <a:gdLst>
                <a:gd name="textAreaLeft" fmla="*/ 0 w 112680"/>
                <a:gd name="textAreaRight" fmla="*/ 113040 w 112680"/>
                <a:gd name="textAreaTop" fmla="*/ 0 h 252360"/>
                <a:gd name="textAreaBottom" fmla="*/ 25272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672;p11"/>
            <p:cNvSpPr/>
            <p:nvPr/>
          </p:nvSpPr>
          <p:spPr>
            <a:xfrm>
              <a:off x="8537040" y="4600080"/>
              <a:ext cx="64080" cy="77760"/>
            </a:xfrm>
            <a:custGeom>
              <a:avLst/>
              <a:gdLst>
                <a:gd name="textAreaLeft" fmla="*/ 0 w 64080"/>
                <a:gd name="textAreaRight" fmla="*/ 64440 w 64080"/>
                <a:gd name="textAreaTop" fmla="*/ 0 h 77760"/>
                <a:gd name="textAreaBottom" fmla="*/ 7812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673;p11"/>
            <p:cNvSpPr/>
            <p:nvPr/>
          </p:nvSpPr>
          <p:spPr>
            <a:xfrm>
              <a:off x="8299440" y="4933440"/>
              <a:ext cx="141120" cy="113760"/>
            </a:xfrm>
            <a:custGeom>
              <a:avLst/>
              <a:gdLst>
                <a:gd name="textAreaLeft" fmla="*/ 0 w 141120"/>
                <a:gd name="textAreaRight" fmla="*/ 141480 w 141120"/>
                <a:gd name="textAreaTop" fmla="*/ 0 h 113760"/>
                <a:gd name="textAreaBottom" fmla="*/ 11412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674;p11"/>
            <p:cNvSpPr/>
            <p:nvPr/>
          </p:nvSpPr>
          <p:spPr>
            <a:xfrm>
              <a:off x="8045280" y="5131800"/>
              <a:ext cx="76680" cy="57600"/>
            </a:xfrm>
            <a:custGeom>
              <a:avLst/>
              <a:gdLst>
                <a:gd name="textAreaLeft" fmla="*/ 0 w 76680"/>
                <a:gd name="textAreaRight" fmla="*/ 77040 w 76680"/>
                <a:gd name="textAreaTop" fmla="*/ 0 h 57600"/>
                <a:gd name="textAreaBottom" fmla="*/ 5796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675;p11"/>
            <p:cNvSpPr/>
            <p:nvPr/>
          </p:nvSpPr>
          <p:spPr>
            <a:xfrm>
              <a:off x="8312400" y="5347440"/>
              <a:ext cx="152640" cy="262080"/>
            </a:xfrm>
            <a:custGeom>
              <a:avLst/>
              <a:gdLst>
                <a:gd name="textAreaLeft" fmla="*/ 0 w 152640"/>
                <a:gd name="textAreaRight" fmla="*/ 153000 w 152640"/>
                <a:gd name="textAreaTop" fmla="*/ 0 h 262080"/>
                <a:gd name="textAreaBottom" fmla="*/ 262440 h 2620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676;p11"/>
            <p:cNvSpPr/>
            <p:nvPr/>
          </p:nvSpPr>
          <p:spPr>
            <a:xfrm>
              <a:off x="9110880" y="4766040"/>
              <a:ext cx="129240" cy="77040"/>
            </a:xfrm>
            <a:custGeom>
              <a:avLst/>
              <a:gdLst>
                <a:gd name="textAreaLeft" fmla="*/ 0 w 129240"/>
                <a:gd name="textAreaRight" fmla="*/ 129600 w 129240"/>
                <a:gd name="textAreaTop" fmla="*/ 0 h 77040"/>
                <a:gd name="textAreaBottom" fmla="*/ 7740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677;p11"/>
            <p:cNvSpPr/>
            <p:nvPr/>
          </p:nvSpPr>
          <p:spPr>
            <a:xfrm>
              <a:off x="9194040" y="5096520"/>
              <a:ext cx="154440" cy="270720"/>
            </a:xfrm>
            <a:custGeom>
              <a:avLst/>
              <a:gdLst>
                <a:gd name="textAreaLeft" fmla="*/ 0 w 154440"/>
                <a:gd name="textAreaRight" fmla="*/ 154800 w 154440"/>
                <a:gd name="textAreaTop" fmla="*/ 0 h 270720"/>
                <a:gd name="textAreaBottom" fmla="*/ 271080 h 27072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678;p11"/>
            <p:cNvSpPr/>
            <p:nvPr/>
          </p:nvSpPr>
          <p:spPr>
            <a:xfrm>
              <a:off x="9369720" y="5311440"/>
              <a:ext cx="52560" cy="80640"/>
            </a:xfrm>
            <a:custGeom>
              <a:avLst/>
              <a:gdLst>
                <a:gd name="textAreaLeft" fmla="*/ 0 w 52560"/>
                <a:gd name="textAreaRight" fmla="*/ 52920 w 52560"/>
                <a:gd name="textAreaTop" fmla="*/ 0 h 80640"/>
                <a:gd name="textAreaBottom" fmla="*/ 8100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679;p11"/>
            <p:cNvSpPr/>
            <p:nvPr/>
          </p:nvSpPr>
          <p:spPr>
            <a:xfrm>
              <a:off x="9258120" y="4415040"/>
              <a:ext cx="24840" cy="129600"/>
            </a:xfrm>
            <a:custGeom>
              <a:avLst/>
              <a:gdLst>
                <a:gd name="textAreaLeft" fmla="*/ 0 w 24840"/>
                <a:gd name="textAreaRight" fmla="*/ 25200 w 24840"/>
                <a:gd name="textAreaTop" fmla="*/ 0 h 129600"/>
                <a:gd name="textAreaBottom" fmla="*/ 129960 h 1296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680;p11"/>
            <p:cNvSpPr/>
            <p:nvPr/>
          </p:nvSpPr>
          <p:spPr>
            <a:xfrm>
              <a:off x="8816760" y="5320080"/>
              <a:ext cx="147240" cy="100080"/>
            </a:xfrm>
            <a:custGeom>
              <a:avLst/>
              <a:gdLst>
                <a:gd name="textAreaLeft" fmla="*/ 0 w 147240"/>
                <a:gd name="textAreaRight" fmla="*/ 147600 w 147240"/>
                <a:gd name="textAreaTop" fmla="*/ 0 h 100080"/>
                <a:gd name="textAreaBottom" fmla="*/ 100440 h 10008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 name="Google Shape;681;p11"/>
          <p:cNvGrpSpPr/>
          <p:nvPr/>
        </p:nvGrpSpPr>
        <p:grpSpPr>
          <a:xfrm>
            <a:off x="-339840" y="-397080"/>
            <a:ext cx="1433520" cy="1468800"/>
            <a:chOff x="-339840" y="-397080"/>
            <a:chExt cx="1433520" cy="1468800"/>
          </a:xfrm>
        </p:grpSpPr>
        <p:sp>
          <p:nvSpPr>
            <p:cNvPr id="119" name="Google Shape;682;p11"/>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683;p11"/>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 name="Google Shape;684;p11"/>
          <p:cNvGrpSpPr/>
          <p:nvPr/>
        </p:nvGrpSpPr>
        <p:grpSpPr>
          <a:xfrm>
            <a:off x="8578080" y="2406600"/>
            <a:ext cx="916200" cy="1568880"/>
            <a:chOff x="8578080" y="2406600"/>
            <a:chExt cx="916200" cy="1568880"/>
          </a:xfrm>
        </p:grpSpPr>
        <p:sp>
          <p:nvSpPr>
            <p:cNvPr id="122" name="Google Shape;685;p11"/>
            <p:cNvSpPr/>
            <p:nvPr/>
          </p:nvSpPr>
          <p:spPr>
            <a:xfrm rot="367200">
              <a:off x="8709840" y="34250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 name="Google Shape;686;p11"/>
            <p:cNvSpPr/>
            <p:nvPr/>
          </p:nvSpPr>
          <p:spPr>
            <a:xfrm rot="367200">
              <a:off x="8717400" y="34401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687;p11"/>
            <p:cNvSpPr/>
            <p:nvPr/>
          </p:nvSpPr>
          <p:spPr>
            <a:xfrm rot="367200">
              <a:off x="9234360" y="347364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688;p11"/>
            <p:cNvSpPr/>
            <p:nvPr/>
          </p:nvSpPr>
          <p:spPr>
            <a:xfrm rot="367200">
              <a:off x="8715960" y="382752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 name="Google Shape;689;p11"/>
            <p:cNvSpPr/>
            <p:nvPr/>
          </p:nvSpPr>
          <p:spPr>
            <a:xfrm rot="367200">
              <a:off x="9099720" y="36824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 name="Google Shape;690;p11"/>
            <p:cNvSpPr/>
            <p:nvPr/>
          </p:nvSpPr>
          <p:spPr>
            <a:xfrm rot="367200">
              <a:off x="8792280" y="35744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 name="Google Shape;691;p11"/>
            <p:cNvSpPr/>
            <p:nvPr/>
          </p:nvSpPr>
          <p:spPr>
            <a:xfrm rot="367200">
              <a:off x="8635680" y="242388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9" name="Google Shape;692;p11"/>
            <p:cNvSpPr/>
            <p:nvPr/>
          </p:nvSpPr>
          <p:spPr>
            <a:xfrm rot="367200">
              <a:off x="8619480" y="24271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693;p11"/>
            <p:cNvSpPr/>
            <p:nvPr/>
          </p:nvSpPr>
          <p:spPr>
            <a:xfrm rot="367200">
              <a:off x="8847720" y="30070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694;p11"/>
            <p:cNvSpPr/>
            <p:nvPr/>
          </p:nvSpPr>
          <p:spPr>
            <a:xfrm rot="367200">
              <a:off x="8672400" y="24271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695;p11"/>
            <p:cNvSpPr/>
            <p:nvPr/>
          </p:nvSpPr>
          <p:spPr>
            <a:xfrm rot="367200">
              <a:off x="8674200" y="27990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696;p11"/>
            <p:cNvSpPr/>
            <p:nvPr/>
          </p:nvSpPr>
          <p:spPr>
            <a:xfrm rot="367200">
              <a:off x="8830800" y="252360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4" name="Google Shape;697;p11"/>
          <p:cNvSpPr/>
          <p:nvPr/>
        </p:nvSpPr>
        <p:spPr>
          <a:xfrm rot="5400000">
            <a:off x="-214560" y="155124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5" name="Google Shape;698;p11"/>
          <p:cNvGrpSpPr/>
          <p:nvPr/>
        </p:nvGrpSpPr>
        <p:grpSpPr>
          <a:xfrm>
            <a:off x="-457200" y="3047040"/>
            <a:ext cx="1777320" cy="2684880"/>
            <a:chOff x="-457200" y="3047040"/>
            <a:chExt cx="1777320" cy="2684880"/>
          </a:xfrm>
        </p:grpSpPr>
        <p:sp>
          <p:nvSpPr>
            <p:cNvPr id="136" name="Google Shape;699;p11"/>
            <p:cNvSpPr/>
            <p:nvPr/>
          </p:nvSpPr>
          <p:spPr>
            <a:xfrm rot="20449200">
              <a:off x="-24120" y="4354560"/>
              <a:ext cx="1179720" cy="1200600"/>
            </a:xfrm>
            <a:custGeom>
              <a:avLst/>
              <a:gdLst>
                <a:gd name="textAreaLeft" fmla="*/ 0 w 1179720"/>
                <a:gd name="textAreaRight" fmla="*/ 1180080 w 1179720"/>
                <a:gd name="textAreaTop" fmla="*/ 0 h 1200600"/>
                <a:gd name="textAreaBottom" fmla="*/ 1200960 h 120060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700;p11"/>
            <p:cNvSpPr/>
            <p:nvPr/>
          </p:nvSpPr>
          <p:spPr>
            <a:xfrm rot="20449200">
              <a:off x="-32760" y="4370760"/>
              <a:ext cx="1179360" cy="1200600"/>
            </a:xfrm>
            <a:custGeom>
              <a:avLst/>
              <a:gdLst>
                <a:gd name="textAreaLeft" fmla="*/ 0 w 1179360"/>
                <a:gd name="textAreaRight" fmla="*/ 1179720 w 1179360"/>
                <a:gd name="textAreaTop" fmla="*/ 0 h 1200600"/>
                <a:gd name="textAreaBottom" fmla="*/ 1200960 h 120060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701;p11"/>
            <p:cNvSpPr/>
            <p:nvPr/>
          </p:nvSpPr>
          <p:spPr>
            <a:xfrm rot="20449200">
              <a:off x="46800" y="4449600"/>
              <a:ext cx="999360" cy="1018080"/>
            </a:xfrm>
            <a:custGeom>
              <a:avLst/>
              <a:gdLst>
                <a:gd name="textAreaLeft" fmla="*/ 0 w 999360"/>
                <a:gd name="textAreaRight" fmla="*/ 999720 w 999360"/>
                <a:gd name="textAreaTop" fmla="*/ 0 h 1018080"/>
                <a:gd name="textAreaBottom" fmla="*/ 1018440 h 101808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702;p11"/>
            <p:cNvSpPr/>
            <p:nvPr/>
          </p:nvSpPr>
          <p:spPr>
            <a:xfrm rot="20449200">
              <a:off x="288720" y="4719600"/>
              <a:ext cx="528480" cy="501480"/>
            </a:xfrm>
            <a:custGeom>
              <a:avLst/>
              <a:gdLst>
                <a:gd name="textAreaLeft" fmla="*/ 0 w 528480"/>
                <a:gd name="textAreaRight" fmla="*/ 528840 w 528480"/>
                <a:gd name="textAreaTop" fmla="*/ 0 h 501480"/>
                <a:gd name="textAreaBottom" fmla="*/ 501840 h 50148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 name="Google Shape;703;p11"/>
            <p:cNvSpPr/>
            <p:nvPr/>
          </p:nvSpPr>
          <p:spPr>
            <a:xfrm rot="20449200">
              <a:off x="778680" y="502776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704;p11"/>
            <p:cNvSpPr/>
            <p:nvPr/>
          </p:nvSpPr>
          <p:spPr>
            <a:xfrm rot="20449200">
              <a:off x="831960" y="505440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705;p11"/>
            <p:cNvSpPr/>
            <p:nvPr/>
          </p:nvSpPr>
          <p:spPr>
            <a:xfrm rot="20449200">
              <a:off x="-28800" y="460152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 name="Google Shape;706;p11"/>
            <p:cNvSpPr/>
            <p:nvPr/>
          </p:nvSpPr>
          <p:spPr>
            <a:xfrm rot="20449200">
              <a:off x="24120" y="4628160"/>
              <a:ext cx="282960" cy="265680"/>
            </a:xfrm>
            <a:custGeom>
              <a:avLst/>
              <a:gdLst>
                <a:gd name="textAreaLeft" fmla="*/ 0 w 282960"/>
                <a:gd name="textAreaRight" fmla="*/ 283320 w 282960"/>
                <a:gd name="textAreaTop" fmla="*/ 0 h 265680"/>
                <a:gd name="textAreaBottom" fmla="*/ 266040 h 26568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4" name="Google Shape;707;p11"/>
            <p:cNvSpPr/>
            <p:nvPr/>
          </p:nvSpPr>
          <p:spPr>
            <a:xfrm rot="20449200">
              <a:off x="-164160" y="4542840"/>
              <a:ext cx="292680" cy="249120"/>
            </a:xfrm>
            <a:custGeom>
              <a:avLst/>
              <a:gdLst>
                <a:gd name="textAreaLeft" fmla="*/ 0 w 292680"/>
                <a:gd name="textAreaRight" fmla="*/ 293040 w 292680"/>
                <a:gd name="textAreaTop" fmla="*/ 0 h 249120"/>
                <a:gd name="textAreaBottom" fmla="*/ 249480 h 24912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708;p11"/>
            <p:cNvSpPr/>
            <p:nvPr/>
          </p:nvSpPr>
          <p:spPr>
            <a:xfrm rot="20449200">
              <a:off x="-240840" y="4463640"/>
              <a:ext cx="306360" cy="297360"/>
            </a:xfrm>
            <a:custGeom>
              <a:avLst/>
              <a:gdLst>
                <a:gd name="textAreaLeft" fmla="*/ 0 w 306360"/>
                <a:gd name="textAreaRight" fmla="*/ 306720 w 306360"/>
                <a:gd name="textAreaTop" fmla="*/ 0 h 297360"/>
                <a:gd name="textAreaBottom" fmla="*/ 297720 h 29736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6" name="Google Shape;709;p11"/>
            <p:cNvSpPr/>
            <p:nvPr/>
          </p:nvSpPr>
          <p:spPr>
            <a:xfrm rot="20449200">
              <a:off x="-238320" y="4475880"/>
              <a:ext cx="306360" cy="297360"/>
            </a:xfrm>
            <a:custGeom>
              <a:avLst/>
              <a:gdLst>
                <a:gd name="textAreaLeft" fmla="*/ 0 w 306360"/>
                <a:gd name="textAreaRight" fmla="*/ 306720 w 306360"/>
                <a:gd name="textAreaTop" fmla="*/ 0 h 297360"/>
                <a:gd name="textAreaBottom" fmla="*/ 297720 h 29736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710;p11"/>
            <p:cNvSpPr/>
            <p:nvPr/>
          </p:nvSpPr>
          <p:spPr>
            <a:xfrm rot="20449200">
              <a:off x="555480" y="5078880"/>
              <a:ext cx="195120" cy="209520"/>
            </a:xfrm>
            <a:custGeom>
              <a:avLst/>
              <a:gdLst>
                <a:gd name="textAreaLeft" fmla="*/ 0 w 195120"/>
                <a:gd name="textAreaRight" fmla="*/ 195480 w 195120"/>
                <a:gd name="textAreaTop" fmla="*/ 0 h 209520"/>
                <a:gd name="textAreaBottom" fmla="*/ 209880 h 20952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711;p11"/>
            <p:cNvSpPr/>
            <p:nvPr/>
          </p:nvSpPr>
          <p:spPr>
            <a:xfrm rot="20449200">
              <a:off x="-167760" y="4614480"/>
              <a:ext cx="50040" cy="123840"/>
            </a:xfrm>
            <a:custGeom>
              <a:avLst/>
              <a:gdLst>
                <a:gd name="textAreaLeft" fmla="*/ 0 w 50040"/>
                <a:gd name="textAreaRight" fmla="*/ 50400 w 50040"/>
                <a:gd name="textAreaTop" fmla="*/ 0 h 123840"/>
                <a:gd name="textAreaBottom" fmla="*/ 124200 h 12384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712;p11"/>
            <p:cNvSpPr/>
            <p:nvPr/>
          </p:nvSpPr>
          <p:spPr>
            <a:xfrm rot="20449200">
              <a:off x="-3240" y="4800240"/>
              <a:ext cx="178920" cy="191880"/>
            </a:xfrm>
            <a:custGeom>
              <a:avLst/>
              <a:gdLst>
                <a:gd name="textAreaLeft" fmla="*/ 0 w 178920"/>
                <a:gd name="textAreaRight" fmla="*/ 179280 w 178920"/>
                <a:gd name="textAreaTop" fmla="*/ 0 h 191880"/>
                <a:gd name="textAreaBottom" fmla="*/ 192240 h 1918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713;p11"/>
            <p:cNvSpPr/>
            <p:nvPr/>
          </p:nvSpPr>
          <p:spPr>
            <a:xfrm rot="20449200">
              <a:off x="994320" y="5353920"/>
              <a:ext cx="106200" cy="52560"/>
            </a:xfrm>
            <a:custGeom>
              <a:avLst/>
              <a:gdLst>
                <a:gd name="textAreaLeft" fmla="*/ 0 w 106200"/>
                <a:gd name="textAreaRight" fmla="*/ 106560 w 106200"/>
                <a:gd name="textAreaTop" fmla="*/ 0 h 52560"/>
                <a:gd name="textAreaBottom" fmla="*/ 52920 h 5256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714;p11"/>
            <p:cNvSpPr/>
            <p:nvPr/>
          </p:nvSpPr>
          <p:spPr>
            <a:xfrm rot="20449200">
              <a:off x="-99360" y="3153600"/>
              <a:ext cx="995760" cy="2345040"/>
            </a:xfrm>
            <a:custGeom>
              <a:avLst/>
              <a:gdLst>
                <a:gd name="textAreaLeft" fmla="*/ 0 w 995760"/>
                <a:gd name="textAreaRight" fmla="*/ 996120 w 995760"/>
                <a:gd name="textAreaTop" fmla="*/ 0 h 2345040"/>
                <a:gd name="textAreaBottom" fmla="*/ 2345400 h 234504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715;p11"/>
            <p:cNvSpPr/>
            <p:nvPr/>
          </p:nvSpPr>
          <p:spPr>
            <a:xfrm rot="20449200">
              <a:off x="359640" y="3077280"/>
              <a:ext cx="235440" cy="429480"/>
            </a:xfrm>
            <a:custGeom>
              <a:avLst/>
              <a:gdLst>
                <a:gd name="textAreaLeft" fmla="*/ 0 w 235440"/>
                <a:gd name="textAreaRight" fmla="*/ 235800 w 235440"/>
                <a:gd name="textAreaTop" fmla="*/ 0 h 429480"/>
                <a:gd name="textAreaBottom" fmla="*/ 429840 h 4294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716;p11"/>
            <p:cNvSpPr/>
            <p:nvPr/>
          </p:nvSpPr>
          <p:spPr>
            <a:xfrm rot="20449200">
              <a:off x="-19440" y="3371400"/>
              <a:ext cx="982080" cy="2125800"/>
            </a:xfrm>
            <a:custGeom>
              <a:avLst/>
              <a:gdLst>
                <a:gd name="textAreaLeft" fmla="*/ 0 w 982080"/>
                <a:gd name="textAreaRight" fmla="*/ 982440 w 982080"/>
                <a:gd name="textAreaTop" fmla="*/ 0 h 2125800"/>
                <a:gd name="textAreaBottom" fmla="*/ 2126160 h 212580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717;p11"/>
            <p:cNvSpPr/>
            <p:nvPr/>
          </p:nvSpPr>
          <p:spPr>
            <a:xfrm rot="20449200">
              <a:off x="338760" y="5492880"/>
              <a:ext cx="235800" cy="69120"/>
            </a:xfrm>
            <a:custGeom>
              <a:avLst/>
              <a:gdLst>
                <a:gd name="textAreaLeft" fmla="*/ 0 w 235800"/>
                <a:gd name="textAreaRight" fmla="*/ 236160 w 235800"/>
                <a:gd name="textAreaTop" fmla="*/ 0 h 69120"/>
                <a:gd name="textAreaBottom" fmla="*/ 69480 h 6912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718;p11"/>
            <p:cNvSpPr/>
            <p:nvPr/>
          </p:nvSpPr>
          <p:spPr>
            <a:xfrm rot="20449200">
              <a:off x="405720" y="5513040"/>
              <a:ext cx="104400" cy="27720"/>
            </a:xfrm>
            <a:custGeom>
              <a:avLst/>
              <a:gdLst>
                <a:gd name="textAreaLeft" fmla="*/ 0 w 104400"/>
                <a:gd name="textAreaRight" fmla="*/ 104760 w 104400"/>
                <a:gd name="textAreaTop" fmla="*/ 0 h 27720"/>
                <a:gd name="textAreaBottom" fmla="*/ 28080 h 2772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719;p11"/>
            <p:cNvSpPr/>
            <p:nvPr/>
          </p:nvSpPr>
          <p:spPr>
            <a:xfrm rot="20449200">
              <a:off x="434520" y="3061080"/>
              <a:ext cx="102600" cy="105480"/>
            </a:xfrm>
            <a:custGeom>
              <a:avLst/>
              <a:gdLst>
                <a:gd name="textAreaLeft" fmla="*/ 0 w 102600"/>
                <a:gd name="textAreaRight" fmla="*/ 102960 w 102600"/>
                <a:gd name="textAreaTop" fmla="*/ 0 h 105480"/>
                <a:gd name="textAreaBottom" fmla="*/ 105840 h 10548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 name="Google Shape;720;p11"/>
            <p:cNvSpPr/>
            <p:nvPr/>
          </p:nvSpPr>
          <p:spPr>
            <a:xfrm rot="20449200">
              <a:off x="389520" y="3413880"/>
              <a:ext cx="324720" cy="840600"/>
            </a:xfrm>
            <a:custGeom>
              <a:avLst/>
              <a:gdLst>
                <a:gd name="textAreaLeft" fmla="*/ 0 w 324720"/>
                <a:gd name="textAreaRight" fmla="*/ 325080 w 324720"/>
                <a:gd name="textAreaTop" fmla="*/ 0 h 840600"/>
                <a:gd name="textAreaBottom" fmla="*/ 840960 h 84060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 name="Google Shape;721;p11"/>
            <p:cNvSpPr/>
            <p:nvPr/>
          </p:nvSpPr>
          <p:spPr>
            <a:xfrm rot="20449200">
              <a:off x="438480" y="4406760"/>
              <a:ext cx="167760" cy="435960"/>
            </a:xfrm>
            <a:custGeom>
              <a:avLst/>
              <a:gdLst>
                <a:gd name="textAreaLeft" fmla="*/ 0 w 167760"/>
                <a:gd name="textAreaRight" fmla="*/ 168120 w 167760"/>
                <a:gd name="textAreaTop" fmla="*/ 0 h 435960"/>
                <a:gd name="textAreaBottom" fmla="*/ 436320 h 43596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9" name="Google Shape;722;p11"/>
          <p:cNvGrpSpPr/>
          <p:nvPr/>
        </p:nvGrpSpPr>
        <p:grpSpPr>
          <a:xfrm>
            <a:off x="7402320" y="-577440"/>
            <a:ext cx="2364120" cy="2392560"/>
            <a:chOff x="7402320" y="-577440"/>
            <a:chExt cx="2364120" cy="2392560"/>
          </a:xfrm>
        </p:grpSpPr>
        <p:sp>
          <p:nvSpPr>
            <p:cNvPr id="160" name="Google Shape;723;p11"/>
            <p:cNvSpPr/>
            <p:nvPr/>
          </p:nvSpPr>
          <p:spPr>
            <a:xfrm>
              <a:off x="8448840" y="522720"/>
              <a:ext cx="1317600" cy="1292400"/>
            </a:xfrm>
            <a:custGeom>
              <a:avLst/>
              <a:gdLst>
                <a:gd name="textAreaLeft" fmla="*/ 0 w 1317600"/>
                <a:gd name="textAreaRight" fmla="*/ 1317960 w 1317600"/>
                <a:gd name="textAreaTop" fmla="*/ 0 h 1292400"/>
                <a:gd name="textAreaBottom" fmla="*/ 1292760 h 129240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1" name="Google Shape;724;p11"/>
            <p:cNvSpPr/>
            <p:nvPr/>
          </p:nvSpPr>
          <p:spPr>
            <a:xfrm>
              <a:off x="8445960" y="520560"/>
              <a:ext cx="1114200" cy="939600"/>
            </a:xfrm>
            <a:custGeom>
              <a:avLst/>
              <a:gdLst>
                <a:gd name="textAreaLeft" fmla="*/ 0 w 1114200"/>
                <a:gd name="textAreaRight" fmla="*/ 1114560 w 1114200"/>
                <a:gd name="textAreaTop" fmla="*/ 0 h 939600"/>
                <a:gd name="textAreaBottom" fmla="*/ 939960 h 93960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 name="Google Shape;725;p11"/>
            <p:cNvSpPr/>
            <p:nvPr/>
          </p:nvSpPr>
          <p:spPr>
            <a:xfrm>
              <a:off x="8421840" y="523440"/>
              <a:ext cx="1248840" cy="1261440"/>
            </a:xfrm>
            <a:custGeom>
              <a:avLst/>
              <a:gdLst>
                <a:gd name="textAreaLeft" fmla="*/ 0 w 1248840"/>
                <a:gd name="textAreaRight" fmla="*/ 1249200 w 1248840"/>
                <a:gd name="textAreaTop" fmla="*/ 0 h 1261440"/>
                <a:gd name="textAreaBottom" fmla="*/ 1261800 h 12614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726;p11"/>
            <p:cNvSpPr/>
            <p:nvPr/>
          </p:nvSpPr>
          <p:spPr>
            <a:xfrm>
              <a:off x="9452160" y="511200"/>
              <a:ext cx="293400" cy="794880"/>
            </a:xfrm>
            <a:custGeom>
              <a:avLst/>
              <a:gdLst>
                <a:gd name="textAreaLeft" fmla="*/ 0 w 293400"/>
                <a:gd name="textAreaRight" fmla="*/ 293760 w 293400"/>
                <a:gd name="textAreaTop" fmla="*/ 0 h 794880"/>
                <a:gd name="textAreaBottom" fmla="*/ 795240 h 79488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727;p11"/>
            <p:cNvSpPr/>
            <p:nvPr/>
          </p:nvSpPr>
          <p:spPr>
            <a:xfrm>
              <a:off x="8418240" y="518040"/>
              <a:ext cx="1061280" cy="904680"/>
            </a:xfrm>
            <a:custGeom>
              <a:avLst/>
              <a:gdLst>
                <a:gd name="textAreaLeft" fmla="*/ 0 w 1061280"/>
                <a:gd name="textAreaRight" fmla="*/ 1061640 w 1061280"/>
                <a:gd name="textAreaTop" fmla="*/ 0 h 904680"/>
                <a:gd name="textAreaBottom" fmla="*/ 905040 h 90468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728;p11"/>
            <p:cNvSpPr/>
            <p:nvPr/>
          </p:nvSpPr>
          <p:spPr>
            <a:xfrm>
              <a:off x="9461160" y="749520"/>
              <a:ext cx="188640" cy="286560"/>
            </a:xfrm>
            <a:custGeom>
              <a:avLst/>
              <a:gdLst>
                <a:gd name="textAreaLeft" fmla="*/ 0 w 188640"/>
                <a:gd name="textAreaRight" fmla="*/ 189000 w 188640"/>
                <a:gd name="textAreaTop" fmla="*/ 0 h 286560"/>
                <a:gd name="textAreaBottom" fmla="*/ 286920 h 28656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6" name="Google Shape;729;p11"/>
            <p:cNvSpPr/>
            <p:nvPr/>
          </p:nvSpPr>
          <p:spPr>
            <a:xfrm>
              <a:off x="8459640" y="680400"/>
              <a:ext cx="1008000" cy="557640"/>
            </a:xfrm>
            <a:custGeom>
              <a:avLst/>
              <a:gdLst>
                <a:gd name="textAreaLeft" fmla="*/ 0 w 1008000"/>
                <a:gd name="textAreaRight" fmla="*/ 1008360 w 1008000"/>
                <a:gd name="textAreaTop" fmla="*/ 0 h 557640"/>
                <a:gd name="textAreaBottom" fmla="*/ 558000 h 55764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7" name="Google Shape;730;p11"/>
            <p:cNvSpPr/>
            <p:nvPr/>
          </p:nvSpPr>
          <p:spPr>
            <a:xfrm>
              <a:off x="8482320" y="579600"/>
              <a:ext cx="989640" cy="606600"/>
            </a:xfrm>
            <a:custGeom>
              <a:avLst/>
              <a:gdLst>
                <a:gd name="textAreaLeft" fmla="*/ 0 w 989640"/>
                <a:gd name="textAreaRight" fmla="*/ 990000 w 989640"/>
                <a:gd name="textAreaTop" fmla="*/ 0 h 606600"/>
                <a:gd name="textAreaBottom" fmla="*/ 606960 h 60660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8" name="Google Shape;731;p11"/>
            <p:cNvSpPr/>
            <p:nvPr/>
          </p:nvSpPr>
          <p:spPr>
            <a:xfrm>
              <a:off x="8466840" y="587520"/>
              <a:ext cx="989640" cy="606600"/>
            </a:xfrm>
            <a:custGeom>
              <a:avLst/>
              <a:gdLst>
                <a:gd name="textAreaLeft" fmla="*/ 0 w 989640"/>
                <a:gd name="textAreaRight" fmla="*/ 990000 w 989640"/>
                <a:gd name="textAreaTop" fmla="*/ 0 h 606600"/>
                <a:gd name="textAreaBottom" fmla="*/ 606960 h 60660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732;p11"/>
            <p:cNvSpPr/>
            <p:nvPr/>
          </p:nvSpPr>
          <p:spPr>
            <a:xfrm>
              <a:off x="8909280" y="834840"/>
              <a:ext cx="74520" cy="94680"/>
            </a:xfrm>
            <a:custGeom>
              <a:avLst/>
              <a:gdLst>
                <a:gd name="textAreaLeft" fmla="*/ 0 w 74520"/>
                <a:gd name="textAreaRight" fmla="*/ 74880 w 74520"/>
                <a:gd name="textAreaTop" fmla="*/ 0 h 94680"/>
                <a:gd name="textAreaBottom" fmla="*/ 95040 h 9468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0" name="Google Shape;733;p11"/>
            <p:cNvSpPr/>
            <p:nvPr/>
          </p:nvSpPr>
          <p:spPr>
            <a:xfrm>
              <a:off x="8461800" y="992880"/>
              <a:ext cx="958320" cy="405360"/>
            </a:xfrm>
            <a:custGeom>
              <a:avLst/>
              <a:gdLst>
                <a:gd name="textAreaLeft" fmla="*/ 0 w 958320"/>
                <a:gd name="textAreaRight" fmla="*/ 958680 w 958320"/>
                <a:gd name="textAreaTop" fmla="*/ 0 h 405360"/>
                <a:gd name="textAreaBottom" fmla="*/ 405720 h 40536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734;p11"/>
            <p:cNvSpPr/>
            <p:nvPr/>
          </p:nvSpPr>
          <p:spPr>
            <a:xfrm>
              <a:off x="8538120" y="1532880"/>
              <a:ext cx="106200" cy="203040"/>
            </a:xfrm>
            <a:custGeom>
              <a:avLst/>
              <a:gdLst>
                <a:gd name="textAreaLeft" fmla="*/ 0 w 106200"/>
                <a:gd name="textAreaRight" fmla="*/ 106560 w 106200"/>
                <a:gd name="textAreaTop" fmla="*/ 0 h 203040"/>
                <a:gd name="textAreaBottom" fmla="*/ 203400 h 20304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735;p11"/>
            <p:cNvSpPr/>
            <p:nvPr/>
          </p:nvSpPr>
          <p:spPr>
            <a:xfrm>
              <a:off x="8529120" y="959760"/>
              <a:ext cx="15480" cy="68400"/>
            </a:xfrm>
            <a:custGeom>
              <a:avLst/>
              <a:gdLst>
                <a:gd name="textAreaLeft" fmla="*/ 0 w 15480"/>
                <a:gd name="textAreaRight" fmla="*/ 15840 w 15480"/>
                <a:gd name="textAreaTop" fmla="*/ 0 h 68400"/>
                <a:gd name="textAreaBottom" fmla="*/ 68760 h 6840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736;p11"/>
            <p:cNvSpPr/>
            <p:nvPr/>
          </p:nvSpPr>
          <p:spPr>
            <a:xfrm>
              <a:off x="8460720" y="1246320"/>
              <a:ext cx="23760" cy="113040"/>
            </a:xfrm>
            <a:custGeom>
              <a:avLst/>
              <a:gdLst>
                <a:gd name="textAreaLeft" fmla="*/ 0 w 23760"/>
                <a:gd name="textAreaRight" fmla="*/ 24120 w 23760"/>
                <a:gd name="textAreaTop" fmla="*/ 0 h 113040"/>
                <a:gd name="textAreaBottom" fmla="*/ 113400 h 11304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737;p11"/>
            <p:cNvSpPr/>
            <p:nvPr/>
          </p:nvSpPr>
          <p:spPr>
            <a:xfrm>
              <a:off x="8930880" y="816120"/>
              <a:ext cx="137880" cy="145800"/>
            </a:xfrm>
            <a:custGeom>
              <a:avLst/>
              <a:gdLst>
                <a:gd name="textAreaLeft" fmla="*/ 0 w 137880"/>
                <a:gd name="textAreaRight" fmla="*/ 138240 w 137880"/>
                <a:gd name="textAreaTop" fmla="*/ 0 h 145800"/>
                <a:gd name="textAreaBottom" fmla="*/ 146160 h 14580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 name="Google Shape;738;p11"/>
            <p:cNvSpPr/>
            <p:nvPr/>
          </p:nvSpPr>
          <p:spPr>
            <a:xfrm>
              <a:off x="7438680" y="-577440"/>
              <a:ext cx="1423440" cy="855360"/>
            </a:xfrm>
            <a:custGeom>
              <a:avLst/>
              <a:gdLst>
                <a:gd name="textAreaLeft" fmla="*/ 0 w 1423440"/>
                <a:gd name="textAreaRight" fmla="*/ 1423800 w 1423440"/>
                <a:gd name="textAreaTop" fmla="*/ 0 h 855360"/>
                <a:gd name="textAreaBottom" fmla="*/ 855720 h 85536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6" name="Google Shape;739;p11"/>
            <p:cNvSpPr/>
            <p:nvPr/>
          </p:nvSpPr>
          <p:spPr>
            <a:xfrm>
              <a:off x="7402320" y="-554400"/>
              <a:ext cx="1364400" cy="800640"/>
            </a:xfrm>
            <a:custGeom>
              <a:avLst/>
              <a:gdLst>
                <a:gd name="textAreaLeft" fmla="*/ 0 w 1364400"/>
                <a:gd name="textAreaRight" fmla="*/ 1364760 w 1364400"/>
                <a:gd name="textAreaTop" fmla="*/ 0 h 800640"/>
                <a:gd name="textAreaBottom" fmla="*/ 801000 h 80064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740;p11"/>
            <p:cNvSpPr/>
            <p:nvPr/>
          </p:nvSpPr>
          <p:spPr>
            <a:xfrm>
              <a:off x="7402680" y="-548280"/>
              <a:ext cx="1364400" cy="784440"/>
            </a:xfrm>
            <a:custGeom>
              <a:avLst/>
              <a:gdLst>
                <a:gd name="textAreaLeft" fmla="*/ 0 w 1364400"/>
                <a:gd name="textAreaRight" fmla="*/ 1364760 w 1364400"/>
                <a:gd name="textAreaTop" fmla="*/ 0 h 784440"/>
                <a:gd name="textAreaBottom" fmla="*/ 784800 h 78444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741;p11"/>
            <p:cNvSpPr/>
            <p:nvPr/>
          </p:nvSpPr>
          <p:spPr>
            <a:xfrm>
              <a:off x="7890120" y="-43560"/>
              <a:ext cx="53280" cy="158760"/>
            </a:xfrm>
            <a:custGeom>
              <a:avLst/>
              <a:gdLst>
                <a:gd name="textAreaLeft" fmla="*/ 0 w 53280"/>
                <a:gd name="textAreaRight" fmla="*/ 53640 w 53280"/>
                <a:gd name="textAreaTop" fmla="*/ 0 h 158760"/>
                <a:gd name="textAreaBottom" fmla="*/ 159120 h 15876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742;p11"/>
            <p:cNvSpPr/>
            <p:nvPr/>
          </p:nvSpPr>
          <p:spPr>
            <a:xfrm>
              <a:off x="7905600" y="-105480"/>
              <a:ext cx="140400" cy="200520"/>
            </a:xfrm>
            <a:custGeom>
              <a:avLst/>
              <a:gdLst>
                <a:gd name="textAreaLeft" fmla="*/ 0 w 140400"/>
                <a:gd name="textAreaRight" fmla="*/ 140760 w 140400"/>
                <a:gd name="textAreaTop" fmla="*/ 0 h 200520"/>
                <a:gd name="textAreaBottom" fmla="*/ 200880 h 20052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743;p11"/>
            <p:cNvSpPr/>
            <p:nvPr/>
          </p:nvSpPr>
          <p:spPr>
            <a:xfrm>
              <a:off x="8066880" y="-2160"/>
              <a:ext cx="175320" cy="123480"/>
            </a:xfrm>
            <a:custGeom>
              <a:avLst/>
              <a:gdLst>
                <a:gd name="textAreaLeft" fmla="*/ 0 w 175320"/>
                <a:gd name="textAreaRight" fmla="*/ 175680 w 175320"/>
                <a:gd name="textAreaTop" fmla="*/ 0 h 123480"/>
                <a:gd name="textAreaBottom" fmla="*/ 123840 h 12348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1920" bIns="61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744;p11"/>
            <p:cNvSpPr/>
            <p:nvPr/>
          </p:nvSpPr>
          <p:spPr>
            <a:xfrm>
              <a:off x="8039160" y="-61560"/>
              <a:ext cx="110160" cy="173160"/>
            </a:xfrm>
            <a:custGeom>
              <a:avLst/>
              <a:gdLst>
                <a:gd name="textAreaLeft" fmla="*/ 0 w 110160"/>
                <a:gd name="textAreaRight" fmla="*/ 110520 w 110160"/>
                <a:gd name="textAreaTop" fmla="*/ 0 h 173160"/>
                <a:gd name="textAreaBottom" fmla="*/ 173520 h 17316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745;p11"/>
            <p:cNvSpPr/>
            <p:nvPr/>
          </p:nvSpPr>
          <p:spPr>
            <a:xfrm>
              <a:off x="8062200" y="124920"/>
              <a:ext cx="73800" cy="71640"/>
            </a:xfrm>
            <a:custGeom>
              <a:avLst/>
              <a:gdLst>
                <a:gd name="textAreaLeft" fmla="*/ 0 w 73800"/>
                <a:gd name="textAreaRight" fmla="*/ 74160 w 73800"/>
                <a:gd name="textAreaTop" fmla="*/ 0 h 71640"/>
                <a:gd name="textAreaBottom" fmla="*/ 72000 h 7164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746;p11"/>
            <p:cNvSpPr/>
            <p:nvPr/>
          </p:nvSpPr>
          <p:spPr>
            <a:xfrm>
              <a:off x="7813080" y="86040"/>
              <a:ext cx="73800" cy="86400"/>
            </a:xfrm>
            <a:custGeom>
              <a:avLst/>
              <a:gdLst>
                <a:gd name="textAreaLeft" fmla="*/ 0 w 73800"/>
                <a:gd name="textAreaRight" fmla="*/ 74160 w 73800"/>
                <a:gd name="textAreaTop" fmla="*/ 0 h 86400"/>
                <a:gd name="textAreaBottom" fmla="*/ 86760 h 8640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 name="Google Shape;747;p11"/>
            <p:cNvSpPr/>
            <p:nvPr/>
          </p:nvSpPr>
          <p:spPr>
            <a:xfrm>
              <a:off x="8484120" y="302040"/>
              <a:ext cx="985680" cy="732600"/>
            </a:xfrm>
            <a:custGeom>
              <a:avLst/>
              <a:gdLst>
                <a:gd name="textAreaLeft" fmla="*/ 0 w 985680"/>
                <a:gd name="textAreaRight" fmla="*/ 986040 w 985680"/>
                <a:gd name="textAreaTop" fmla="*/ 0 h 732600"/>
                <a:gd name="textAreaBottom" fmla="*/ 732960 h 73260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 name="Google Shape;748;p11"/>
            <p:cNvSpPr/>
            <p:nvPr/>
          </p:nvSpPr>
          <p:spPr>
            <a:xfrm>
              <a:off x="8767080" y="843120"/>
              <a:ext cx="119160" cy="151560"/>
            </a:xfrm>
            <a:custGeom>
              <a:avLst/>
              <a:gdLst>
                <a:gd name="textAreaLeft" fmla="*/ 0 w 119160"/>
                <a:gd name="textAreaRight" fmla="*/ 119520 w 119160"/>
                <a:gd name="textAreaTop" fmla="*/ 0 h 151560"/>
                <a:gd name="textAreaBottom" fmla="*/ 151920 h 15156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749;p11"/>
            <p:cNvSpPr/>
            <p:nvPr/>
          </p:nvSpPr>
          <p:spPr>
            <a:xfrm>
              <a:off x="8767080" y="843120"/>
              <a:ext cx="119160" cy="151560"/>
            </a:xfrm>
            <a:custGeom>
              <a:avLst/>
              <a:gdLst>
                <a:gd name="textAreaLeft" fmla="*/ 0 w 119160"/>
                <a:gd name="textAreaRight" fmla="*/ 119520 w 119160"/>
                <a:gd name="textAreaTop" fmla="*/ 0 h 151560"/>
                <a:gd name="textAreaBottom" fmla="*/ 151920 h 15156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750;p11"/>
            <p:cNvSpPr/>
            <p:nvPr/>
          </p:nvSpPr>
          <p:spPr>
            <a:xfrm>
              <a:off x="8702640" y="794520"/>
              <a:ext cx="54720" cy="204480"/>
            </a:xfrm>
            <a:custGeom>
              <a:avLst/>
              <a:gdLst>
                <a:gd name="textAreaLeft" fmla="*/ 0 w 54720"/>
                <a:gd name="textAreaRight" fmla="*/ 55080 w 54720"/>
                <a:gd name="textAreaTop" fmla="*/ 0 h 204480"/>
                <a:gd name="textAreaBottom" fmla="*/ 204840 h 20448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751;p11"/>
            <p:cNvSpPr/>
            <p:nvPr/>
          </p:nvSpPr>
          <p:spPr>
            <a:xfrm>
              <a:off x="8788680" y="968760"/>
              <a:ext cx="47520" cy="95040"/>
            </a:xfrm>
            <a:custGeom>
              <a:avLst/>
              <a:gdLst>
                <a:gd name="textAreaLeft" fmla="*/ 0 w 47520"/>
                <a:gd name="textAreaRight" fmla="*/ 47880 w 47520"/>
                <a:gd name="textAreaTop" fmla="*/ 0 h 95040"/>
                <a:gd name="textAreaBottom" fmla="*/ 95400 h 9504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752;p11"/>
            <p:cNvSpPr/>
            <p:nvPr/>
          </p:nvSpPr>
          <p:spPr>
            <a:xfrm>
              <a:off x="8408520" y="338040"/>
              <a:ext cx="989640" cy="687240"/>
            </a:xfrm>
            <a:custGeom>
              <a:avLst/>
              <a:gdLst>
                <a:gd name="textAreaLeft" fmla="*/ 0 w 989640"/>
                <a:gd name="textAreaRight" fmla="*/ 990000 w 989640"/>
                <a:gd name="textAreaTop" fmla="*/ 0 h 687240"/>
                <a:gd name="textAreaBottom" fmla="*/ 687600 h 68724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753;p11"/>
            <p:cNvSpPr/>
            <p:nvPr/>
          </p:nvSpPr>
          <p:spPr>
            <a:xfrm>
              <a:off x="8436600" y="343080"/>
              <a:ext cx="974880" cy="451080"/>
            </a:xfrm>
            <a:custGeom>
              <a:avLst/>
              <a:gdLst>
                <a:gd name="textAreaLeft" fmla="*/ 0 w 974880"/>
                <a:gd name="textAreaRight" fmla="*/ 975240 w 974880"/>
                <a:gd name="textAreaTop" fmla="*/ 0 h 451080"/>
                <a:gd name="textAreaBottom" fmla="*/ 451440 h 45108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714" name="PlaceHolder 1"/>
          <p:cNvSpPr>
            <a:spLocks noGrp="1"/>
          </p:cNvSpPr>
          <p:nvPr>
            <p:ph type="title"/>
          </p:nvPr>
        </p:nvSpPr>
        <p:spPr>
          <a:xfrm>
            <a:off x="2223720" y="64908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dk1"/>
                </a:solidFill>
                <a:latin typeface="Lexend Exa"/>
                <a:ea typeface="Lexend Exa"/>
              </a:rPr>
              <a:t>xx%</a:t>
            </a:r>
            <a:endParaRPr lang="fr-FR" sz="4500" b="0" strike="noStrike" spc="-1">
              <a:solidFill>
                <a:schemeClr val="dk1"/>
              </a:solidFill>
              <a:latin typeface="Arial"/>
            </a:endParaRPr>
          </a:p>
        </p:txBody>
      </p:sp>
      <p:sp>
        <p:nvSpPr>
          <p:cNvPr id="1715" name="PlaceHolder 2"/>
          <p:cNvSpPr>
            <a:spLocks noGrp="1"/>
          </p:cNvSpPr>
          <p:nvPr>
            <p:ph type="title"/>
          </p:nvPr>
        </p:nvSpPr>
        <p:spPr>
          <a:xfrm>
            <a:off x="2223720" y="202068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lt1"/>
                </a:solidFill>
                <a:latin typeface="Lexend Exa"/>
                <a:ea typeface="Lexend Exa"/>
              </a:rPr>
              <a:t>xx%</a:t>
            </a:r>
            <a:endParaRPr lang="fr-FR" sz="4500" b="0" strike="noStrike" spc="-1">
              <a:solidFill>
                <a:schemeClr val="dk1"/>
              </a:solidFill>
              <a:latin typeface="Arial"/>
            </a:endParaRPr>
          </a:p>
        </p:txBody>
      </p:sp>
      <p:sp>
        <p:nvSpPr>
          <p:cNvPr id="1716" name="PlaceHolder 3"/>
          <p:cNvSpPr>
            <a:spLocks noGrp="1"/>
          </p:cNvSpPr>
          <p:nvPr>
            <p:ph type="title"/>
          </p:nvPr>
        </p:nvSpPr>
        <p:spPr>
          <a:xfrm>
            <a:off x="2223720" y="339228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1" strike="noStrike" spc="-1">
                <a:solidFill>
                  <a:schemeClr val="dk1"/>
                </a:solidFill>
                <a:latin typeface="Lexend Exa"/>
                <a:ea typeface="Lexend Exa"/>
              </a:rPr>
              <a:t>xx%</a:t>
            </a:r>
            <a:endParaRPr lang="fr-FR" sz="4500" b="0" strike="noStrike" spc="-1">
              <a:solidFill>
                <a:schemeClr val="dk1"/>
              </a:solidFill>
              <a:latin typeface="Arial"/>
            </a:endParaRPr>
          </a:p>
        </p:txBody>
      </p:sp>
      <p:grpSp>
        <p:nvGrpSpPr>
          <p:cNvPr id="1717" name="Google Shape;2303;p28"/>
          <p:cNvGrpSpPr/>
          <p:nvPr/>
        </p:nvGrpSpPr>
        <p:grpSpPr>
          <a:xfrm>
            <a:off x="-443160" y="3948840"/>
            <a:ext cx="1462680" cy="1511640"/>
            <a:chOff x="-443160" y="3948840"/>
            <a:chExt cx="1462680" cy="1511640"/>
          </a:xfrm>
        </p:grpSpPr>
        <p:sp>
          <p:nvSpPr>
            <p:cNvPr id="1718" name="Google Shape;2304;p28"/>
            <p:cNvSpPr/>
            <p:nvPr/>
          </p:nvSpPr>
          <p:spPr>
            <a:xfrm rot="18900000" flipV="1">
              <a:off x="-231480" y="4163400"/>
              <a:ext cx="1032840" cy="1026000"/>
            </a:xfrm>
            <a:custGeom>
              <a:avLst/>
              <a:gdLst>
                <a:gd name="textAreaLeft" fmla="*/ 0 w 1032840"/>
                <a:gd name="textAreaRight" fmla="*/ 1033200 w 1032840"/>
                <a:gd name="textAreaTop" fmla="*/ 360 h 1026000"/>
                <a:gd name="textAreaBottom" fmla="*/ 102672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19" name="Google Shape;2305;p28"/>
            <p:cNvSpPr/>
            <p:nvPr/>
          </p:nvSpPr>
          <p:spPr>
            <a:xfrm rot="18900000" flipV="1">
              <a:off x="-224280" y="4219200"/>
              <a:ext cx="1032480" cy="1026000"/>
            </a:xfrm>
            <a:custGeom>
              <a:avLst/>
              <a:gdLst>
                <a:gd name="textAreaLeft" fmla="*/ 0 w 1032480"/>
                <a:gd name="textAreaRight" fmla="*/ 1032840 w 1032480"/>
                <a:gd name="textAreaTop" fmla="*/ 360 h 1026000"/>
                <a:gd name="textAreaBottom" fmla="*/ 102672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0" name="Google Shape;2306;p28"/>
          <p:cNvGrpSpPr/>
          <p:nvPr/>
        </p:nvGrpSpPr>
        <p:grpSpPr>
          <a:xfrm>
            <a:off x="8029440" y="-241920"/>
            <a:ext cx="1283400" cy="1054440"/>
            <a:chOff x="8029440" y="-241920"/>
            <a:chExt cx="1283400" cy="1054440"/>
          </a:xfrm>
        </p:grpSpPr>
        <p:sp>
          <p:nvSpPr>
            <p:cNvPr id="1721" name="Google Shape;2307;p28"/>
            <p:cNvSpPr/>
            <p:nvPr/>
          </p:nvSpPr>
          <p:spPr>
            <a:xfrm flipH="1">
              <a:off x="8029080" y="-20916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2" name="Google Shape;2308;p28"/>
            <p:cNvSpPr/>
            <p:nvPr/>
          </p:nvSpPr>
          <p:spPr>
            <a:xfrm flipH="1">
              <a:off x="8080200" y="-241920"/>
              <a:ext cx="1232280" cy="1021680"/>
            </a:xfrm>
            <a:custGeom>
              <a:avLst/>
              <a:gdLst>
                <a:gd name="textAreaLeft" fmla="*/ -360 w 1232280"/>
                <a:gd name="textAreaRight" fmla="*/ 1232280 w 1232280"/>
                <a:gd name="textAreaTop" fmla="*/ 0 h 1021680"/>
                <a:gd name="textAreaBottom" fmla="*/ 1022040 h 10216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23" name="Google Shape;2309;p28"/>
          <p:cNvSpPr/>
          <p:nvPr/>
        </p:nvSpPr>
        <p:spPr>
          <a:xfrm rot="20530800">
            <a:off x="8492760" y="1535400"/>
            <a:ext cx="662400" cy="509760"/>
          </a:xfrm>
          <a:custGeom>
            <a:avLst/>
            <a:gdLst>
              <a:gd name="textAreaLeft" fmla="*/ 0 w 662400"/>
              <a:gd name="textAreaRight" fmla="*/ 662760 w 662400"/>
              <a:gd name="textAreaTop" fmla="*/ 0 h 509760"/>
              <a:gd name="textAreaBottom" fmla="*/ 510120 h 5097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2310;p28"/>
          <p:cNvSpPr/>
          <p:nvPr/>
        </p:nvSpPr>
        <p:spPr>
          <a:xfrm>
            <a:off x="-12960" y="270936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25" name="Google Shape;2311;p28"/>
          <p:cNvGrpSpPr/>
          <p:nvPr/>
        </p:nvGrpSpPr>
        <p:grpSpPr>
          <a:xfrm>
            <a:off x="8140680" y="2785320"/>
            <a:ext cx="2575080" cy="3640680"/>
            <a:chOff x="8140680" y="2785320"/>
            <a:chExt cx="2575080" cy="3640680"/>
          </a:xfrm>
        </p:grpSpPr>
        <p:sp>
          <p:nvSpPr>
            <p:cNvPr id="1726" name="Google Shape;2312;p28"/>
            <p:cNvSpPr/>
            <p:nvPr/>
          </p:nvSpPr>
          <p:spPr>
            <a:xfrm rot="16897200">
              <a:off x="8216640" y="3966480"/>
              <a:ext cx="2450520" cy="2096280"/>
            </a:xfrm>
            <a:custGeom>
              <a:avLst/>
              <a:gdLst>
                <a:gd name="textAreaLeft" fmla="*/ 0 w 2450520"/>
                <a:gd name="textAreaRight" fmla="*/ 2450880 w 2450520"/>
                <a:gd name="textAreaTop" fmla="*/ 0 h 2096280"/>
                <a:gd name="textAreaBottom" fmla="*/ 2096640 h 2096280"/>
              </a:gdLst>
              <a:ahLst/>
              <a:cxnLst/>
              <a:rect l="textAreaLeft" t="textAreaTop" r="textAreaRight" b="textAreaBottom"/>
              <a:pathLst>
                <a:path w="34756" h="29735">
                  <a:moveTo>
                    <a:pt x="26241" y="17729"/>
                  </a:moveTo>
                  <a:cubicBezTo>
                    <a:pt x="26491" y="17729"/>
                    <a:pt x="26742" y="17762"/>
                    <a:pt x="26990" y="17830"/>
                  </a:cubicBezTo>
                  <a:cubicBezTo>
                    <a:pt x="28835" y="18340"/>
                    <a:pt x="29811" y="20632"/>
                    <a:pt x="29170" y="22949"/>
                  </a:cubicBezTo>
                  <a:cubicBezTo>
                    <a:pt x="28616" y="24956"/>
                    <a:pt x="27031" y="26324"/>
                    <a:pt x="25418" y="26324"/>
                  </a:cubicBezTo>
                  <a:cubicBezTo>
                    <a:pt x="25168" y="26324"/>
                    <a:pt x="24918" y="26291"/>
                    <a:pt x="24670" y="26223"/>
                  </a:cubicBezTo>
                  <a:cubicBezTo>
                    <a:pt x="22825" y="25713"/>
                    <a:pt x="21850" y="23421"/>
                    <a:pt x="22490" y="21103"/>
                  </a:cubicBezTo>
                  <a:cubicBezTo>
                    <a:pt x="23045" y="19097"/>
                    <a:pt x="24629" y="17729"/>
                    <a:pt x="26241" y="17729"/>
                  </a:cubicBezTo>
                  <a:close/>
                  <a:moveTo>
                    <a:pt x="15425" y="1"/>
                  </a:moveTo>
                  <a:cubicBezTo>
                    <a:pt x="10854" y="1"/>
                    <a:pt x="6506" y="1484"/>
                    <a:pt x="4111" y="4373"/>
                  </a:cubicBezTo>
                  <a:cubicBezTo>
                    <a:pt x="1" y="9331"/>
                    <a:pt x="503" y="16668"/>
                    <a:pt x="10585" y="19425"/>
                  </a:cubicBezTo>
                  <a:cubicBezTo>
                    <a:pt x="13429" y="20202"/>
                    <a:pt x="15922" y="21909"/>
                    <a:pt x="17750" y="24221"/>
                  </a:cubicBezTo>
                  <a:cubicBezTo>
                    <a:pt x="20653" y="27894"/>
                    <a:pt x="23595" y="29735"/>
                    <a:pt x="26141" y="29735"/>
                  </a:cubicBezTo>
                  <a:cubicBezTo>
                    <a:pt x="28291" y="29735"/>
                    <a:pt x="30160" y="28421"/>
                    <a:pt x="31483" y="25788"/>
                  </a:cubicBezTo>
                  <a:cubicBezTo>
                    <a:pt x="34755" y="19277"/>
                    <a:pt x="34195" y="9572"/>
                    <a:pt x="27488" y="4013"/>
                  </a:cubicBezTo>
                  <a:cubicBezTo>
                    <a:pt x="24235" y="1317"/>
                    <a:pt x="19731" y="1"/>
                    <a:pt x="1542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7" name="Google Shape;2313;p28"/>
            <p:cNvSpPr/>
            <p:nvPr/>
          </p:nvSpPr>
          <p:spPr>
            <a:xfrm rot="16897200">
              <a:off x="8188920" y="3951720"/>
              <a:ext cx="2450160" cy="2096280"/>
            </a:xfrm>
            <a:custGeom>
              <a:avLst/>
              <a:gdLst>
                <a:gd name="textAreaLeft" fmla="*/ 0 w 2450160"/>
                <a:gd name="textAreaRight" fmla="*/ 2450520 w 2450160"/>
                <a:gd name="textAreaTop" fmla="*/ 0 h 2096280"/>
                <a:gd name="textAreaBottom" fmla="*/ 2096640 h 2096280"/>
              </a:gdLst>
              <a:ahLst/>
              <a:cxnLst/>
              <a:rect l="textAreaLeft" t="textAreaTop" r="textAreaRight" b="textAreaBottom"/>
              <a:pathLst>
                <a:path w="34755" h="29734">
                  <a:moveTo>
                    <a:pt x="26241" y="17728"/>
                  </a:moveTo>
                  <a:cubicBezTo>
                    <a:pt x="26491" y="17728"/>
                    <a:pt x="26742" y="17761"/>
                    <a:pt x="26989" y="17829"/>
                  </a:cubicBezTo>
                  <a:cubicBezTo>
                    <a:pt x="28834" y="18339"/>
                    <a:pt x="29810" y="20631"/>
                    <a:pt x="29169" y="22949"/>
                  </a:cubicBezTo>
                  <a:cubicBezTo>
                    <a:pt x="28615" y="24955"/>
                    <a:pt x="27030" y="26323"/>
                    <a:pt x="25417" y="26323"/>
                  </a:cubicBezTo>
                  <a:cubicBezTo>
                    <a:pt x="25167" y="26323"/>
                    <a:pt x="24917" y="26290"/>
                    <a:pt x="24669" y="26222"/>
                  </a:cubicBezTo>
                  <a:cubicBezTo>
                    <a:pt x="22825" y="25712"/>
                    <a:pt x="21849" y="23420"/>
                    <a:pt x="22489" y="21103"/>
                  </a:cubicBezTo>
                  <a:cubicBezTo>
                    <a:pt x="23044" y="19096"/>
                    <a:pt x="24629" y="17728"/>
                    <a:pt x="26241" y="17728"/>
                  </a:cubicBezTo>
                  <a:close/>
                  <a:moveTo>
                    <a:pt x="15422" y="0"/>
                  </a:moveTo>
                  <a:cubicBezTo>
                    <a:pt x="10852" y="0"/>
                    <a:pt x="6504" y="1483"/>
                    <a:pt x="4110" y="4371"/>
                  </a:cubicBezTo>
                  <a:cubicBezTo>
                    <a:pt x="0" y="9330"/>
                    <a:pt x="502" y="16666"/>
                    <a:pt x="10584" y="19424"/>
                  </a:cubicBezTo>
                  <a:cubicBezTo>
                    <a:pt x="13426" y="20201"/>
                    <a:pt x="15921" y="21907"/>
                    <a:pt x="17749" y="24220"/>
                  </a:cubicBezTo>
                  <a:cubicBezTo>
                    <a:pt x="20652" y="27893"/>
                    <a:pt x="23594" y="29734"/>
                    <a:pt x="26140" y="29734"/>
                  </a:cubicBezTo>
                  <a:cubicBezTo>
                    <a:pt x="28291" y="29734"/>
                    <a:pt x="30159" y="28420"/>
                    <a:pt x="31482" y="25787"/>
                  </a:cubicBezTo>
                  <a:cubicBezTo>
                    <a:pt x="34754" y="19277"/>
                    <a:pt x="34193" y="9571"/>
                    <a:pt x="27487" y="4013"/>
                  </a:cubicBezTo>
                  <a:cubicBezTo>
                    <a:pt x="24234" y="1317"/>
                    <a:pt x="19729" y="0"/>
                    <a:pt x="1542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2314;p28"/>
            <p:cNvSpPr/>
            <p:nvPr/>
          </p:nvSpPr>
          <p:spPr>
            <a:xfrm rot="16897200">
              <a:off x="9464040" y="4947120"/>
              <a:ext cx="391680" cy="292320"/>
            </a:xfrm>
            <a:custGeom>
              <a:avLst/>
              <a:gdLst>
                <a:gd name="textAreaLeft" fmla="*/ 0 w 391680"/>
                <a:gd name="textAreaRight" fmla="*/ 392040 w 391680"/>
                <a:gd name="textAreaTop" fmla="*/ 0 h 292320"/>
                <a:gd name="textAreaBottom" fmla="*/ 292680 h 292320"/>
              </a:gdLst>
              <a:ahLst/>
              <a:cxnLst/>
              <a:rect l="textAreaLeft" t="textAreaTop" r="textAreaRight" b="textAreaBottom"/>
              <a:pathLst>
                <a:path w="5560" h="4151">
                  <a:moveTo>
                    <a:pt x="3666" y="0"/>
                  </a:moveTo>
                  <a:cubicBezTo>
                    <a:pt x="3605" y="0"/>
                    <a:pt x="3543" y="2"/>
                    <a:pt x="3479" y="6"/>
                  </a:cubicBezTo>
                  <a:cubicBezTo>
                    <a:pt x="2083" y="93"/>
                    <a:pt x="767" y="142"/>
                    <a:pt x="384" y="1293"/>
                  </a:cubicBezTo>
                  <a:cubicBezTo>
                    <a:pt x="1" y="2444"/>
                    <a:pt x="1051" y="2766"/>
                    <a:pt x="2076" y="3719"/>
                  </a:cubicBezTo>
                  <a:cubicBezTo>
                    <a:pt x="2397" y="4018"/>
                    <a:pt x="2815" y="4151"/>
                    <a:pt x="3243" y="4151"/>
                  </a:cubicBezTo>
                  <a:cubicBezTo>
                    <a:pt x="4072" y="4151"/>
                    <a:pt x="4936" y="3650"/>
                    <a:pt x="5189" y="2890"/>
                  </a:cubicBezTo>
                  <a:cubicBezTo>
                    <a:pt x="5559" y="1776"/>
                    <a:pt x="5491" y="0"/>
                    <a:pt x="36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9" name="Google Shape;2315;p28"/>
            <p:cNvSpPr/>
            <p:nvPr/>
          </p:nvSpPr>
          <p:spPr>
            <a:xfrm rot="16897200">
              <a:off x="9443520" y="4944960"/>
              <a:ext cx="391680" cy="292320"/>
            </a:xfrm>
            <a:custGeom>
              <a:avLst/>
              <a:gdLst>
                <a:gd name="textAreaLeft" fmla="*/ 0 w 391680"/>
                <a:gd name="textAreaRight" fmla="*/ 392040 w 391680"/>
                <a:gd name="textAreaTop" fmla="*/ 0 h 292320"/>
                <a:gd name="textAreaBottom" fmla="*/ 292680 h 292320"/>
              </a:gdLst>
              <a:ahLst/>
              <a:cxnLst/>
              <a:rect l="textAreaLeft" t="textAreaTop" r="textAreaRight" b="textAreaBottom"/>
              <a:pathLst>
                <a:path w="5559" h="4152">
                  <a:moveTo>
                    <a:pt x="3665" y="1"/>
                  </a:moveTo>
                  <a:cubicBezTo>
                    <a:pt x="3605" y="1"/>
                    <a:pt x="3543" y="3"/>
                    <a:pt x="3479" y="7"/>
                  </a:cubicBezTo>
                  <a:cubicBezTo>
                    <a:pt x="2083" y="93"/>
                    <a:pt x="766" y="142"/>
                    <a:pt x="383" y="1293"/>
                  </a:cubicBezTo>
                  <a:cubicBezTo>
                    <a:pt x="1" y="2444"/>
                    <a:pt x="1051" y="2767"/>
                    <a:pt x="2076" y="3719"/>
                  </a:cubicBezTo>
                  <a:cubicBezTo>
                    <a:pt x="2397" y="4018"/>
                    <a:pt x="2815" y="4151"/>
                    <a:pt x="3242" y="4151"/>
                  </a:cubicBezTo>
                  <a:cubicBezTo>
                    <a:pt x="4072" y="4151"/>
                    <a:pt x="4936" y="3650"/>
                    <a:pt x="5188" y="2890"/>
                  </a:cubicBezTo>
                  <a:cubicBezTo>
                    <a:pt x="5559" y="1776"/>
                    <a:pt x="5491" y="1"/>
                    <a:pt x="366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2316;p28"/>
            <p:cNvSpPr/>
            <p:nvPr/>
          </p:nvSpPr>
          <p:spPr>
            <a:xfrm rot="16897200">
              <a:off x="9267840" y="5398560"/>
              <a:ext cx="142920" cy="114120"/>
            </a:xfrm>
            <a:custGeom>
              <a:avLst/>
              <a:gdLst>
                <a:gd name="textAreaLeft" fmla="*/ 0 w 142920"/>
                <a:gd name="textAreaRight" fmla="*/ 143280 w 142920"/>
                <a:gd name="textAreaTop" fmla="*/ 0 h 114120"/>
                <a:gd name="textAreaBottom" fmla="*/ 114480 h 114120"/>
              </a:gdLst>
              <a:ahLst/>
              <a:cxnLst/>
              <a:rect l="textAreaLeft" t="textAreaTop" r="textAreaRight" b="textAreaBottom"/>
              <a:pathLst>
                <a:path w="2033" h="1622">
                  <a:moveTo>
                    <a:pt x="1262" y="0"/>
                  </a:moveTo>
                  <a:cubicBezTo>
                    <a:pt x="1140" y="0"/>
                    <a:pt x="1003" y="43"/>
                    <a:pt x="852" y="144"/>
                  </a:cubicBezTo>
                  <a:cubicBezTo>
                    <a:pt x="416" y="435"/>
                    <a:pt x="0" y="698"/>
                    <a:pt x="94" y="1143"/>
                  </a:cubicBezTo>
                  <a:cubicBezTo>
                    <a:pt x="187" y="1586"/>
                    <a:pt x="587" y="1493"/>
                    <a:pt x="1098" y="1608"/>
                  </a:cubicBezTo>
                  <a:cubicBezTo>
                    <a:pt x="1141" y="1617"/>
                    <a:pt x="1183" y="1622"/>
                    <a:pt x="1225" y="1622"/>
                  </a:cubicBezTo>
                  <a:cubicBezTo>
                    <a:pt x="1648" y="1622"/>
                    <a:pt x="2032" y="1158"/>
                    <a:pt x="1947" y="754"/>
                  </a:cubicBezTo>
                  <a:cubicBezTo>
                    <a:pt x="1876" y="417"/>
                    <a:pt x="1643" y="0"/>
                    <a:pt x="12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1" name="Google Shape;2317;p28"/>
            <p:cNvSpPr/>
            <p:nvPr/>
          </p:nvSpPr>
          <p:spPr>
            <a:xfrm rot="16897200">
              <a:off x="8808120" y="5379840"/>
              <a:ext cx="429840" cy="491760"/>
            </a:xfrm>
            <a:custGeom>
              <a:avLst/>
              <a:gdLst>
                <a:gd name="textAreaLeft" fmla="*/ 0 w 429840"/>
                <a:gd name="textAreaRight" fmla="*/ 430200 w 429840"/>
                <a:gd name="textAreaTop" fmla="*/ 0 h 491760"/>
                <a:gd name="textAreaBottom" fmla="*/ 492120 h 491760"/>
              </a:gdLst>
              <a:ahLst/>
              <a:cxnLst/>
              <a:rect l="textAreaLeft" t="textAreaTop" r="textAreaRight" b="textAreaBottom"/>
              <a:pathLst>
                <a:path w="6102" h="6977">
                  <a:moveTo>
                    <a:pt x="2765" y="0"/>
                  </a:moveTo>
                  <a:cubicBezTo>
                    <a:pt x="1406" y="0"/>
                    <a:pt x="709" y="1306"/>
                    <a:pt x="375" y="2898"/>
                  </a:cubicBezTo>
                  <a:cubicBezTo>
                    <a:pt x="1" y="4673"/>
                    <a:pt x="1463" y="6576"/>
                    <a:pt x="3159" y="6931"/>
                  </a:cubicBezTo>
                  <a:cubicBezTo>
                    <a:pt x="3307" y="6962"/>
                    <a:pt x="3452" y="6977"/>
                    <a:pt x="3594" y="6977"/>
                  </a:cubicBezTo>
                  <a:cubicBezTo>
                    <a:pt x="5070" y="6977"/>
                    <a:pt x="6102" y="5359"/>
                    <a:pt x="5268" y="3803"/>
                  </a:cubicBezTo>
                  <a:cubicBezTo>
                    <a:pt x="4411" y="2203"/>
                    <a:pt x="4967" y="411"/>
                    <a:pt x="3270" y="56"/>
                  </a:cubicBezTo>
                  <a:cubicBezTo>
                    <a:pt x="3093" y="18"/>
                    <a:pt x="2924" y="0"/>
                    <a:pt x="276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2" name="Google Shape;2318;p28"/>
            <p:cNvSpPr/>
            <p:nvPr/>
          </p:nvSpPr>
          <p:spPr>
            <a:xfrm rot="16897200">
              <a:off x="9255960" y="5387040"/>
              <a:ext cx="142920" cy="114120"/>
            </a:xfrm>
            <a:custGeom>
              <a:avLst/>
              <a:gdLst>
                <a:gd name="textAreaLeft" fmla="*/ 0 w 142920"/>
                <a:gd name="textAreaRight" fmla="*/ 143280 w 142920"/>
                <a:gd name="textAreaTop" fmla="*/ 0 h 114120"/>
                <a:gd name="textAreaBottom" fmla="*/ 114480 h 114120"/>
              </a:gdLst>
              <a:ahLst/>
              <a:cxnLst/>
              <a:rect l="textAreaLeft" t="textAreaTop" r="textAreaRight" b="textAreaBottom"/>
              <a:pathLst>
                <a:path w="2033" h="1622">
                  <a:moveTo>
                    <a:pt x="1262" y="1"/>
                  </a:moveTo>
                  <a:cubicBezTo>
                    <a:pt x="1140" y="1"/>
                    <a:pt x="1003" y="43"/>
                    <a:pt x="852" y="144"/>
                  </a:cubicBezTo>
                  <a:cubicBezTo>
                    <a:pt x="416" y="435"/>
                    <a:pt x="0" y="698"/>
                    <a:pt x="94" y="1143"/>
                  </a:cubicBezTo>
                  <a:cubicBezTo>
                    <a:pt x="188" y="1587"/>
                    <a:pt x="588" y="1493"/>
                    <a:pt x="1097" y="1608"/>
                  </a:cubicBezTo>
                  <a:cubicBezTo>
                    <a:pt x="1139" y="1617"/>
                    <a:pt x="1182" y="1622"/>
                    <a:pt x="1224" y="1622"/>
                  </a:cubicBezTo>
                  <a:cubicBezTo>
                    <a:pt x="1648" y="1622"/>
                    <a:pt x="2033" y="1159"/>
                    <a:pt x="1947" y="754"/>
                  </a:cubicBezTo>
                  <a:cubicBezTo>
                    <a:pt x="1877" y="417"/>
                    <a:pt x="1643" y="1"/>
                    <a:pt x="126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2319;p28"/>
            <p:cNvSpPr/>
            <p:nvPr/>
          </p:nvSpPr>
          <p:spPr>
            <a:xfrm rot="16897200">
              <a:off x="8796240" y="5367960"/>
              <a:ext cx="429840" cy="491760"/>
            </a:xfrm>
            <a:custGeom>
              <a:avLst/>
              <a:gdLst>
                <a:gd name="textAreaLeft" fmla="*/ 0 w 429840"/>
                <a:gd name="textAreaRight" fmla="*/ 430200 w 429840"/>
                <a:gd name="textAreaTop" fmla="*/ 0 h 491760"/>
                <a:gd name="textAreaBottom" fmla="*/ 492120 h 491760"/>
              </a:gdLst>
              <a:ahLst/>
              <a:cxnLst/>
              <a:rect l="textAreaLeft" t="textAreaTop" r="textAreaRight" b="textAreaBottom"/>
              <a:pathLst>
                <a:path w="6102" h="6978">
                  <a:moveTo>
                    <a:pt x="2767" y="1"/>
                  </a:moveTo>
                  <a:cubicBezTo>
                    <a:pt x="1406" y="1"/>
                    <a:pt x="709" y="1306"/>
                    <a:pt x="374" y="2898"/>
                  </a:cubicBezTo>
                  <a:cubicBezTo>
                    <a:pt x="1" y="4675"/>
                    <a:pt x="1461" y="6576"/>
                    <a:pt x="3159" y="6931"/>
                  </a:cubicBezTo>
                  <a:cubicBezTo>
                    <a:pt x="3308" y="6962"/>
                    <a:pt x="3453" y="6977"/>
                    <a:pt x="3595" y="6977"/>
                  </a:cubicBezTo>
                  <a:cubicBezTo>
                    <a:pt x="5071" y="6977"/>
                    <a:pt x="6102" y="5359"/>
                    <a:pt x="5268" y="3803"/>
                  </a:cubicBezTo>
                  <a:cubicBezTo>
                    <a:pt x="4410" y="2203"/>
                    <a:pt x="4967" y="411"/>
                    <a:pt x="3270" y="55"/>
                  </a:cubicBezTo>
                  <a:cubicBezTo>
                    <a:pt x="3093" y="18"/>
                    <a:pt x="2925" y="1"/>
                    <a:pt x="276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2320;p28"/>
            <p:cNvSpPr/>
            <p:nvPr/>
          </p:nvSpPr>
          <p:spPr>
            <a:xfrm rot="16897200">
              <a:off x="8409960" y="5017680"/>
              <a:ext cx="447480" cy="348120"/>
            </a:xfrm>
            <a:custGeom>
              <a:avLst/>
              <a:gdLst>
                <a:gd name="textAreaLeft" fmla="*/ 0 w 447480"/>
                <a:gd name="textAreaRight" fmla="*/ 447840 w 447480"/>
                <a:gd name="textAreaTop" fmla="*/ 0 h 348120"/>
                <a:gd name="textAreaBottom" fmla="*/ 348480 h 348120"/>
              </a:gdLst>
              <a:ahLst/>
              <a:cxnLst/>
              <a:rect l="textAreaLeft" t="textAreaTop" r="textAreaRight" b="textAreaBottom"/>
              <a:pathLst>
                <a:path w="6351" h="4940">
                  <a:moveTo>
                    <a:pt x="3439" y="0"/>
                  </a:moveTo>
                  <a:cubicBezTo>
                    <a:pt x="2284" y="0"/>
                    <a:pt x="1058" y="513"/>
                    <a:pt x="620" y="1437"/>
                  </a:cubicBezTo>
                  <a:cubicBezTo>
                    <a:pt x="0" y="2747"/>
                    <a:pt x="1272" y="3444"/>
                    <a:pt x="2615" y="4080"/>
                  </a:cubicBezTo>
                  <a:cubicBezTo>
                    <a:pt x="3439" y="4471"/>
                    <a:pt x="4191" y="4939"/>
                    <a:pt x="4793" y="4939"/>
                  </a:cubicBezTo>
                  <a:cubicBezTo>
                    <a:pt x="5170" y="4939"/>
                    <a:pt x="5489" y="4754"/>
                    <a:pt x="5729" y="4248"/>
                  </a:cubicBezTo>
                  <a:cubicBezTo>
                    <a:pt x="6351" y="2937"/>
                    <a:pt x="6138" y="916"/>
                    <a:pt x="4795" y="280"/>
                  </a:cubicBezTo>
                  <a:cubicBezTo>
                    <a:pt x="4398" y="91"/>
                    <a:pt x="3925" y="0"/>
                    <a:pt x="343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5" name="Google Shape;2321;p28"/>
            <p:cNvSpPr/>
            <p:nvPr/>
          </p:nvSpPr>
          <p:spPr>
            <a:xfrm rot="16897200">
              <a:off x="8388360" y="5013720"/>
              <a:ext cx="447480" cy="348120"/>
            </a:xfrm>
            <a:custGeom>
              <a:avLst/>
              <a:gdLst>
                <a:gd name="textAreaLeft" fmla="*/ 0 w 447480"/>
                <a:gd name="textAreaRight" fmla="*/ 447840 w 447480"/>
                <a:gd name="textAreaTop" fmla="*/ 0 h 348120"/>
                <a:gd name="textAreaBottom" fmla="*/ 348480 h 348120"/>
              </a:gdLst>
              <a:ahLst/>
              <a:cxnLst/>
              <a:rect l="textAreaLeft" t="textAreaTop" r="textAreaRight" b="textAreaBottom"/>
              <a:pathLst>
                <a:path w="6351" h="4941">
                  <a:moveTo>
                    <a:pt x="3441" y="0"/>
                  </a:moveTo>
                  <a:cubicBezTo>
                    <a:pt x="2285" y="0"/>
                    <a:pt x="1060" y="513"/>
                    <a:pt x="622" y="1436"/>
                  </a:cubicBezTo>
                  <a:cubicBezTo>
                    <a:pt x="0" y="2747"/>
                    <a:pt x="1274" y="3443"/>
                    <a:pt x="2616" y="4079"/>
                  </a:cubicBezTo>
                  <a:cubicBezTo>
                    <a:pt x="3441" y="4471"/>
                    <a:pt x="4193" y="4940"/>
                    <a:pt x="4794" y="4940"/>
                  </a:cubicBezTo>
                  <a:cubicBezTo>
                    <a:pt x="5172" y="4940"/>
                    <a:pt x="5490" y="4755"/>
                    <a:pt x="5730" y="4249"/>
                  </a:cubicBezTo>
                  <a:cubicBezTo>
                    <a:pt x="6351" y="2938"/>
                    <a:pt x="6139" y="915"/>
                    <a:pt x="4796" y="279"/>
                  </a:cubicBezTo>
                  <a:cubicBezTo>
                    <a:pt x="4399" y="91"/>
                    <a:pt x="3926" y="0"/>
                    <a:pt x="344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2322;p28"/>
            <p:cNvSpPr/>
            <p:nvPr/>
          </p:nvSpPr>
          <p:spPr>
            <a:xfrm rot="16897200">
              <a:off x="8529480" y="4394160"/>
              <a:ext cx="465480" cy="303120"/>
            </a:xfrm>
            <a:custGeom>
              <a:avLst/>
              <a:gdLst>
                <a:gd name="textAreaLeft" fmla="*/ 0 w 465480"/>
                <a:gd name="textAreaRight" fmla="*/ 465840 w 465480"/>
                <a:gd name="textAreaTop" fmla="*/ 0 h 303120"/>
                <a:gd name="textAreaBottom" fmla="*/ 303480 h 303120"/>
              </a:gdLst>
              <a:ahLst/>
              <a:cxnLst/>
              <a:rect l="textAreaLeft" t="textAreaTop" r="textAreaRight" b="textAreaBottom"/>
              <a:pathLst>
                <a:path w="6605" h="4302">
                  <a:moveTo>
                    <a:pt x="2336" y="0"/>
                  </a:moveTo>
                  <a:cubicBezTo>
                    <a:pt x="1871" y="0"/>
                    <a:pt x="1455" y="225"/>
                    <a:pt x="1080" y="678"/>
                  </a:cubicBezTo>
                  <a:cubicBezTo>
                    <a:pt x="297" y="1622"/>
                    <a:pt x="0" y="2291"/>
                    <a:pt x="1211" y="3294"/>
                  </a:cubicBezTo>
                  <a:cubicBezTo>
                    <a:pt x="1950" y="3906"/>
                    <a:pt x="3215" y="4301"/>
                    <a:pt x="4266" y="4301"/>
                  </a:cubicBezTo>
                  <a:cubicBezTo>
                    <a:pt x="4935" y="4301"/>
                    <a:pt x="5518" y="4141"/>
                    <a:pt x="5823" y="3774"/>
                  </a:cubicBezTo>
                  <a:cubicBezTo>
                    <a:pt x="6604" y="2830"/>
                    <a:pt x="5240" y="1786"/>
                    <a:pt x="4030" y="785"/>
                  </a:cubicBezTo>
                  <a:cubicBezTo>
                    <a:pt x="3401" y="263"/>
                    <a:pt x="2840" y="0"/>
                    <a:pt x="233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7" name="Google Shape;2323;p28"/>
            <p:cNvSpPr/>
            <p:nvPr/>
          </p:nvSpPr>
          <p:spPr>
            <a:xfrm rot="16897200">
              <a:off x="8919720" y="4471920"/>
              <a:ext cx="204120" cy="136440"/>
            </a:xfrm>
            <a:custGeom>
              <a:avLst/>
              <a:gdLst>
                <a:gd name="textAreaLeft" fmla="*/ 0 w 204120"/>
                <a:gd name="textAreaRight" fmla="*/ 204480 w 204120"/>
                <a:gd name="textAreaTop" fmla="*/ 0 h 136440"/>
                <a:gd name="textAreaBottom" fmla="*/ 136800 h 136440"/>
              </a:gdLst>
              <a:ahLst/>
              <a:cxnLst/>
              <a:rect l="textAreaLeft" t="textAreaTop" r="textAreaRight" b="textAreaBottom"/>
              <a:pathLst>
                <a:path w="2900" h="1940">
                  <a:moveTo>
                    <a:pt x="1092" y="1"/>
                  </a:moveTo>
                  <a:cubicBezTo>
                    <a:pt x="972" y="1"/>
                    <a:pt x="841" y="21"/>
                    <a:pt x="695" y="68"/>
                  </a:cubicBezTo>
                  <a:cubicBezTo>
                    <a:pt x="0" y="293"/>
                    <a:pt x="35" y="752"/>
                    <a:pt x="196" y="1248"/>
                  </a:cubicBezTo>
                  <a:cubicBezTo>
                    <a:pt x="323" y="1640"/>
                    <a:pt x="490" y="1940"/>
                    <a:pt x="894" y="1940"/>
                  </a:cubicBezTo>
                  <a:cubicBezTo>
                    <a:pt x="1003" y="1940"/>
                    <a:pt x="1129" y="1918"/>
                    <a:pt x="1277" y="1870"/>
                  </a:cubicBezTo>
                  <a:cubicBezTo>
                    <a:pt x="1972" y="1647"/>
                    <a:pt x="2900" y="1022"/>
                    <a:pt x="2244" y="563"/>
                  </a:cubicBezTo>
                  <a:cubicBezTo>
                    <a:pt x="1858" y="294"/>
                    <a:pt x="1548" y="1"/>
                    <a:pt x="109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8" name="Google Shape;2324;p28"/>
            <p:cNvSpPr/>
            <p:nvPr/>
          </p:nvSpPr>
          <p:spPr>
            <a:xfrm rot="16897200">
              <a:off x="8515080" y="4392720"/>
              <a:ext cx="465480" cy="303120"/>
            </a:xfrm>
            <a:custGeom>
              <a:avLst/>
              <a:gdLst>
                <a:gd name="textAreaLeft" fmla="*/ 0 w 465480"/>
                <a:gd name="textAreaRight" fmla="*/ 465840 w 465480"/>
                <a:gd name="textAreaTop" fmla="*/ 0 h 303120"/>
                <a:gd name="textAreaBottom" fmla="*/ 303480 h 303120"/>
              </a:gdLst>
              <a:ahLst/>
              <a:cxnLst/>
              <a:rect l="textAreaLeft" t="textAreaTop" r="textAreaRight" b="textAreaBottom"/>
              <a:pathLst>
                <a:path w="6605" h="4303">
                  <a:moveTo>
                    <a:pt x="2336" y="1"/>
                  </a:moveTo>
                  <a:cubicBezTo>
                    <a:pt x="1871" y="1"/>
                    <a:pt x="1455" y="226"/>
                    <a:pt x="1079" y="679"/>
                  </a:cubicBezTo>
                  <a:cubicBezTo>
                    <a:pt x="297" y="1623"/>
                    <a:pt x="1" y="2292"/>
                    <a:pt x="1211" y="3295"/>
                  </a:cubicBezTo>
                  <a:cubicBezTo>
                    <a:pt x="1949" y="3907"/>
                    <a:pt x="3214" y="4302"/>
                    <a:pt x="4265" y="4302"/>
                  </a:cubicBezTo>
                  <a:cubicBezTo>
                    <a:pt x="4935" y="4302"/>
                    <a:pt x="5518" y="4142"/>
                    <a:pt x="5822" y="3774"/>
                  </a:cubicBezTo>
                  <a:cubicBezTo>
                    <a:pt x="6605" y="2830"/>
                    <a:pt x="5239" y="1787"/>
                    <a:pt x="4030" y="785"/>
                  </a:cubicBezTo>
                  <a:cubicBezTo>
                    <a:pt x="3401" y="264"/>
                    <a:pt x="2840" y="1"/>
                    <a:pt x="2336"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2325;p28"/>
            <p:cNvSpPr/>
            <p:nvPr/>
          </p:nvSpPr>
          <p:spPr>
            <a:xfrm rot="16897200">
              <a:off x="8905320" y="4470120"/>
              <a:ext cx="204120" cy="136440"/>
            </a:xfrm>
            <a:custGeom>
              <a:avLst/>
              <a:gdLst>
                <a:gd name="textAreaLeft" fmla="*/ 0 w 204120"/>
                <a:gd name="textAreaRight" fmla="*/ 204480 w 204120"/>
                <a:gd name="textAreaTop" fmla="*/ 0 h 136440"/>
                <a:gd name="textAreaBottom" fmla="*/ 136800 h 136440"/>
              </a:gdLst>
              <a:ahLst/>
              <a:cxnLst/>
              <a:rect l="textAreaLeft" t="textAreaTop" r="textAreaRight" b="textAreaBottom"/>
              <a:pathLst>
                <a:path w="2901" h="1940">
                  <a:moveTo>
                    <a:pt x="1092" y="1"/>
                  </a:moveTo>
                  <a:cubicBezTo>
                    <a:pt x="971" y="1"/>
                    <a:pt x="840" y="21"/>
                    <a:pt x="694" y="68"/>
                  </a:cubicBezTo>
                  <a:cubicBezTo>
                    <a:pt x="1" y="293"/>
                    <a:pt x="35" y="752"/>
                    <a:pt x="196" y="1248"/>
                  </a:cubicBezTo>
                  <a:cubicBezTo>
                    <a:pt x="322" y="1640"/>
                    <a:pt x="489" y="1939"/>
                    <a:pt x="893" y="1939"/>
                  </a:cubicBezTo>
                  <a:cubicBezTo>
                    <a:pt x="1002" y="1939"/>
                    <a:pt x="1129" y="1918"/>
                    <a:pt x="1277" y="1870"/>
                  </a:cubicBezTo>
                  <a:cubicBezTo>
                    <a:pt x="1971" y="1647"/>
                    <a:pt x="2900" y="1022"/>
                    <a:pt x="2243" y="563"/>
                  </a:cubicBezTo>
                  <a:cubicBezTo>
                    <a:pt x="1857" y="294"/>
                    <a:pt x="1548" y="1"/>
                    <a:pt x="109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0" name="Google Shape;2326;p28"/>
            <p:cNvSpPr/>
            <p:nvPr/>
          </p:nvSpPr>
          <p:spPr>
            <a:xfrm rot="16897200">
              <a:off x="8572320" y="4540320"/>
              <a:ext cx="191160" cy="88560"/>
            </a:xfrm>
            <a:custGeom>
              <a:avLst/>
              <a:gdLst>
                <a:gd name="textAreaLeft" fmla="*/ 0 w 191160"/>
                <a:gd name="textAreaRight" fmla="*/ 191520 w 191160"/>
                <a:gd name="textAreaTop" fmla="*/ 0 h 88560"/>
                <a:gd name="textAreaBottom" fmla="*/ 88920 h 88560"/>
              </a:gdLst>
              <a:ahLst/>
              <a:cxnLst/>
              <a:rect l="textAreaLeft" t="textAreaTop" r="textAreaRight" b="textAreaBottom"/>
              <a:pathLst>
                <a:path w="2715" h="1262">
                  <a:moveTo>
                    <a:pt x="1295" y="0"/>
                  </a:moveTo>
                  <a:cubicBezTo>
                    <a:pt x="883" y="0"/>
                    <a:pt x="495" y="169"/>
                    <a:pt x="235" y="597"/>
                  </a:cubicBezTo>
                  <a:cubicBezTo>
                    <a:pt x="113" y="800"/>
                    <a:pt x="38" y="1029"/>
                    <a:pt x="1" y="1262"/>
                  </a:cubicBezTo>
                  <a:cubicBezTo>
                    <a:pt x="67" y="1117"/>
                    <a:pt x="137" y="973"/>
                    <a:pt x="220" y="837"/>
                  </a:cubicBezTo>
                  <a:cubicBezTo>
                    <a:pt x="386" y="568"/>
                    <a:pt x="625" y="327"/>
                    <a:pt x="935" y="233"/>
                  </a:cubicBezTo>
                  <a:cubicBezTo>
                    <a:pt x="1064" y="194"/>
                    <a:pt x="1197" y="177"/>
                    <a:pt x="1333" y="177"/>
                  </a:cubicBezTo>
                  <a:cubicBezTo>
                    <a:pt x="1808" y="177"/>
                    <a:pt x="2307" y="387"/>
                    <a:pt x="2715" y="587"/>
                  </a:cubicBezTo>
                  <a:cubicBezTo>
                    <a:pt x="2331" y="249"/>
                    <a:pt x="1795" y="0"/>
                    <a:pt x="129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1" name="Google Shape;2327;p28"/>
            <p:cNvSpPr/>
            <p:nvPr/>
          </p:nvSpPr>
          <p:spPr>
            <a:xfrm rot="16897200">
              <a:off x="8403120" y="5104440"/>
              <a:ext cx="168840" cy="35280"/>
            </a:xfrm>
            <a:custGeom>
              <a:avLst/>
              <a:gdLst>
                <a:gd name="textAreaLeft" fmla="*/ 0 w 168840"/>
                <a:gd name="textAreaRight" fmla="*/ 169200 w 168840"/>
                <a:gd name="textAreaTop" fmla="*/ 0 h 35280"/>
                <a:gd name="textAreaBottom" fmla="*/ 35640 h 35280"/>
              </a:gdLst>
              <a:ahLst/>
              <a:cxnLst/>
              <a:rect l="textAreaLeft" t="textAreaTop" r="textAreaRight" b="textAreaBottom"/>
              <a:pathLst>
                <a:path w="2398" h="506">
                  <a:moveTo>
                    <a:pt x="1012" y="0"/>
                  </a:moveTo>
                  <a:cubicBezTo>
                    <a:pt x="759" y="0"/>
                    <a:pt x="509" y="46"/>
                    <a:pt x="281" y="140"/>
                  </a:cubicBezTo>
                  <a:cubicBezTo>
                    <a:pt x="183" y="179"/>
                    <a:pt x="88" y="231"/>
                    <a:pt x="0" y="289"/>
                  </a:cubicBezTo>
                  <a:cubicBezTo>
                    <a:pt x="206" y="241"/>
                    <a:pt x="407" y="201"/>
                    <a:pt x="610" y="183"/>
                  </a:cubicBezTo>
                  <a:cubicBezTo>
                    <a:pt x="700" y="175"/>
                    <a:pt x="789" y="171"/>
                    <a:pt x="878" y="171"/>
                  </a:cubicBezTo>
                  <a:cubicBezTo>
                    <a:pt x="1399" y="171"/>
                    <a:pt x="1915" y="306"/>
                    <a:pt x="2398" y="506"/>
                  </a:cubicBezTo>
                  <a:cubicBezTo>
                    <a:pt x="2032" y="180"/>
                    <a:pt x="1517" y="0"/>
                    <a:pt x="10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2" name="Google Shape;2328;p28"/>
            <p:cNvSpPr/>
            <p:nvPr/>
          </p:nvSpPr>
          <p:spPr>
            <a:xfrm rot="16897200">
              <a:off x="8671680" y="5135040"/>
              <a:ext cx="134640" cy="41040"/>
            </a:xfrm>
            <a:custGeom>
              <a:avLst/>
              <a:gdLst>
                <a:gd name="textAreaLeft" fmla="*/ 0 w 134640"/>
                <a:gd name="textAreaRight" fmla="*/ 135000 w 134640"/>
                <a:gd name="textAreaTop" fmla="*/ 0 h 41040"/>
                <a:gd name="textAreaBottom" fmla="*/ 41400 h 41040"/>
              </a:gdLst>
              <a:ahLst/>
              <a:cxnLst/>
              <a:rect l="textAreaLeft" t="textAreaTop" r="textAreaRight" b="textAreaBottom"/>
              <a:pathLst>
                <a:path w="1914" h="589">
                  <a:moveTo>
                    <a:pt x="1" y="0"/>
                  </a:moveTo>
                  <a:lnTo>
                    <a:pt x="1" y="0"/>
                  </a:lnTo>
                  <a:cubicBezTo>
                    <a:pt x="130" y="115"/>
                    <a:pt x="271" y="214"/>
                    <a:pt x="421" y="299"/>
                  </a:cubicBezTo>
                  <a:cubicBezTo>
                    <a:pt x="552" y="374"/>
                    <a:pt x="693" y="436"/>
                    <a:pt x="835" y="486"/>
                  </a:cubicBezTo>
                  <a:cubicBezTo>
                    <a:pt x="850" y="492"/>
                    <a:pt x="881" y="502"/>
                    <a:pt x="897" y="507"/>
                  </a:cubicBezTo>
                  <a:cubicBezTo>
                    <a:pt x="1020" y="543"/>
                    <a:pt x="1156" y="576"/>
                    <a:pt x="1284" y="583"/>
                  </a:cubicBezTo>
                  <a:cubicBezTo>
                    <a:pt x="1323" y="586"/>
                    <a:pt x="1363" y="588"/>
                    <a:pt x="1402" y="588"/>
                  </a:cubicBezTo>
                  <a:cubicBezTo>
                    <a:pt x="1524" y="588"/>
                    <a:pt x="1646" y="570"/>
                    <a:pt x="1759" y="527"/>
                  </a:cubicBezTo>
                  <a:cubicBezTo>
                    <a:pt x="1814" y="504"/>
                    <a:pt x="1872" y="475"/>
                    <a:pt x="1913" y="432"/>
                  </a:cubicBezTo>
                  <a:lnTo>
                    <a:pt x="1913" y="432"/>
                  </a:lnTo>
                  <a:cubicBezTo>
                    <a:pt x="1830" y="458"/>
                    <a:pt x="1748" y="467"/>
                    <a:pt x="1665" y="467"/>
                  </a:cubicBezTo>
                  <a:cubicBezTo>
                    <a:pt x="1584" y="467"/>
                    <a:pt x="1504" y="458"/>
                    <a:pt x="1424" y="448"/>
                  </a:cubicBezTo>
                  <a:cubicBezTo>
                    <a:pt x="1305" y="432"/>
                    <a:pt x="1185" y="402"/>
                    <a:pt x="1067" y="370"/>
                  </a:cubicBezTo>
                  <a:cubicBezTo>
                    <a:pt x="1047" y="364"/>
                    <a:pt x="939" y="332"/>
                    <a:pt x="920" y="327"/>
                  </a:cubicBezTo>
                  <a:cubicBezTo>
                    <a:pt x="902" y="321"/>
                    <a:pt x="853" y="304"/>
                    <a:pt x="833" y="296"/>
                  </a:cubicBezTo>
                  <a:cubicBezTo>
                    <a:pt x="674" y="246"/>
                    <a:pt x="519" y="186"/>
                    <a:pt x="363" y="128"/>
                  </a:cubicBezTo>
                  <a:cubicBezTo>
                    <a:pt x="330" y="115"/>
                    <a:pt x="276" y="98"/>
                    <a:pt x="244" y="84"/>
                  </a:cubicBezTo>
                  <a:cubicBezTo>
                    <a:pt x="165" y="53"/>
                    <a:pt x="86" y="25"/>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2329;p28"/>
            <p:cNvSpPr/>
            <p:nvPr/>
          </p:nvSpPr>
          <p:spPr>
            <a:xfrm rot="16897200">
              <a:off x="8555400" y="5294160"/>
              <a:ext cx="55080" cy="68400"/>
            </a:xfrm>
            <a:custGeom>
              <a:avLst/>
              <a:gdLst>
                <a:gd name="textAreaLeft" fmla="*/ 0 w 55080"/>
                <a:gd name="textAreaRight" fmla="*/ 55440 w 55080"/>
                <a:gd name="textAreaTop" fmla="*/ 0 h 68400"/>
                <a:gd name="textAreaBottom" fmla="*/ 68760 h 68400"/>
              </a:gdLst>
              <a:ahLst/>
              <a:cxnLst/>
              <a:rect l="textAreaLeft" t="textAreaTop" r="textAreaRight" b="textAreaBottom"/>
              <a:pathLst>
                <a:path w="787" h="975">
                  <a:moveTo>
                    <a:pt x="169" y="1"/>
                  </a:moveTo>
                  <a:cubicBezTo>
                    <a:pt x="0" y="417"/>
                    <a:pt x="278" y="974"/>
                    <a:pt x="753" y="974"/>
                  </a:cubicBezTo>
                  <a:cubicBezTo>
                    <a:pt x="764" y="974"/>
                    <a:pt x="775" y="974"/>
                    <a:pt x="787" y="973"/>
                  </a:cubicBezTo>
                  <a:cubicBezTo>
                    <a:pt x="696" y="909"/>
                    <a:pt x="615" y="851"/>
                    <a:pt x="548" y="783"/>
                  </a:cubicBezTo>
                  <a:cubicBezTo>
                    <a:pt x="332" y="570"/>
                    <a:pt x="253" y="288"/>
                    <a:pt x="169"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2330;p28"/>
            <p:cNvSpPr/>
            <p:nvPr/>
          </p:nvSpPr>
          <p:spPr>
            <a:xfrm rot="16897200">
              <a:off x="8921520" y="4541040"/>
              <a:ext cx="89280" cy="21960"/>
            </a:xfrm>
            <a:custGeom>
              <a:avLst/>
              <a:gdLst>
                <a:gd name="textAreaLeft" fmla="*/ 0 w 89280"/>
                <a:gd name="textAreaRight" fmla="*/ 89640 w 89280"/>
                <a:gd name="textAreaTop" fmla="*/ 0 h 21960"/>
                <a:gd name="textAreaBottom" fmla="*/ 22320 h 21960"/>
              </a:gdLst>
              <a:ahLst/>
              <a:cxnLst/>
              <a:rect l="textAreaLeft" t="textAreaTop" r="textAreaRight" b="textAreaBottom"/>
              <a:pathLst>
                <a:path w="1271" h="319">
                  <a:moveTo>
                    <a:pt x="434" y="0"/>
                  </a:moveTo>
                  <a:cubicBezTo>
                    <a:pt x="383" y="0"/>
                    <a:pt x="334" y="4"/>
                    <a:pt x="287" y="12"/>
                  </a:cubicBezTo>
                  <a:cubicBezTo>
                    <a:pt x="170" y="32"/>
                    <a:pt x="29" y="103"/>
                    <a:pt x="0" y="228"/>
                  </a:cubicBezTo>
                  <a:cubicBezTo>
                    <a:pt x="48" y="189"/>
                    <a:pt x="97" y="170"/>
                    <a:pt x="147" y="160"/>
                  </a:cubicBezTo>
                  <a:cubicBezTo>
                    <a:pt x="186" y="154"/>
                    <a:pt x="224" y="151"/>
                    <a:pt x="262" y="151"/>
                  </a:cubicBezTo>
                  <a:cubicBezTo>
                    <a:pt x="378" y="151"/>
                    <a:pt x="494" y="176"/>
                    <a:pt x="612" y="198"/>
                  </a:cubicBezTo>
                  <a:cubicBezTo>
                    <a:pt x="831" y="239"/>
                    <a:pt x="1044" y="296"/>
                    <a:pt x="1271" y="319"/>
                  </a:cubicBezTo>
                  <a:cubicBezTo>
                    <a:pt x="1060" y="135"/>
                    <a:pt x="731" y="0"/>
                    <a:pt x="43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2331;p28"/>
            <p:cNvSpPr/>
            <p:nvPr/>
          </p:nvSpPr>
          <p:spPr>
            <a:xfrm rot="16897200">
              <a:off x="8818200" y="4479840"/>
              <a:ext cx="115560" cy="40320"/>
            </a:xfrm>
            <a:custGeom>
              <a:avLst/>
              <a:gdLst>
                <a:gd name="textAreaLeft" fmla="*/ 0 w 115560"/>
                <a:gd name="textAreaRight" fmla="*/ 115920 w 115560"/>
                <a:gd name="textAreaTop" fmla="*/ 0 h 40320"/>
                <a:gd name="textAreaBottom" fmla="*/ 40680 h 40320"/>
              </a:gdLst>
              <a:ahLst/>
              <a:cxnLst/>
              <a:rect l="textAreaLeft" t="textAreaTop" r="textAreaRight" b="textAreaBottom"/>
              <a:pathLst>
                <a:path w="1642" h="576">
                  <a:moveTo>
                    <a:pt x="1641" y="1"/>
                  </a:moveTo>
                  <a:lnTo>
                    <a:pt x="1641" y="1"/>
                  </a:lnTo>
                  <a:cubicBezTo>
                    <a:pt x="1453" y="227"/>
                    <a:pt x="1168" y="325"/>
                    <a:pt x="886" y="376"/>
                  </a:cubicBezTo>
                  <a:cubicBezTo>
                    <a:pt x="595" y="428"/>
                    <a:pt x="300" y="425"/>
                    <a:pt x="1" y="448"/>
                  </a:cubicBezTo>
                  <a:cubicBezTo>
                    <a:pt x="143" y="510"/>
                    <a:pt x="295" y="545"/>
                    <a:pt x="449" y="564"/>
                  </a:cubicBezTo>
                  <a:cubicBezTo>
                    <a:pt x="515" y="571"/>
                    <a:pt x="582" y="575"/>
                    <a:pt x="650" y="575"/>
                  </a:cubicBezTo>
                  <a:cubicBezTo>
                    <a:pt x="941" y="575"/>
                    <a:pt x="1240" y="500"/>
                    <a:pt x="1459" y="303"/>
                  </a:cubicBezTo>
                  <a:cubicBezTo>
                    <a:pt x="1544" y="221"/>
                    <a:pt x="1621" y="119"/>
                    <a:pt x="164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2332;p28"/>
            <p:cNvSpPr/>
            <p:nvPr/>
          </p:nvSpPr>
          <p:spPr>
            <a:xfrm rot="16897200">
              <a:off x="8730720" y="5560920"/>
              <a:ext cx="161640" cy="44280"/>
            </a:xfrm>
            <a:custGeom>
              <a:avLst/>
              <a:gdLst>
                <a:gd name="textAreaLeft" fmla="*/ 0 w 161640"/>
                <a:gd name="textAreaRight" fmla="*/ 162000 w 161640"/>
                <a:gd name="textAreaTop" fmla="*/ 0 h 44280"/>
                <a:gd name="textAreaBottom" fmla="*/ 44640 h 44280"/>
              </a:gdLst>
              <a:ahLst/>
              <a:cxnLst/>
              <a:rect l="textAreaLeft" t="textAreaTop" r="textAreaRight" b="textAreaBottom"/>
              <a:pathLst>
                <a:path w="2299" h="632">
                  <a:moveTo>
                    <a:pt x="919" y="0"/>
                  </a:moveTo>
                  <a:cubicBezTo>
                    <a:pt x="690" y="0"/>
                    <a:pt x="464" y="50"/>
                    <a:pt x="260" y="161"/>
                  </a:cubicBezTo>
                  <a:cubicBezTo>
                    <a:pt x="165" y="209"/>
                    <a:pt x="78" y="271"/>
                    <a:pt x="1" y="342"/>
                  </a:cubicBezTo>
                  <a:cubicBezTo>
                    <a:pt x="146" y="286"/>
                    <a:pt x="287" y="237"/>
                    <a:pt x="438" y="207"/>
                  </a:cubicBezTo>
                  <a:cubicBezTo>
                    <a:pt x="562" y="181"/>
                    <a:pt x="686" y="169"/>
                    <a:pt x="809" y="169"/>
                  </a:cubicBezTo>
                  <a:cubicBezTo>
                    <a:pt x="1332" y="169"/>
                    <a:pt x="1840" y="380"/>
                    <a:pt x="2299" y="631"/>
                  </a:cubicBezTo>
                  <a:cubicBezTo>
                    <a:pt x="2162" y="471"/>
                    <a:pt x="1989" y="345"/>
                    <a:pt x="1805" y="241"/>
                  </a:cubicBezTo>
                  <a:cubicBezTo>
                    <a:pt x="1539" y="91"/>
                    <a:pt x="1227" y="0"/>
                    <a:pt x="9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2320" bIns="22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2333;p28"/>
            <p:cNvSpPr/>
            <p:nvPr/>
          </p:nvSpPr>
          <p:spPr>
            <a:xfrm rot="16897200">
              <a:off x="9073080" y="5367240"/>
              <a:ext cx="76680" cy="253080"/>
            </a:xfrm>
            <a:custGeom>
              <a:avLst/>
              <a:gdLst>
                <a:gd name="textAreaLeft" fmla="*/ 0 w 76680"/>
                <a:gd name="textAreaRight" fmla="*/ 77040 w 76680"/>
                <a:gd name="textAreaTop" fmla="*/ 0 h 253080"/>
                <a:gd name="textAreaBottom" fmla="*/ 253440 h 253080"/>
              </a:gdLst>
              <a:ahLst/>
              <a:cxnLst/>
              <a:rect l="textAreaLeft" t="textAreaTop" r="textAreaRight" b="textAreaBottom"/>
              <a:pathLst>
                <a:path w="1094" h="3595">
                  <a:moveTo>
                    <a:pt x="1" y="0"/>
                  </a:moveTo>
                  <a:cubicBezTo>
                    <a:pt x="97" y="501"/>
                    <a:pt x="284" y="982"/>
                    <a:pt x="522" y="1432"/>
                  </a:cubicBezTo>
                  <a:cubicBezTo>
                    <a:pt x="543" y="1471"/>
                    <a:pt x="594" y="1560"/>
                    <a:pt x="613" y="1597"/>
                  </a:cubicBezTo>
                  <a:cubicBezTo>
                    <a:pt x="877" y="2111"/>
                    <a:pt x="670" y="2788"/>
                    <a:pt x="368" y="3244"/>
                  </a:cubicBezTo>
                  <a:cubicBezTo>
                    <a:pt x="297" y="3344"/>
                    <a:pt x="220" y="3444"/>
                    <a:pt x="125" y="3523"/>
                  </a:cubicBezTo>
                  <a:cubicBezTo>
                    <a:pt x="93" y="3550"/>
                    <a:pt x="57" y="3573"/>
                    <a:pt x="21" y="3595"/>
                  </a:cubicBezTo>
                  <a:cubicBezTo>
                    <a:pt x="103" y="3570"/>
                    <a:pt x="179" y="3526"/>
                    <a:pt x="247" y="3475"/>
                  </a:cubicBezTo>
                  <a:cubicBezTo>
                    <a:pt x="768" y="3062"/>
                    <a:pt x="1093" y="2203"/>
                    <a:pt x="798" y="1576"/>
                  </a:cubicBezTo>
                  <a:cubicBezTo>
                    <a:pt x="784" y="1540"/>
                    <a:pt x="761" y="1504"/>
                    <a:pt x="742" y="1469"/>
                  </a:cubicBezTo>
                  <a:cubicBezTo>
                    <a:pt x="457" y="999"/>
                    <a:pt x="220" y="508"/>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8" name="Google Shape;2334;p28"/>
            <p:cNvSpPr/>
            <p:nvPr/>
          </p:nvSpPr>
          <p:spPr>
            <a:xfrm rot="16897200">
              <a:off x="9288360" y="5432400"/>
              <a:ext cx="63000" cy="52560"/>
            </a:xfrm>
            <a:custGeom>
              <a:avLst/>
              <a:gdLst>
                <a:gd name="textAreaLeft" fmla="*/ 0 w 63000"/>
                <a:gd name="textAreaRight" fmla="*/ 63360 w 63000"/>
                <a:gd name="textAreaTop" fmla="*/ 0 h 52560"/>
                <a:gd name="textAreaBottom" fmla="*/ 52920 h 52560"/>
              </a:gdLst>
              <a:ahLst/>
              <a:cxnLst/>
              <a:rect l="textAreaLeft" t="textAreaTop" r="textAreaRight" b="textAreaBottom"/>
              <a:pathLst>
                <a:path w="897" h="750">
                  <a:moveTo>
                    <a:pt x="897" y="0"/>
                  </a:moveTo>
                  <a:cubicBezTo>
                    <a:pt x="605" y="5"/>
                    <a:pt x="236" y="169"/>
                    <a:pt x="80" y="426"/>
                  </a:cubicBezTo>
                  <a:cubicBezTo>
                    <a:pt x="21" y="518"/>
                    <a:pt x="0" y="667"/>
                    <a:pt x="82" y="750"/>
                  </a:cubicBezTo>
                  <a:cubicBezTo>
                    <a:pt x="77" y="554"/>
                    <a:pt x="269" y="443"/>
                    <a:pt x="409" y="343"/>
                  </a:cubicBezTo>
                  <a:cubicBezTo>
                    <a:pt x="573" y="231"/>
                    <a:pt x="741" y="133"/>
                    <a:pt x="8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9" name="Google Shape;2335;p28"/>
            <p:cNvSpPr/>
            <p:nvPr/>
          </p:nvSpPr>
          <p:spPr>
            <a:xfrm rot="16897200">
              <a:off x="9460440" y="5103000"/>
              <a:ext cx="168480" cy="57600"/>
            </a:xfrm>
            <a:custGeom>
              <a:avLst/>
              <a:gdLst>
                <a:gd name="textAreaLeft" fmla="*/ 0 w 168480"/>
                <a:gd name="textAreaRight" fmla="*/ 168840 w 168480"/>
                <a:gd name="textAreaTop" fmla="*/ 0 h 57600"/>
                <a:gd name="textAreaBottom" fmla="*/ 57960 h 57600"/>
              </a:gdLst>
              <a:ahLst/>
              <a:cxnLst/>
              <a:rect l="textAreaLeft" t="textAreaTop" r="textAreaRight" b="textAreaBottom"/>
              <a:pathLst>
                <a:path w="2396" h="820">
                  <a:moveTo>
                    <a:pt x="1580" y="0"/>
                  </a:moveTo>
                  <a:cubicBezTo>
                    <a:pt x="1039" y="0"/>
                    <a:pt x="477" y="144"/>
                    <a:pt x="160" y="521"/>
                  </a:cubicBezTo>
                  <a:cubicBezTo>
                    <a:pt x="86" y="610"/>
                    <a:pt x="32" y="712"/>
                    <a:pt x="0" y="820"/>
                  </a:cubicBezTo>
                  <a:cubicBezTo>
                    <a:pt x="485" y="131"/>
                    <a:pt x="1630" y="154"/>
                    <a:pt x="2396" y="112"/>
                  </a:cubicBezTo>
                  <a:cubicBezTo>
                    <a:pt x="2158" y="42"/>
                    <a:pt x="1872" y="0"/>
                    <a:pt x="158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0" name="Google Shape;2336;p28"/>
            <p:cNvSpPr/>
            <p:nvPr/>
          </p:nvSpPr>
          <p:spPr>
            <a:xfrm rot="16897200">
              <a:off x="9661320" y="5072040"/>
              <a:ext cx="134640" cy="59400"/>
            </a:xfrm>
            <a:custGeom>
              <a:avLst/>
              <a:gdLst>
                <a:gd name="textAreaLeft" fmla="*/ 0 w 134640"/>
                <a:gd name="textAreaRight" fmla="*/ 135000 w 134640"/>
                <a:gd name="textAreaTop" fmla="*/ 0 h 59400"/>
                <a:gd name="textAreaBottom" fmla="*/ 59760 h 59400"/>
              </a:gdLst>
              <a:ahLst/>
              <a:cxnLst/>
              <a:rect l="textAreaLeft" t="textAreaTop" r="textAreaRight" b="textAreaBottom"/>
              <a:pathLst>
                <a:path w="1913" h="850">
                  <a:moveTo>
                    <a:pt x="0" y="1"/>
                  </a:moveTo>
                  <a:lnTo>
                    <a:pt x="0" y="1"/>
                  </a:lnTo>
                  <a:cubicBezTo>
                    <a:pt x="258" y="458"/>
                    <a:pt x="789" y="850"/>
                    <a:pt x="1326" y="850"/>
                  </a:cubicBezTo>
                  <a:cubicBezTo>
                    <a:pt x="1463" y="850"/>
                    <a:pt x="1599" y="825"/>
                    <a:pt x="1731" y="769"/>
                  </a:cubicBezTo>
                  <a:cubicBezTo>
                    <a:pt x="1763" y="755"/>
                    <a:pt x="1795" y="737"/>
                    <a:pt x="1826" y="722"/>
                  </a:cubicBezTo>
                  <a:cubicBezTo>
                    <a:pt x="1854" y="703"/>
                    <a:pt x="1887" y="683"/>
                    <a:pt x="1913" y="663"/>
                  </a:cubicBezTo>
                  <a:lnTo>
                    <a:pt x="1913" y="663"/>
                  </a:lnTo>
                  <a:cubicBezTo>
                    <a:pt x="1880" y="670"/>
                    <a:pt x="1845" y="677"/>
                    <a:pt x="1812" y="684"/>
                  </a:cubicBezTo>
                  <a:cubicBezTo>
                    <a:pt x="1780" y="690"/>
                    <a:pt x="1744" y="696"/>
                    <a:pt x="1713" y="701"/>
                  </a:cubicBezTo>
                  <a:cubicBezTo>
                    <a:pt x="1650" y="710"/>
                    <a:pt x="1587" y="714"/>
                    <a:pt x="1526" y="714"/>
                  </a:cubicBezTo>
                  <a:cubicBezTo>
                    <a:pt x="949" y="714"/>
                    <a:pt x="444" y="350"/>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1" name="Google Shape;2337;p28"/>
            <p:cNvSpPr/>
            <p:nvPr/>
          </p:nvSpPr>
          <p:spPr>
            <a:xfrm rot="16897200">
              <a:off x="9653400" y="4893480"/>
              <a:ext cx="17280" cy="78480"/>
            </a:xfrm>
            <a:custGeom>
              <a:avLst/>
              <a:gdLst>
                <a:gd name="textAreaLeft" fmla="*/ 0 w 17280"/>
                <a:gd name="textAreaRight" fmla="*/ 17640 w 17280"/>
                <a:gd name="textAreaTop" fmla="*/ 0 h 78480"/>
                <a:gd name="textAreaBottom" fmla="*/ 78840 h 78480"/>
              </a:gdLst>
              <a:ahLst/>
              <a:cxnLst/>
              <a:rect l="textAreaLeft" t="textAreaTop" r="textAreaRight" b="textAreaBottom"/>
              <a:pathLst>
                <a:path w="250" h="1116">
                  <a:moveTo>
                    <a:pt x="22" y="1"/>
                  </a:moveTo>
                  <a:lnTo>
                    <a:pt x="22" y="1"/>
                  </a:lnTo>
                  <a:cubicBezTo>
                    <a:pt x="0" y="196"/>
                    <a:pt x="15" y="380"/>
                    <a:pt x="28" y="570"/>
                  </a:cubicBezTo>
                  <a:cubicBezTo>
                    <a:pt x="33" y="662"/>
                    <a:pt x="42" y="752"/>
                    <a:pt x="45" y="841"/>
                  </a:cubicBezTo>
                  <a:cubicBezTo>
                    <a:pt x="48" y="936"/>
                    <a:pt x="49" y="1022"/>
                    <a:pt x="22" y="1116"/>
                  </a:cubicBezTo>
                  <a:cubicBezTo>
                    <a:pt x="112" y="1064"/>
                    <a:pt x="160" y="955"/>
                    <a:pt x="184" y="858"/>
                  </a:cubicBezTo>
                  <a:cubicBezTo>
                    <a:pt x="249" y="580"/>
                    <a:pt x="183" y="235"/>
                    <a:pt x="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2" name="Google Shape;2338;p28"/>
            <p:cNvSpPr/>
            <p:nvPr/>
          </p:nvSpPr>
          <p:spPr>
            <a:xfrm rot="16897200">
              <a:off x="8102160" y="3188520"/>
              <a:ext cx="1598040" cy="949680"/>
            </a:xfrm>
            <a:custGeom>
              <a:avLst/>
              <a:gdLst>
                <a:gd name="textAreaLeft" fmla="*/ 0 w 1598040"/>
                <a:gd name="textAreaRight" fmla="*/ 1598400 w 1598040"/>
                <a:gd name="textAreaTop" fmla="*/ 0 h 949680"/>
                <a:gd name="textAreaBottom" fmla="*/ 950040 h 949680"/>
              </a:gdLst>
              <a:ahLst/>
              <a:cxnLst/>
              <a:rect l="textAreaLeft" t="textAreaTop" r="textAreaRight" b="textAreaBottom"/>
              <a:pathLst>
                <a:path w="22669" h="13473">
                  <a:moveTo>
                    <a:pt x="20866" y="0"/>
                  </a:moveTo>
                  <a:cubicBezTo>
                    <a:pt x="20769" y="0"/>
                    <a:pt x="20677" y="8"/>
                    <a:pt x="20589" y="24"/>
                  </a:cubicBezTo>
                  <a:cubicBezTo>
                    <a:pt x="20459" y="46"/>
                    <a:pt x="20340" y="83"/>
                    <a:pt x="20225" y="132"/>
                  </a:cubicBezTo>
                  <a:cubicBezTo>
                    <a:pt x="20111" y="181"/>
                    <a:pt x="20006" y="246"/>
                    <a:pt x="19897" y="303"/>
                  </a:cubicBezTo>
                  <a:lnTo>
                    <a:pt x="18596" y="1017"/>
                  </a:lnTo>
                  <a:cubicBezTo>
                    <a:pt x="17728" y="1491"/>
                    <a:pt x="16865" y="1974"/>
                    <a:pt x="16000" y="2453"/>
                  </a:cubicBezTo>
                  <a:lnTo>
                    <a:pt x="13412" y="3905"/>
                  </a:lnTo>
                  <a:cubicBezTo>
                    <a:pt x="12553" y="4395"/>
                    <a:pt x="11693" y="4880"/>
                    <a:pt x="10835" y="5375"/>
                  </a:cubicBezTo>
                  <a:cubicBezTo>
                    <a:pt x="9120" y="6360"/>
                    <a:pt x="7412" y="7358"/>
                    <a:pt x="5712" y="8372"/>
                  </a:cubicBezTo>
                  <a:cubicBezTo>
                    <a:pt x="4017" y="9394"/>
                    <a:pt x="2319" y="10411"/>
                    <a:pt x="650" y="11480"/>
                  </a:cubicBezTo>
                  <a:cubicBezTo>
                    <a:pt x="146" y="11803"/>
                    <a:pt x="1" y="12472"/>
                    <a:pt x="323" y="12974"/>
                  </a:cubicBezTo>
                  <a:cubicBezTo>
                    <a:pt x="529" y="13296"/>
                    <a:pt x="878" y="13472"/>
                    <a:pt x="1234" y="13472"/>
                  </a:cubicBezTo>
                  <a:cubicBezTo>
                    <a:pt x="1385" y="13472"/>
                    <a:pt x="1538" y="13440"/>
                    <a:pt x="1681" y="13374"/>
                  </a:cubicBezTo>
                  <a:cubicBezTo>
                    <a:pt x="3486" y="12551"/>
                    <a:pt x="5260" y="11675"/>
                    <a:pt x="7038" y="10803"/>
                  </a:cubicBezTo>
                  <a:cubicBezTo>
                    <a:pt x="8810" y="9923"/>
                    <a:pt x="10575" y="9027"/>
                    <a:pt x="12332" y="8117"/>
                  </a:cubicBezTo>
                  <a:cubicBezTo>
                    <a:pt x="13211" y="7665"/>
                    <a:pt x="14086" y="7205"/>
                    <a:pt x="14962" y="6747"/>
                  </a:cubicBezTo>
                  <a:lnTo>
                    <a:pt x="17584" y="5359"/>
                  </a:lnTo>
                  <a:cubicBezTo>
                    <a:pt x="18456" y="4891"/>
                    <a:pt x="19330" y="4426"/>
                    <a:pt x="20197" y="3953"/>
                  </a:cubicBezTo>
                  <a:lnTo>
                    <a:pt x="21501" y="3246"/>
                  </a:lnTo>
                  <a:cubicBezTo>
                    <a:pt x="21609" y="3186"/>
                    <a:pt x="21720" y="3133"/>
                    <a:pt x="21824" y="3063"/>
                  </a:cubicBezTo>
                  <a:cubicBezTo>
                    <a:pt x="21927" y="2994"/>
                    <a:pt x="22024" y="2914"/>
                    <a:pt x="22111" y="2817"/>
                  </a:cubicBezTo>
                  <a:cubicBezTo>
                    <a:pt x="22201" y="2721"/>
                    <a:pt x="22280" y="2609"/>
                    <a:pt x="22350" y="2479"/>
                  </a:cubicBezTo>
                  <a:cubicBezTo>
                    <a:pt x="22419" y="2348"/>
                    <a:pt x="22483" y="2204"/>
                    <a:pt x="22517" y="2012"/>
                  </a:cubicBezTo>
                  <a:cubicBezTo>
                    <a:pt x="22668" y="1201"/>
                    <a:pt x="22219" y="419"/>
                    <a:pt x="21485" y="118"/>
                  </a:cubicBezTo>
                  <a:cubicBezTo>
                    <a:pt x="21304" y="44"/>
                    <a:pt x="21150" y="18"/>
                    <a:pt x="21002" y="6"/>
                  </a:cubicBezTo>
                  <a:cubicBezTo>
                    <a:pt x="20956" y="2"/>
                    <a:pt x="20910" y="0"/>
                    <a:pt x="2086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3" name="Google Shape;2339;p28"/>
            <p:cNvSpPr/>
            <p:nvPr/>
          </p:nvSpPr>
          <p:spPr>
            <a:xfrm rot="16897200">
              <a:off x="8084160" y="3196440"/>
              <a:ext cx="1598040" cy="949680"/>
            </a:xfrm>
            <a:custGeom>
              <a:avLst/>
              <a:gdLst>
                <a:gd name="textAreaLeft" fmla="*/ 0 w 1598040"/>
                <a:gd name="textAreaRight" fmla="*/ 1598400 w 1598040"/>
                <a:gd name="textAreaTop" fmla="*/ 0 h 949680"/>
                <a:gd name="textAreaBottom" fmla="*/ 950040 h 949680"/>
              </a:gdLst>
              <a:ahLst/>
              <a:cxnLst/>
              <a:rect l="textAreaLeft" t="textAreaTop" r="textAreaRight" b="textAreaBottom"/>
              <a:pathLst>
                <a:path w="22669" h="13473">
                  <a:moveTo>
                    <a:pt x="20858" y="0"/>
                  </a:moveTo>
                  <a:cubicBezTo>
                    <a:pt x="20764" y="0"/>
                    <a:pt x="20674" y="8"/>
                    <a:pt x="20589" y="23"/>
                  </a:cubicBezTo>
                  <a:cubicBezTo>
                    <a:pt x="20460" y="46"/>
                    <a:pt x="20340" y="84"/>
                    <a:pt x="20225" y="133"/>
                  </a:cubicBezTo>
                  <a:cubicBezTo>
                    <a:pt x="20111" y="182"/>
                    <a:pt x="20006" y="246"/>
                    <a:pt x="19897" y="304"/>
                  </a:cubicBezTo>
                  <a:lnTo>
                    <a:pt x="18596" y="1018"/>
                  </a:lnTo>
                  <a:cubicBezTo>
                    <a:pt x="17728" y="1491"/>
                    <a:pt x="16865" y="1975"/>
                    <a:pt x="16000" y="2454"/>
                  </a:cubicBezTo>
                  <a:lnTo>
                    <a:pt x="13413" y="3906"/>
                  </a:lnTo>
                  <a:cubicBezTo>
                    <a:pt x="12553" y="4395"/>
                    <a:pt x="11693" y="4880"/>
                    <a:pt x="10835" y="5375"/>
                  </a:cubicBezTo>
                  <a:cubicBezTo>
                    <a:pt x="9120" y="6361"/>
                    <a:pt x="7412" y="7358"/>
                    <a:pt x="5712" y="8373"/>
                  </a:cubicBezTo>
                  <a:cubicBezTo>
                    <a:pt x="4017" y="9393"/>
                    <a:pt x="2319" y="10410"/>
                    <a:pt x="650" y="11481"/>
                  </a:cubicBezTo>
                  <a:cubicBezTo>
                    <a:pt x="146" y="11803"/>
                    <a:pt x="1" y="12472"/>
                    <a:pt x="323" y="12975"/>
                  </a:cubicBezTo>
                  <a:cubicBezTo>
                    <a:pt x="529" y="13297"/>
                    <a:pt x="878" y="13472"/>
                    <a:pt x="1234" y="13472"/>
                  </a:cubicBezTo>
                  <a:cubicBezTo>
                    <a:pt x="1386" y="13472"/>
                    <a:pt x="1538" y="13440"/>
                    <a:pt x="1682" y="13375"/>
                  </a:cubicBezTo>
                  <a:cubicBezTo>
                    <a:pt x="3486" y="12551"/>
                    <a:pt x="5260" y="11675"/>
                    <a:pt x="7038" y="10802"/>
                  </a:cubicBezTo>
                  <a:cubicBezTo>
                    <a:pt x="8811" y="9922"/>
                    <a:pt x="10575" y="9027"/>
                    <a:pt x="12332" y="8118"/>
                  </a:cubicBezTo>
                  <a:cubicBezTo>
                    <a:pt x="13211" y="7666"/>
                    <a:pt x="14086" y="7205"/>
                    <a:pt x="14962" y="6748"/>
                  </a:cubicBezTo>
                  <a:lnTo>
                    <a:pt x="17584" y="5358"/>
                  </a:lnTo>
                  <a:cubicBezTo>
                    <a:pt x="18456" y="4892"/>
                    <a:pt x="19330" y="4427"/>
                    <a:pt x="20198" y="3953"/>
                  </a:cubicBezTo>
                  <a:lnTo>
                    <a:pt x="21501" y="3247"/>
                  </a:lnTo>
                  <a:cubicBezTo>
                    <a:pt x="21609" y="3186"/>
                    <a:pt x="21720" y="3133"/>
                    <a:pt x="21824" y="3064"/>
                  </a:cubicBezTo>
                  <a:cubicBezTo>
                    <a:pt x="21927" y="2993"/>
                    <a:pt x="22024" y="2914"/>
                    <a:pt x="22112" y="2816"/>
                  </a:cubicBezTo>
                  <a:cubicBezTo>
                    <a:pt x="22201" y="2721"/>
                    <a:pt x="22280" y="2609"/>
                    <a:pt x="22350" y="2480"/>
                  </a:cubicBezTo>
                  <a:cubicBezTo>
                    <a:pt x="22419" y="2349"/>
                    <a:pt x="22481" y="2205"/>
                    <a:pt x="22517" y="2012"/>
                  </a:cubicBezTo>
                  <a:cubicBezTo>
                    <a:pt x="22668" y="1202"/>
                    <a:pt x="22219" y="419"/>
                    <a:pt x="21486" y="118"/>
                  </a:cubicBezTo>
                  <a:cubicBezTo>
                    <a:pt x="21304" y="45"/>
                    <a:pt x="21149" y="19"/>
                    <a:pt x="21002" y="6"/>
                  </a:cubicBezTo>
                  <a:cubicBezTo>
                    <a:pt x="20953" y="2"/>
                    <a:pt x="20905" y="0"/>
                    <a:pt x="2085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2340;p28"/>
            <p:cNvSpPr/>
            <p:nvPr/>
          </p:nvSpPr>
          <p:spPr>
            <a:xfrm rot="16897200">
              <a:off x="8861040" y="4577400"/>
              <a:ext cx="672480" cy="443520"/>
            </a:xfrm>
            <a:custGeom>
              <a:avLst/>
              <a:gdLst>
                <a:gd name="textAreaLeft" fmla="*/ 0 w 672480"/>
                <a:gd name="textAreaRight" fmla="*/ 672840 w 672480"/>
                <a:gd name="textAreaTop" fmla="*/ 0 h 443520"/>
                <a:gd name="textAreaBottom" fmla="*/ 443880 h 443520"/>
              </a:gdLst>
              <a:ahLst/>
              <a:cxnLst/>
              <a:rect l="textAreaLeft" t="textAreaTop" r="textAreaRight" b="textAreaBottom"/>
              <a:pathLst>
                <a:path w="9544" h="6294">
                  <a:moveTo>
                    <a:pt x="7105" y="1"/>
                  </a:moveTo>
                  <a:cubicBezTo>
                    <a:pt x="6408" y="1"/>
                    <a:pt x="5541" y="312"/>
                    <a:pt x="4627" y="1390"/>
                  </a:cubicBezTo>
                  <a:cubicBezTo>
                    <a:pt x="4329" y="1741"/>
                    <a:pt x="4012" y="2076"/>
                    <a:pt x="3662" y="2377"/>
                  </a:cubicBezTo>
                  <a:cubicBezTo>
                    <a:pt x="2971" y="2973"/>
                    <a:pt x="1911" y="3763"/>
                    <a:pt x="1152" y="3763"/>
                  </a:cubicBezTo>
                  <a:cubicBezTo>
                    <a:pt x="1146" y="3763"/>
                    <a:pt x="1141" y="3763"/>
                    <a:pt x="1136" y="3763"/>
                  </a:cubicBezTo>
                  <a:lnTo>
                    <a:pt x="1136" y="3763"/>
                  </a:lnTo>
                  <a:cubicBezTo>
                    <a:pt x="1136" y="3763"/>
                    <a:pt x="1293" y="3787"/>
                    <a:pt x="1549" y="3787"/>
                  </a:cubicBezTo>
                  <a:cubicBezTo>
                    <a:pt x="1840" y="3787"/>
                    <a:pt x="2258" y="3756"/>
                    <a:pt x="2717" y="3623"/>
                  </a:cubicBezTo>
                  <a:lnTo>
                    <a:pt x="2717" y="3623"/>
                  </a:lnTo>
                  <a:cubicBezTo>
                    <a:pt x="2089" y="4112"/>
                    <a:pt x="1539" y="4262"/>
                    <a:pt x="1102" y="4262"/>
                  </a:cubicBezTo>
                  <a:cubicBezTo>
                    <a:pt x="412" y="4262"/>
                    <a:pt x="0" y="3890"/>
                    <a:pt x="0" y="3889"/>
                  </a:cubicBezTo>
                  <a:lnTo>
                    <a:pt x="0" y="3889"/>
                  </a:lnTo>
                  <a:cubicBezTo>
                    <a:pt x="1" y="3890"/>
                    <a:pt x="1274" y="5186"/>
                    <a:pt x="2999" y="5857"/>
                  </a:cubicBezTo>
                  <a:cubicBezTo>
                    <a:pt x="2544" y="5796"/>
                    <a:pt x="2084" y="5691"/>
                    <a:pt x="1701" y="5513"/>
                  </a:cubicBezTo>
                  <a:lnTo>
                    <a:pt x="1701" y="5513"/>
                  </a:lnTo>
                  <a:cubicBezTo>
                    <a:pt x="1701" y="5513"/>
                    <a:pt x="3039" y="6294"/>
                    <a:pt x="4628" y="6294"/>
                  </a:cubicBezTo>
                  <a:cubicBezTo>
                    <a:pt x="4908" y="6294"/>
                    <a:pt x="5196" y="6269"/>
                    <a:pt x="5486" y="6212"/>
                  </a:cubicBezTo>
                  <a:cubicBezTo>
                    <a:pt x="6892" y="6025"/>
                    <a:pt x="8345" y="5084"/>
                    <a:pt x="9544" y="2684"/>
                  </a:cubicBezTo>
                  <a:lnTo>
                    <a:pt x="8702" y="590"/>
                  </a:lnTo>
                  <a:cubicBezTo>
                    <a:pt x="8702" y="590"/>
                    <a:pt x="8064" y="1"/>
                    <a:pt x="710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5" name="Google Shape;2341;p28"/>
            <p:cNvSpPr/>
            <p:nvPr/>
          </p:nvSpPr>
          <p:spPr>
            <a:xfrm rot="16897200">
              <a:off x="8852760" y="4581360"/>
              <a:ext cx="672480" cy="443520"/>
            </a:xfrm>
            <a:custGeom>
              <a:avLst/>
              <a:gdLst>
                <a:gd name="textAreaLeft" fmla="*/ 0 w 672480"/>
                <a:gd name="textAreaRight" fmla="*/ 672840 w 672480"/>
                <a:gd name="textAreaTop" fmla="*/ 0 h 443520"/>
                <a:gd name="textAreaBottom" fmla="*/ 443880 h 443520"/>
              </a:gdLst>
              <a:ahLst/>
              <a:cxnLst/>
              <a:rect l="textAreaLeft" t="textAreaTop" r="textAreaRight" b="textAreaBottom"/>
              <a:pathLst>
                <a:path w="9544" h="6293">
                  <a:moveTo>
                    <a:pt x="7107" y="0"/>
                  </a:moveTo>
                  <a:cubicBezTo>
                    <a:pt x="6410" y="0"/>
                    <a:pt x="5542" y="312"/>
                    <a:pt x="4627" y="1390"/>
                  </a:cubicBezTo>
                  <a:cubicBezTo>
                    <a:pt x="4329" y="1741"/>
                    <a:pt x="4011" y="2075"/>
                    <a:pt x="3663" y="2376"/>
                  </a:cubicBezTo>
                  <a:cubicBezTo>
                    <a:pt x="2972" y="2973"/>
                    <a:pt x="1911" y="3763"/>
                    <a:pt x="1153" y="3763"/>
                  </a:cubicBezTo>
                  <a:cubicBezTo>
                    <a:pt x="1147" y="3763"/>
                    <a:pt x="1142" y="3763"/>
                    <a:pt x="1136" y="3763"/>
                  </a:cubicBezTo>
                  <a:lnTo>
                    <a:pt x="1136" y="3763"/>
                  </a:lnTo>
                  <a:cubicBezTo>
                    <a:pt x="1136" y="3763"/>
                    <a:pt x="1294" y="3787"/>
                    <a:pt x="1549" y="3787"/>
                  </a:cubicBezTo>
                  <a:cubicBezTo>
                    <a:pt x="1840" y="3787"/>
                    <a:pt x="2259" y="3756"/>
                    <a:pt x="2718" y="3624"/>
                  </a:cubicBezTo>
                  <a:lnTo>
                    <a:pt x="2718" y="3624"/>
                  </a:lnTo>
                  <a:cubicBezTo>
                    <a:pt x="2090" y="4113"/>
                    <a:pt x="1540" y="4262"/>
                    <a:pt x="1102" y="4262"/>
                  </a:cubicBezTo>
                  <a:cubicBezTo>
                    <a:pt x="412" y="4262"/>
                    <a:pt x="1" y="3890"/>
                    <a:pt x="1" y="3890"/>
                  </a:cubicBezTo>
                  <a:lnTo>
                    <a:pt x="1" y="3890"/>
                  </a:lnTo>
                  <a:cubicBezTo>
                    <a:pt x="1" y="3890"/>
                    <a:pt x="1275" y="5185"/>
                    <a:pt x="3000" y="5857"/>
                  </a:cubicBezTo>
                  <a:cubicBezTo>
                    <a:pt x="2545" y="5797"/>
                    <a:pt x="2083" y="5691"/>
                    <a:pt x="1702" y="5512"/>
                  </a:cubicBezTo>
                  <a:lnTo>
                    <a:pt x="1702" y="5512"/>
                  </a:lnTo>
                  <a:cubicBezTo>
                    <a:pt x="1702" y="5512"/>
                    <a:pt x="3039" y="6293"/>
                    <a:pt x="4627" y="6293"/>
                  </a:cubicBezTo>
                  <a:cubicBezTo>
                    <a:pt x="4907" y="6293"/>
                    <a:pt x="5196" y="6269"/>
                    <a:pt x="5486" y="6211"/>
                  </a:cubicBezTo>
                  <a:cubicBezTo>
                    <a:pt x="6892" y="6025"/>
                    <a:pt x="8344" y="5084"/>
                    <a:pt x="9543" y="2684"/>
                  </a:cubicBezTo>
                  <a:lnTo>
                    <a:pt x="8703" y="589"/>
                  </a:lnTo>
                  <a:cubicBezTo>
                    <a:pt x="8703" y="589"/>
                    <a:pt x="8065" y="0"/>
                    <a:pt x="710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6" name="Google Shape;2342;p28"/>
            <p:cNvSpPr/>
            <p:nvPr/>
          </p:nvSpPr>
          <p:spPr>
            <a:xfrm rot="16897200">
              <a:off x="9046080" y="4323600"/>
              <a:ext cx="191880" cy="225360"/>
            </a:xfrm>
            <a:custGeom>
              <a:avLst/>
              <a:gdLst>
                <a:gd name="textAreaLeft" fmla="*/ 0 w 191880"/>
                <a:gd name="textAreaRight" fmla="*/ 192240 w 191880"/>
                <a:gd name="textAreaTop" fmla="*/ 0 h 225360"/>
                <a:gd name="textAreaBottom" fmla="*/ 225720 h 225360"/>
              </a:gdLst>
              <a:ahLst/>
              <a:cxnLst/>
              <a:rect l="textAreaLeft" t="textAreaTop" r="textAreaRight" b="textAreaBottom"/>
              <a:pathLst>
                <a:path w="2727" h="3202">
                  <a:moveTo>
                    <a:pt x="1277" y="1"/>
                  </a:moveTo>
                  <a:lnTo>
                    <a:pt x="1" y="1143"/>
                  </a:lnTo>
                  <a:lnTo>
                    <a:pt x="776" y="3201"/>
                  </a:lnTo>
                  <a:lnTo>
                    <a:pt x="2726" y="2572"/>
                  </a:lnTo>
                  <a:lnTo>
                    <a:pt x="127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57" name="Google Shape;2343;p28"/>
            <p:cNvSpPr/>
            <p:nvPr/>
          </p:nvSpPr>
          <p:spPr>
            <a:xfrm rot="16897200">
              <a:off x="9034200" y="4347000"/>
              <a:ext cx="191880" cy="219960"/>
            </a:xfrm>
            <a:custGeom>
              <a:avLst/>
              <a:gdLst>
                <a:gd name="textAreaLeft" fmla="*/ 0 w 191880"/>
                <a:gd name="textAreaRight" fmla="*/ 192240 w 191880"/>
                <a:gd name="textAreaTop" fmla="*/ 0 h 219960"/>
                <a:gd name="textAreaBottom" fmla="*/ 220320 h 219960"/>
              </a:gdLst>
              <a:ahLst/>
              <a:cxnLst/>
              <a:rect l="textAreaLeft" t="textAreaTop" r="textAreaRight" b="textAreaBottom"/>
              <a:pathLst>
                <a:path w="2726" h="3124">
                  <a:moveTo>
                    <a:pt x="1276" y="1"/>
                  </a:moveTo>
                  <a:lnTo>
                    <a:pt x="0" y="1142"/>
                  </a:lnTo>
                  <a:lnTo>
                    <a:pt x="1081" y="3124"/>
                  </a:lnTo>
                  <a:lnTo>
                    <a:pt x="2726" y="2571"/>
                  </a:lnTo>
                  <a:lnTo>
                    <a:pt x="1276"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8" name="Google Shape;2344;p28"/>
            <p:cNvSpPr/>
            <p:nvPr/>
          </p:nvSpPr>
          <p:spPr>
            <a:xfrm rot="16897200">
              <a:off x="8463240" y="3202560"/>
              <a:ext cx="495720" cy="264600"/>
            </a:xfrm>
            <a:custGeom>
              <a:avLst/>
              <a:gdLst>
                <a:gd name="textAreaLeft" fmla="*/ 0 w 495720"/>
                <a:gd name="textAreaRight" fmla="*/ 496080 w 495720"/>
                <a:gd name="textAreaTop" fmla="*/ 0 h 264600"/>
                <a:gd name="textAreaBottom" fmla="*/ 264960 h 264600"/>
              </a:gdLst>
              <a:ahLst/>
              <a:cxnLst/>
              <a:rect l="textAreaLeft" t="textAreaTop" r="textAreaRight" b="textAreaBottom"/>
              <a:pathLst>
                <a:path w="7034" h="3759">
                  <a:moveTo>
                    <a:pt x="7033" y="0"/>
                  </a:moveTo>
                  <a:lnTo>
                    <a:pt x="7033" y="0"/>
                  </a:lnTo>
                  <a:cubicBezTo>
                    <a:pt x="4662" y="1177"/>
                    <a:pt x="2296" y="2441"/>
                    <a:pt x="1" y="3759"/>
                  </a:cubicBezTo>
                  <a:cubicBezTo>
                    <a:pt x="2372" y="2582"/>
                    <a:pt x="4737" y="1318"/>
                    <a:pt x="70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9" name="Google Shape;2345;p28"/>
            <p:cNvSpPr/>
            <p:nvPr/>
          </p:nvSpPr>
          <p:spPr>
            <a:xfrm rot="16897200">
              <a:off x="8652600" y="3817440"/>
              <a:ext cx="532440" cy="321480"/>
            </a:xfrm>
            <a:custGeom>
              <a:avLst/>
              <a:gdLst>
                <a:gd name="textAreaLeft" fmla="*/ 0 w 532440"/>
                <a:gd name="textAreaRight" fmla="*/ 532800 w 532440"/>
                <a:gd name="textAreaTop" fmla="*/ 0 h 321480"/>
                <a:gd name="textAreaBottom" fmla="*/ 321840 h 321480"/>
              </a:gdLst>
              <a:ahLst/>
              <a:cxnLst/>
              <a:rect l="textAreaLeft" t="textAreaTop" r="textAreaRight" b="textAreaBottom"/>
              <a:pathLst>
                <a:path w="7557" h="4563">
                  <a:moveTo>
                    <a:pt x="7557" y="0"/>
                  </a:moveTo>
                  <a:cubicBezTo>
                    <a:pt x="5008" y="1447"/>
                    <a:pt x="2467" y="2979"/>
                    <a:pt x="0" y="4562"/>
                  </a:cubicBezTo>
                  <a:cubicBezTo>
                    <a:pt x="2550" y="3117"/>
                    <a:pt x="5090" y="1583"/>
                    <a:pt x="755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0" name="Google Shape;2346;p28"/>
            <p:cNvSpPr/>
            <p:nvPr/>
          </p:nvSpPr>
          <p:spPr>
            <a:xfrm rot="16897200">
              <a:off x="9041760" y="4430160"/>
              <a:ext cx="96120" cy="79560"/>
            </a:xfrm>
            <a:custGeom>
              <a:avLst/>
              <a:gdLst>
                <a:gd name="textAreaLeft" fmla="*/ 0 w 96120"/>
                <a:gd name="textAreaRight" fmla="*/ 96480 w 96120"/>
                <a:gd name="textAreaTop" fmla="*/ 0 h 79560"/>
                <a:gd name="textAreaBottom" fmla="*/ 79920 h 79560"/>
              </a:gdLst>
              <a:ahLst/>
              <a:cxnLst/>
              <a:rect l="textAreaLeft" t="textAreaTop" r="textAreaRight" b="textAreaBottom"/>
              <a:pathLst>
                <a:path w="1368" h="1135">
                  <a:moveTo>
                    <a:pt x="4" y="707"/>
                  </a:moveTo>
                  <a:cubicBezTo>
                    <a:pt x="3" y="707"/>
                    <a:pt x="1" y="708"/>
                    <a:pt x="0" y="709"/>
                  </a:cubicBezTo>
                  <a:lnTo>
                    <a:pt x="0" y="710"/>
                  </a:lnTo>
                  <a:cubicBezTo>
                    <a:pt x="1" y="709"/>
                    <a:pt x="3" y="708"/>
                    <a:pt x="4" y="707"/>
                  </a:cubicBezTo>
                  <a:close/>
                  <a:moveTo>
                    <a:pt x="867" y="1"/>
                  </a:moveTo>
                  <a:lnTo>
                    <a:pt x="808" y="44"/>
                  </a:lnTo>
                  <a:cubicBezTo>
                    <a:pt x="528" y="251"/>
                    <a:pt x="255" y="465"/>
                    <a:pt x="4" y="707"/>
                  </a:cubicBezTo>
                  <a:lnTo>
                    <a:pt x="4" y="707"/>
                  </a:lnTo>
                  <a:cubicBezTo>
                    <a:pt x="273" y="565"/>
                    <a:pt x="527" y="397"/>
                    <a:pt x="776" y="222"/>
                  </a:cubicBezTo>
                  <a:cubicBezTo>
                    <a:pt x="792" y="212"/>
                    <a:pt x="807" y="201"/>
                    <a:pt x="822" y="190"/>
                  </a:cubicBezTo>
                  <a:lnTo>
                    <a:pt x="822" y="190"/>
                  </a:lnTo>
                  <a:cubicBezTo>
                    <a:pt x="985" y="514"/>
                    <a:pt x="1160" y="834"/>
                    <a:pt x="1367" y="1134"/>
                  </a:cubicBezTo>
                  <a:cubicBezTo>
                    <a:pt x="1242" y="766"/>
                    <a:pt x="1077" y="414"/>
                    <a:pt x="901" y="67"/>
                  </a:cubicBezTo>
                  <a:lnTo>
                    <a:pt x="86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1" name="Google Shape;2347;p28"/>
            <p:cNvSpPr/>
            <p:nvPr/>
          </p:nvSpPr>
          <p:spPr>
            <a:xfrm rot="16897200">
              <a:off x="8980560" y="4624920"/>
              <a:ext cx="162720" cy="69840"/>
            </a:xfrm>
            <a:custGeom>
              <a:avLst/>
              <a:gdLst>
                <a:gd name="textAreaLeft" fmla="*/ 0 w 162720"/>
                <a:gd name="textAreaRight" fmla="*/ 163080 w 162720"/>
                <a:gd name="textAreaTop" fmla="*/ 0 h 69840"/>
                <a:gd name="textAreaBottom" fmla="*/ 70200 h 69840"/>
              </a:gdLst>
              <a:ahLst/>
              <a:cxnLst/>
              <a:rect l="textAreaLeft" t="textAreaTop" r="textAreaRight" b="textAreaBottom"/>
              <a:pathLst>
                <a:path w="2313" h="996">
                  <a:moveTo>
                    <a:pt x="1617" y="1"/>
                  </a:moveTo>
                  <a:cubicBezTo>
                    <a:pt x="1238" y="1"/>
                    <a:pt x="874" y="164"/>
                    <a:pt x="577" y="391"/>
                  </a:cubicBezTo>
                  <a:cubicBezTo>
                    <a:pt x="354" y="561"/>
                    <a:pt x="160" y="768"/>
                    <a:pt x="0" y="996"/>
                  </a:cubicBezTo>
                  <a:cubicBezTo>
                    <a:pt x="327" y="706"/>
                    <a:pt x="665" y="423"/>
                    <a:pt x="1065" y="249"/>
                  </a:cubicBezTo>
                  <a:cubicBezTo>
                    <a:pt x="1277" y="156"/>
                    <a:pt x="1511" y="101"/>
                    <a:pt x="1744" y="101"/>
                  </a:cubicBezTo>
                  <a:cubicBezTo>
                    <a:pt x="1939" y="101"/>
                    <a:pt x="2134" y="140"/>
                    <a:pt x="2313" y="226"/>
                  </a:cubicBezTo>
                  <a:cubicBezTo>
                    <a:pt x="2137" y="80"/>
                    <a:pt x="1909" y="14"/>
                    <a:pt x="1683" y="3"/>
                  </a:cubicBezTo>
                  <a:cubicBezTo>
                    <a:pt x="1661" y="2"/>
                    <a:pt x="1639" y="1"/>
                    <a:pt x="16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2" name="Google Shape;2348;p28"/>
            <p:cNvSpPr/>
            <p:nvPr/>
          </p:nvSpPr>
          <p:spPr>
            <a:xfrm rot="16897200">
              <a:off x="9005040" y="4775400"/>
              <a:ext cx="588240" cy="388440"/>
            </a:xfrm>
            <a:custGeom>
              <a:avLst/>
              <a:gdLst>
                <a:gd name="textAreaLeft" fmla="*/ 0 w 588240"/>
                <a:gd name="textAreaRight" fmla="*/ 588600 w 588240"/>
                <a:gd name="textAreaTop" fmla="*/ 0 h 388440"/>
                <a:gd name="textAreaBottom" fmla="*/ 388800 h 388440"/>
              </a:gdLst>
              <a:ahLst/>
              <a:cxnLst/>
              <a:rect l="textAreaLeft" t="textAreaTop" r="textAreaRight" b="textAreaBottom"/>
              <a:pathLst>
                <a:path w="8346" h="5512">
                  <a:moveTo>
                    <a:pt x="4714" y="1"/>
                  </a:moveTo>
                  <a:cubicBezTo>
                    <a:pt x="4714" y="1"/>
                    <a:pt x="3786" y="1550"/>
                    <a:pt x="1921" y="1550"/>
                  </a:cubicBezTo>
                  <a:cubicBezTo>
                    <a:pt x="1903" y="1550"/>
                    <a:pt x="1885" y="1549"/>
                    <a:pt x="1867" y="1549"/>
                  </a:cubicBezTo>
                  <a:cubicBezTo>
                    <a:pt x="1834" y="1549"/>
                    <a:pt x="1801" y="1548"/>
                    <a:pt x="1770" y="1548"/>
                  </a:cubicBezTo>
                  <a:cubicBezTo>
                    <a:pt x="0" y="1548"/>
                    <a:pt x="948" y="2411"/>
                    <a:pt x="1774" y="3449"/>
                  </a:cubicBezTo>
                  <a:cubicBezTo>
                    <a:pt x="2616" y="4505"/>
                    <a:pt x="1746" y="5165"/>
                    <a:pt x="2416" y="5484"/>
                  </a:cubicBezTo>
                  <a:cubicBezTo>
                    <a:pt x="2456" y="5503"/>
                    <a:pt x="2492" y="5512"/>
                    <a:pt x="2524" y="5512"/>
                  </a:cubicBezTo>
                  <a:cubicBezTo>
                    <a:pt x="2968" y="5512"/>
                    <a:pt x="2571" y="3745"/>
                    <a:pt x="3083" y="3745"/>
                  </a:cubicBezTo>
                  <a:cubicBezTo>
                    <a:pt x="3133" y="3745"/>
                    <a:pt x="3191" y="3762"/>
                    <a:pt x="3260" y="3798"/>
                  </a:cubicBezTo>
                  <a:cubicBezTo>
                    <a:pt x="3889" y="4135"/>
                    <a:pt x="4844" y="4290"/>
                    <a:pt x="5733" y="4290"/>
                  </a:cubicBezTo>
                  <a:cubicBezTo>
                    <a:pt x="6793" y="4290"/>
                    <a:pt x="7758" y="4070"/>
                    <a:pt x="7966" y="3673"/>
                  </a:cubicBezTo>
                  <a:cubicBezTo>
                    <a:pt x="8346" y="2942"/>
                    <a:pt x="4591" y="3739"/>
                    <a:pt x="5222" y="2708"/>
                  </a:cubicBezTo>
                  <a:cubicBezTo>
                    <a:pt x="5852" y="1676"/>
                    <a:pt x="7874" y="1769"/>
                    <a:pt x="7148" y="1083"/>
                  </a:cubicBezTo>
                  <a:cubicBezTo>
                    <a:pt x="6969" y="912"/>
                    <a:pt x="6730" y="866"/>
                    <a:pt x="6472" y="866"/>
                  </a:cubicBezTo>
                  <a:cubicBezTo>
                    <a:pt x="6162" y="866"/>
                    <a:pt x="5825" y="933"/>
                    <a:pt x="5529" y="933"/>
                  </a:cubicBezTo>
                  <a:cubicBezTo>
                    <a:pt x="5081" y="933"/>
                    <a:pt x="4729" y="779"/>
                    <a:pt x="471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63" name="Google Shape;2349;p28"/>
            <p:cNvSpPr/>
            <p:nvPr/>
          </p:nvSpPr>
          <p:spPr>
            <a:xfrm rot="16897200">
              <a:off x="8992440" y="4785120"/>
              <a:ext cx="588240" cy="390600"/>
            </a:xfrm>
            <a:custGeom>
              <a:avLst/>
              <a:gdLst>
                <a:gd name="textAreaLeft" fmla="*/ 0 w 588240"/>
                <a:gd name="textAreaRight" fmla="*/ 588600 w 588240"/>
                <a:gd name="textAreaTop" fmla="*/ 0 h 390600"/>
                <a:gd name="textAreaBottom" fmla="*/ 390960 h 390600"/>
              </a:gdLst>
              <a:ahLst/>
              <a:cxnLst/>
              <a:rect l="textAreaLeft" t="textAreaTop" r="textAreaRight" b="textAreaBottom"/>
              <a:pathLst>
                <a:path w="8346" h="5542">
                  <a:moveTo>
                    <a:pt x="4889" y="0"/>
                  </a:moveTo>
                  <a:cubicBezTo>
                    <a:pt x="4833" y="0"/>
                    <a:pt x="4777" y="23"/>
                    <a:pt x="4734" y="70"/>
                  </a:cubicBezTo>
                  <a:cubicBezTo>
                    <a:pt x="4328" y="531"/>
                    <a:pt x="3187" y="1577"/>
                    <a:pt x="1906" y="1577"/>
                  </a:cubicBezTo>
                  <a:cubicBezTo>
                    <a:pt x="1893" y="1577"/>
                    <a:pt x="1880" y="1577"/>
                    <a:pt x="1867" y="1577"/>
                  </a:cubicBezTo>
                  <a:cubicBezTo>
                    <a:pt x="1834" y="1577"/>
                    <a:pt x="1802" y="1576"/>
                    <a:pt x="1770" y="1576"/>
                  </a:cubicBezTo>
                  <a:cubicBezTo>
                    <a:pt x="0" y="1576"/>
                    <a:pt x="948" y="2439"/>
                    <a:pt x="1775" y="3477"/>
                  </a:cubicBezTo>
                  <a:cubicBezTo>
                    <a:pt x="2616" y="4533"/>
                    <a:pt x="1747" y="5193"/>
                    <a:pt x="2416" y="5511"/>
                  </a:cubicBezTo>
                  <a:cubicBezTo>
                    <a:pt x="2459" y="5532"/>
                    <a:pt x="2497" y="5541"/>
                    <a:pt x="2530" y="5541"/>
                  </a:cubicBezTo>
                  <a:cubicBezTo>
                    <a:pt x="2976" y="5541"/>
                    <a:pt x="2663" y="3876"/>
                    <a:pt x="3176" y="3876"/>
                  </a:cubicBezTo>
                  <a:cubicBezTo>
                    <a:pt x="3229" y="3876"/>
                    <a:pt x="3291" y="3894"/>
                    <a:pt x="3363" y="3933"/>
                  </a:cubicBezTo>
                  <a:cubicBezTo>
                    <a:pt x="3872" y="4207"/>
                    <a:pt x="4733" y="4337"/>
                    <a:pt x="5577" y="4337"/>
                  </a:cubicBezTo>
                  <a:cubicBezTo>
                    <a:pt x="6679" y="4337"/>
                    <a:pt x="7751" y="4114"/>
                    <a:pt x="7966" y="3701"/>
                  </a:cubicBezTo>
                  <a:cubicBezTo>
                    <a:pt x="8346" y="2972"/>
                    <a:pt x="4592" y="3769"/>
                    <a:pt x="5222" y="2737"/>
                  </a:cubicBezTo>
                  <a:cubicBezTo>
                    <a:pt x="5852" y="1704"/>
                    <a:pt x="7875" y="1799"/>
                    <a:pt x="7150" y="1112"/>
                  </a:cubicBezTo>
                  <a:cubicBezTo>
                    <a:pt x="6503" y="498"/>
                    <a:pt x="5397" y="1155"/>
                    <a:pt x="5084" y="142"/>
                  </a:cubicBezTo>
                  <a:cubicBezTo>
                    <a:pt x="5055" y="51"/>
                    <a:pt x="4973" y="0"/>
                    <a:pt x="488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2350;p28"/>
            <p:cNvSpPr/>
            <p:nvPr/>
          </p:nvSpPr>
          <p:spPr>
            <a:xfrm rot="16897200">
              <a:off x="9099720" y="4921560"/>
              <a:ext cx="117360" cy="88560"/>
            </a:xfrm>
            <a:custGeom>
              <a:avLst/>
              <a:gdLst>
                <a:gd name="textAreaLeft" fmla="*/ 0 w 117360"/>
                <a:gd name="textAreaRight" fmla="*/ 117720 w 117360"/>
                <a:gd name="textAreaTop" fmla="*/ 0 h 88560"/>
                <a:gd name="textAreaBottom" fmla="*/ 88920 h 88560"/>
              </a:gdLst>
              <a:ahLst/>
              <a:cxnLst/>
              <a:rect l="textAreaLeft" t="textAreaTop" r="textAreaRight" b="textAreaBottom"/>
              <a:pathLst>
                <a:path w="1667" h="1262">
                  <a:moveTo>
                    <a:pt x="1657" y="1"/>
                  </a:moveTo>
                  <a:cubicBezTo>
                    <a:pt x="1527" y="335"/>
                    <a:pt x="1255" y="581"/>
                    <a:pt x="963" y="775"/>
                  </a:cubicBezTo>
                  <a:cubicBezTo>
                    <a:pt x="661" y="972"/>
                    <a:pt x="332" y="1108"/>
                    <a:pt x="1" y="1262"/>
                  </a:cubicBezTo>
                  <a:cubicBezTo>
                    <a:pt x="188" y="1254"/>
                    <a:pt x="372" y="1218"/>
                    <a:pt x="550" y="1164"/>
                  </a:cubicBezTo>
                  <a:cubicBezTo>
                    <a:pt x="909" y="1050"/>
                    <a:pt x="1254" y="846"/>
                    <a:pt x="1476" y="532"/>
                  </a:cubicBezTo>
                  <a:cubicBezTo>
                    <a:pt x="1582" y="377"/>
                    <a:pt x="1667" y="192"/>
                    <a:pt x="165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2351;p28"/>
            <p:cNvSpPr/>
            <p:nvPr/>
          </p:nvSpPr>
          <p:spPr>
            <a:xfrm rot="16897200">
              <a:off x="9401400" y="5104080"/>
              <a:ext cx="28800" cy="61200"/>
            </a:xfrm>
            <a:custGeom>
              <a:avLst/>
              <a:gdLst>
                <a:gd name="textAreaLeft" fmla="*/ 0 w 28800"/>
                <a:gd name="textAreaRight" fmla="*/ 29160 w 28800"/>
                <a:gd name="textAreaTop" fmla="*/ 0 h 61200"/>
                <a:gd name="textAreaBottom" fmla="*/ 61560 h 61200"/>
              </a:gdLst>
              <a:ahLst/>
              <a:cxnLst/>
              <a:rect l="textAreaLeft" t="textAreaTop" r="textAreaRight" b="textAreaBottom"/>
              <a:pathLst>
                <a:path w="415" h="873">
                  <a:moveTo>
                    <a:pt x="183" y="0"/>
                  </a:moveTo>
                  <a:cubicBezTo>
                    <a:pt x="57" y="185"/>
                    <a:pt x="0" y="445"/>
                    <a:pt x="49" y="664"/>
                  </a:cubicBezTo>
                  <a:cubicBezTo>
                    <a:pt x="77" y="789"/>
                    <a:pt x="160" y="872"/>
                    <a:pt x="254" y="872"/>
                  </a:cubicBezTo>
                  <a:cubicBezTo>
                    <a:pt x="307" y="872"/>
                    <a:pt x="364" y="845"/>
                    <a:pt x="415" y="782"/>
                  </a:cubicBezTo>
                  <a:lnTo>
                    <a:pt x="415" y="782"/>
                  </a:lnTo>
                  <a:cubicBezTo>
                    <a:pt x="393" y="783"/>
                    <a:pt x="370" y="785"/>
                    <a:pt x="348" y="785"/>
                  </a:cubicBezTo>
                  <a:cubicBezTo>
                    <a:pt x="328" y="785"/>
                    <a:pt x="308" y="784"/>
                    <a:pt x="290" y="779"/>
                  </a:cubicBezTo>
                  <a:cubicBezTo>
                    <a:pt x="205" y="760"/>
                    <a:pt x="216" y="590"/>
                    <a:pt x="210" y="517"/>
                  </a:cubicBezTo>
                  <a:cubicBezTo>
                    <a:pt x="208" y="346"/>
                    <a:pt x="215" y="176"/>
                    <a:pt x="1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6" name="Google Shape;2352;p28"/>
            <p:cNvSpPr/>
            <p:nvPr/>
          </p:nvSpPr>
          <p:spPr>
            <a:xfrm rot="16897200">
              <a:off x="9180000" y="5157720"/>
              <a:ext cx="38880" cy="46440"/>
            </a:xfrm>
            <a:custGeom>
              <a:avLst/>
              <a:gdLst>
                <a:gd name="textAreaLeft" fmla="*/ 0 w 38880"/>
                <a:gd name="textAreaRight" fmla="*/ 39240 w 38880"/>
                <a:gd name="textAreaTop" fmla="*/ 0 h 46440"/>
                <a:gd name="textAreaBottom" fmla="*/ 46800 h 46440"/>
              </a:gdLst>
              <a:ahLst/>
              <a:cxnLst/>
              <a:rect l="textAreaLeft" t="textAreaTop" r="textAreaRight" b="textAreaBottom"/>
              <a:pathLst>
                <a:path w="555" h="666">
                  <a:moveTo>
                    <a:pt x="453" y="1"/>
                  </a:moveTo>
                  <a:cubicBezTo>
                    <a:pt x="353" y="1"/>
                    <a:pt x="255" y="38"/>
                    <a:pt x="181" y="114"/>
                  </a:cubicBezTo>
                  <a:cubicBezTo>
                    <a:pt x="0" y="319"/>
                    <a:pt x="202" y="599"/>
                    <a:pt x="420" y="665"/>
                  </a:cubicBezTo>
                  <a:cubicBezTo>
                    <a:pt x="392" y="585"/>
                    <a:pt x="356" y="517"/>
                    <a:pt x="328" y="451"/>
                  </a:cubicBezTo>
                  <a:cubicBezTo>
                    <a:pt x="292" y="356"/>
                    <a:pt x="271" y="297"/>
                    <a:pt x="314" y="221"/>
                  </a:cubicBezTo>
                  <a:cubicBezTo>
                    <a:pt x="366" y="140"/>
                    <a:pt x="476" y="74"/>
                    <a:pt x="554" y="14"/>
                  </a:cubicBezTo>
                  <a:cubicBezTo>
                    <a:pt x="521" y="5"/>
                    <a:pt x="487" y="1"/>
                    <a:pt x="4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2353;p28"/>
            <p:cNvSpPr/>
            <p:nvPr/>
          </p:nvSpPr>
          <p:spPr>
            <a:xfrm rot="16897200">
              <a:off x="9297720" y="4887720"/>
              <a:ext cx="73800" cy="49680"/>
            </a:xfrm>
            <a:custGeom>
              <a:avLst/>
              <a:gdLst>
                <a:gd name="textAreaLeft" fmla="*/ 0 w 73800"/>
                <a:gd name="textAreaRight" fmla="*/ 74160 w 73800"/>
                <a:gd name="textAreaTop" fmla="*/ 0 h 49680"/>
                <a:gd name="textAreaBottom" fmla="*/ 50040 h 49680"/>
              </a:gdLst>
              <a:ahLst/>
              <a:cxnLst/>
              <a:rect l="textAreaLeft" t="textAreaTop" r="textAreaRight" b="textAreaBottom"/>
              <a:pathLst>
                <a:path w="1054" h="712">
                  <a:moveTo>
                    <a:pt x="82" y="0"/>
                  </a:moveTo>
                  <a:lnTo>
                    <a:pt x="82" y="0"/>
                  </a:lnTo>
                  <a:cubicBezTo>
                    <a:pt x="0" y="176"/>
                    <a:pt x="39" y="398"/>
                    <a:pt x="176" y="537"/>
                  </a:cubicBezTo>
                  <a:cubicBezTo>
                    <a:pt x="292" y="661"/>
                    <a:pt x="471" y="712"/>
                    <a:pt x="636" y="712"/>
                  </a:cubicBezTo>
                  <a:cubicBezTo>
                    <a:pt x="661" y="712"/>
                    <a:pt x="686" y="711"/>
                    <a:pt x="710" y="708"/>
                  </a:cubicBezTo>
                  <a:cubicBezTo>
                    <a:pt x="831" y="697"/>
                    <a:pt x="947" y="665"/>
                    <a:pt x="1054" y="611"/>
                  </a:cubicBezTo>
                  <a:cubicBezTo>
                    <a:pt x="835" y="576"/>
                    <a:pt x="609" y="575"/>
                    <a:pt x="413" y="488"/>
                  </a:cubicBezTo>
                  <a:cubicBezTo>
                    <a:pt x="213" y="403"/>
                    <a:pt x="124" y="216"/>
                    <a:pt x="8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840" bIns="24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68" name="Google Shape;2354;p28"/>
          <p:cNvGrpSpPr/>
          <p:nvPr/>
        </p:nvGrpSpPr>
        <p:grpSpPr>
          <a:xfrm>
            <a:off x="-537120" y="-906480"/>
            <a:ext cx="2207520" cy="2572560"/>
            <a:chOff x="-537120" y="-906480"/>
            <a:chExt cx="2207520" cy="2572560"/>
          </a:xfrm>
        </p:grpSpPr>
        <p:sp>
          <p:nvSpPr>
            <p:cNvPr id="1769" name="Google Shape;2355;p28"/>
            <p:cNvSpPr/>
            <p:nvPr/>
          </p:nvSpPr>
          <p:spPr>
            <a:xfrm>
              <a:off x="47520" y="136800"/>
              <a:ext cx="534240" cy="1527840"/>
            </a:xfrm>
            <a:custGeom>
              <a:avLst/>
              <a:gdLst>
                <a:gd name="textAreaLeft" fmla="*/ 0 w 534240"/>
                <a:gd name="textAreaRight" fmla="*/ 534600 w 534240"/>
                <a:gd name="textAreaTop" fmla="*/ 0 h 1527840"/>
                <a:gd name="textAreaBottom" fmla="*/ 1528200 h 152784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0" name="Google Shape;2356;p28"/>
            <p:cNvSpPr/>
            <p:nvPr/>
          </p:nvSpPr>
          <p:spPr>
            <a:xfrm>
              <a:off x="-13320" y="137880"/>
              <a:ext cx="534600" cy="1528200"/>
            </a:xfrm>
            <a:custGeom>
              <a:avLst/>
              <a:gdLst>
                <a:gd name="textAreaLeft" fmla="*/ 0 w 534600"/>
                <a:gd name="textAreaRight" fmla="*/ 534960 w 534600"/>
                <a:gd name="textAreaTop" fmla="*/ 0 h 1528200"/>
                <a:gd name="textAreaBottom" fmla="*/ 1528560 h 152820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2357;p28"/>
            <p:cNvSpPr/>
            <p:nvPr/>
          </p:nvSpPr>
          <p:spPr>
            <a:xfrm>
              <a:off x="-506160" y="276480"/>
              <a:ext cx="1276200" cy="1250640"/>
            </a:xfrm>
            <a:custGeom>
              <a:avLst/>
              <a:gdLst>
                <a:gd name="textAreaLeft" fmla="*/ 0 w 1276200"/>
                <a:gd name="textAreaRight" fmla="*/ 1276560 w 1276200"/>
                <a:gd name="textAreaTop" fmla="*/ 0 h 1250640"/>
                <a:gd name="textAreaBottom" fmla="*/ 1251000 h 125064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2" name="Google Shape;2358;p28"/>
            <p:cNvSpPr/>
            <p:nvPr/>
          </p:nvSpPr>
          <p:spPr>
            <a:xfrm>
              <a:off x="-537120" y="238320"/>
              <a:ext cx="1276200" cy="1250640"/>
            </a:xfrm>
            <a:custGeom>
              <a:avLst/>
              <a:gdLst>
                <a:gd name="textAreaLeft" fmla="*/ 0 w 1276200"/>
                <a:gd name="textAreaRight" fmla="*/ 1276560 w 1276200"/>
                <a:gd name="textAreaTop" fmla="*/ 0 h 1250640"/>
                <a:gd name="textAreaBottom" fmla="*/ 1251000 h 125064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2359;p28"/>
            <p:cNvSpPr/>
            <p:nvPr/>
          </p:nvSpPr>
          <p:spPr>
            <a:xfrm>
              <a:off x="186120" y="562680"/>
              <a:ext cx="232920" cy="206280"/>
            </a:xfrm>
            <a:custGeom>
              <a:avLst/>
              <a:gdLst>
                <a:gd name="textAreaLeft" fmla="*/ 0 w 232920"/>
                <a:gd name="textAreaRight" fmla="*/ 233280 w 232920"/>
                <a:gd name="textAreaTop" fmla="*/ 0 h 206280"/>
                <a:gd name="textAreaBottom" fmla="*/ 206640 h 2062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2360;p28"/>
            <p:cNvSpPr/>
            <p:nvPr/>
          </p:nvSpPr>
          <p:spPr>
            <a:xfrm>
              <a:off x="284760" y="611280"/>
              <a:ext cx="24480" cy="132840"/>
            </a:xfrm>
            <a:custGeom>
              <a:avLst/>
              <a:gdLst>
                <a:gd name="textAreaLeft" fmla="*/ 0 w 24480"/>
                <a:gd name="textAreaRight" fmla="*/ 24840 w 24480"/>
                <a:gd name="textAreaTop" fmla="*/ 0 h 132840"/>
                <a:gd name="textAreaBottom" fmla="*/ 133200 h 13284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5" name="Google Shape;2361;p28"/>
            <p:cNvSpPr/>
            <p:nvPr/>
          </p:nvSpPr>
          <p:spPr>
            <a:xfrm>
              <a:off x="277560" y="564840"/>
              <a:ext cx="159120" cy="205560"/>
            </a:xfrm>
            <a:custGeom>
              <a:avLst/>
              <a:gdLst>
                <a:gd name="textAreaLeft" fmla="*/ 0 w 159120"/>
                <a:gd name="textAreaRight" fmla="*/ 159480 w 159120"/>
                <a:gd name="textAreaTop" fmla="*/ 0 h 205560"/>
                <a:gd name="textAreaBottom" fmla="*/ 205920 h 2055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6" name="Google Shape;2362;p28"/>
            <p:cNvSpPr/>
            <p:nvPr/>
          </p:nvSpPr>
          <p:spPr>
            <a:xfrm>
              <a:off x="683280" y="-396000"/>
              <a:ext cx="987120" cy="829080"/>
            </a:xfrm>
            <a:custGeom>
              <a:avLst/>
              <a:gdLst>
                <a:gd name="textAreaLeft" fmla="*/ 0 w 987120"/>
                <a:gd name="textAreaRight" fmla="*/ 987480 w 987120"/>
                <a:gd name="textAreaTop" fmla="*/ 0 h 829080"/>
                <a:gd name="textAreaBottom" fmla="*/ 829440 h 8290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7" name="Google Shape;2363;p28"/>
            <p:cNvSpPr/>
            <p:nvPr/>
          </p:nvSpPr>
          <p:spPr>
            <a:xfrm>
              <a:off x="666360" y="-446040"/>
              <a:ext cx="987120" cy="829440"/>
            </a:xfrm>
            <a:custGeom>
              <a:avLst/>
              <a:gdLst>
                <a:gd name="textAreaLeft" fmla="*/ 0 w 987120"/>
                <a:gd name="textAreaRight" fmla="*/ 987480 w 987120"/>
                <a:gd name="textAreaTop" fmla="*/ 0 h 829440"/>
                <a:gd name="textAreaBottom" fmla="*/ 829800 h 82944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2364;p28"/>
            <p:cNvSpPr/>
            <p:nvPr/>
          </p:nvSpPr>
          <p:spPr>
            <a:xfrm>
              <a:off x="129960" y="-906480"/>
              <a:ext cx="756000" cy="1102320"/>
            </a:xfrm>
            <a:custGeom>
              <a:avLst/>
              <a:gdLst>
                <a:gd name="textAreaLeft" fmla="*/ 0 w 756000"/>
                <a:gd name="textAreaRight" fmla="*/ 756360 w 756000"/>
                <a:gd name="textAreaTop" fmla="*/ 0 h 1102320"/>
                <a:gd name="textAreaBottom" fmla="*/ 1102680 h 110232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79" name="Google Shape;2365;p28"/>
            <p:cNvSpPr/>
            <p:nvPr/>
          </p:nvSpPr>
          <p:spPr>
            <a:xfrm>
              <a:off x="66600" y="-867240"/>
              <a:ext cx="756000" cy="1102680"/>
            </a:xfrm>
            <a:custGeom>
              <a:avLst/>
              <a:gdLst>
                <a:gd name="textAreaLeft" fmla="*/ 0 w 756000"/>
                <a:gd name="textAreaRight" fmla="*/ 756360 w 756000"/>
                <a:gd name="textAreaTop" fmla="*/ 0 h 1102680"/>
                <a:gd name="textAreaBottom" fmla="*/ 1103040 h 110268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2366;p28"/>
            <p:cNvSpPr/>
            <p:nvPr/>
          </p:nvSpPr>
          <p:spPr>
            <a:xfrm>
              <a:off x="1014120" y="-415440"/>
              <a:ext cx="565560" cy="180720"/>
            </a:xfrm>
            <a:custGeom>
              <a:avLst/>
              <a:gdLst>
                <a:gd name="textAreaLeft" fmla="*/ 0 w 565560"/>
                <a:gd name="textAreaRight" fmla="*/ 565920 w 565560"/>
                <a:gd name="textAreaTop" fmla="*/ 0 h 180720"/>
                <a:gd name="textAreaBottom" fmla="*/ 181080 h 18072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0360" bIns="90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2367;p28"/>
            <p:cNvSpPr/>
            <p:nvPr/>
          </p:nvSpPr>
          <p:spPr>
            <a:xfrm>
              <a:off x="930240" y="154800"/>
              <a:ext cx="289440" cy="70920"/>
            </a:xfrm>
            <a:custGeom>
              <a:avLst/>
              <a:gdLst>
                <a:gd name="textAreaLeft" fmla="*/ 0 w 289440"/>
                <a:gd name="textAreaRight" fmla="*/ 289800 w 289440"/>
                <a:gd name="textAreaTop" fmla="*/ 0 h 70920"/>
                <a:gd name="textAreaBottom" fmla="*/ 71280 h 7092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2368;p28"/>
            <p:cNvSpPr/>
            <p:nvPr/>
          </p:nvSpPr>
          <p:spPr>
            <a:xfrm>
              <a:off x="109440" y="-797400"/>
              <a:ext cx="177840" cy="492840"/>
            </a:xfrm>
            <a:custGeom>
              <a:avLst/>
              <a:gdLst>
                <a:gd name="textAreaLeft" fmla="*/ 0 w 177840"/>
                <a:gd name="textAreaRight" fmla="*/ 178200 w 177840"/>
                <a:gd name="textAreaTop" fmla="*/ 0 h 492840"/>
                <a:gd name="textAreaBottom" fmla="*/ 493200 h 4928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2369;p28"/>
            <p:cNvSpPr/>
            <p:nvPr/>
          </p:nvSpPr>
          <p:spPr>
            <a:xfrm>
              <a:off x="213480" y="586800"/>
              <a:ext cx="77040" cy="109440"/>
            </a:xfrm>
            <a:custGeom>
              <a:avLst/>
              <a:gdLst>
                <a:gd name="textAreaLeft" fmla="*/ 0 w 77040"/>
                <a:gd name="textAreaRight" fmla="*/ 77400 w 77040"/>
                <a:gd name="textAreaTop" fmla="*/ 0 h 109440"/>
                <a:gd name="textAreaBottom" fmla="*/ 109800 h 1094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2370;p28"/>
            <p:cNvSpPr/>
            <p:nvPr/>
          </p:nvSpPr>
          <p:spPr>
            <a:xfrm>
              <a:off x="338400" y="626760"/>
              <a:ext cx="47520" cy="90360"/>
            </a:xfrm>
            <a:custGeom>
              <a:avLst/>
              <a:gdLst>
                <a:gd name="textAreaLeft" fmla="*/ 0 w 47520"/>
                <a:gd name="textAreaRight" fmla="*/ 47880 w 47520"/>
                <a:gd name="textAreaTop" fmla="*/ 0 h 90360"/>
                <a:gd name="textAreaBottom" fmla="*/ 90720 h 9036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2371;p28"/>
            <p:cNvSpPr/>
            <p:nvPr/>
          </p:nvSpPr>
          <p:spPr>
            <a:xfrm>
              <a:off x="488520" y="-184320"/>
              <a:ext cx="127440" cy="305640"/>
            </a:xfrm>
            <a:custGeom>
              <a:avLst/>
              <a:gdLst>
                <a:gd name="textAreaLeft" fmla="*/ 0 w 127440"/>
                <a:gd name="textAreaRight" fmla="*/ 127800 w 127440"/>
                <a:gd name="textAreaTop" fmla="*/ 0 h 305640"/>
                <a:gd name="textAreaBottom" fmla="*/ 306000 h 30564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1934" name="Google Shape;2522;p30"/>
          <p:cNvGrpSpPr/>
          <p:nvPr/>
        </p:nvGrpSpPr>
        <p:grpSpPr>
          <a:xfrm>
            <a:off x="7939080" y="2680560"/>
            <a:ext cx="1891440" cy="3118680"/>
            <a:chOff x="7939080" y="2680560"/>
            <a:chExt cx="1891440" cy="3118680"/>
          </a:xfrm>
        </p:grpSpPr>
        <p:sp>
          <p:nvSpPr>
            <p:cNvPr id="1935" name="Google Shape;2523;p30"/>
            <p:cNvSpPr/>
            <p:nvPr/>
          </p:nvSpPr>
          <p:spPr>
            <a:xfrm rot="11659800" flipV="1">
              <a:off x="8092080" y="4216320"/>
              <a:ext cx="1389240" cy="1414080"/>
            </a:xfrm>
            <a:custGeom>
              <a:avLst/>
              <a:gdLst>
                <a:gd name="textAreaLeft" fmla="*/ 0 w 1389240"/>
                <a:gd name="textAreaRight" fmla="*/ 1389600 w 1389240"/>
                <a:gd name="textAreaTop" fmla="*/ 360 h 1414080"/>
                <a:gd name="textAreaBottom" fmla="*/ 1414800 h 141408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36" name="Google Shape;2524;p30"/>
            <p:cNvSpPr/>
            <p:nvPr/>
          </p:nvSpPr>
          <p:spPr>
            <a:xfrm rot="11659800" flipV="1">
              <a:off x="8103960" y="4234680"/>
              <a:ext cx="1389240" cy="1414080"/>
            </a:xfrm>
            <a:custGeom>
              <a:avLst/>
              <a:gdLst>
                <a:gd name="textAreaLeft" fmla="*/ 0 w 1389240"/>
                <a:gd name="textAreaRight" fmla="*/ 1389600 w 1389240"/>
                <a:gd name="textAreaTop" fmla="*/ 360 h 1414080"/>
                <a:gd name="textAreaBottom" fmla="*/ 1414800 h 141408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2525;p30"/>
            <p:cNvSpPr/>
            <p:nvPr/>
          </p:nvSpPr>
          <p:spPr>
            <a:xfrm rot="11659800" flipV="1">
              <a:off x="8221320" y="4326840"/>
              <a:ext cx="1176840" cy="1198800"/>
            </a:xfrm>
            <a:custGeom>
              <a:avLst/>
              <a:gdLst>
                <a:gd name="textAreaLeft" fmla="*/ 0 w 1176840"/>
                <a:gd name="textAreaRight" fmla="*/ 1177200 w 1176840"/>
                <a:gd name="textAreaTop" fmla="*/ 360 h 1198800"/>
                <a:gd name="textAreaBottom" fmla="*/ 1199520 h 11988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2526;p30"/>
            <p:cNvSpPr/>
            <p:nvPr/>
          </p:nvSpPr>
          <p:spPr>
            <a:xfrm rot="11659800" flipV="1">
              <a:off x="8492040" y="4645440"/>
              <a:ext cx="622440" cy="590400"/>
            </a:xfrm>
            <a:custGeom>
              <a:avLst/>
              <a:gdLst>
                <a:gd name="textAreaLeft" fmla="*/ 0 w 622440"/>
                <a:gd name="textAreaRight" fmla="*/ 622800 w 622440"/>
                <a:gd name="textAreaTop" fmla="*/ 360 h 590400"/>
                <a:gd name="textAreaBottom" fmla="*/ 591120 h 59040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39" name="Google Shape;2527;p30"/>
            <p:cNvSpPr/>
            <p:nvPr/>
          </p:nvSpPr>
          <p:spPr>
            <a:xfrm rot="11659800" flipV="1">
              <a:off x="8224560" y="504468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0" name="Google Shape;2528;p30"/>
            <p:cNvSpPr/>
            <p:nvPr/>
          </p:nvSpPr>
          <p:spPr>
            <a:xfrm rot="11659800" flipV="1">
              <a:off x="8164800" y="508140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1" name="Google Shape;2529;p30"/>
            <p:cNvSpPr/>
            <p:nvPr/>
          </p:nvSpPr>
          <p:spPr>
            <a:xfrm rot="11659800" flipV="1">
              <a:off x="9129960" y="446400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2" name="Google Shape;2530;p30"/>
            <p:cNvSpPr/>
            <p:nvPr/>
          </p:nvSpPr>
          <p:spPr>
            <a:xfrm rot="11659800" flipV="1">
              <a:off x="9070200" y="4500360"/>
              <a:ext cx="333360" cy="313200"/>
            </a:xfrm>
            <a:custGeom>
              <a:avLst/>
              <a:gdLst>
                <a:gd name="textAreaLeft" fmla="*/ 0 w 333360"/>
                <a:gd name="textAreaRight" fmla="*/ 333720 w 333360"/>
                <a:gd name="textAreaTop" fmla="*/ 360 h 313200"/>
                <a:gd name="textAreaBottom" fmla="*/ 313920 h 31320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3" name="Google Shape;2531;p30"/>
            <p:cNvSpPr/>
            <p:nvPr/>
          </p:nvSpPr>
          <p:spPr>
            <a:xfrm rot="11659800" flipV="1">
              <a:off x="9271080" y="4381560"/>
              <a:ext cx="344880" cy="293400"/>
            </a:xfrm>
            <a:custGeom>
              <a:avLst/>
              <a:gdLst>
                <a:gd name="textAreaLeft" fmla="*/ 0 w 344880"/>
                <a:gd name="textAreaRight" fmla="*/ 345240 w 344880"/>
                <a:gd name="textAreaTop" fmla="*/ -360 h 293400"/>
                <a:gd name="textAreaBottom" fmla="*/ 293400 h 29340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4" name="Google Shape;2532;p30"/>
            <p:cNvSpPr/>
            <p:nvPr/>
          </p:nvSpPr>
          <p:spPr>
            <a:xfrm rot="11659800" flipV="1">
              <a:off x="9339480" y="4281840"/>
              <a:ext cx="361080" cy="349920"/>
            </a:xfrm>
            <a:custGeom>
              <a:avLst/>
              <a:gdLst>
                <a:gd name="textAreaLeft" fmla="*/ 0 w 361080"/>
                <a:gd name="textAreaRight" fmla="*/ 361440 w 361080"/>
                <a:gd name="textAreaTop" fmla="*/ 360 h 349920"/>
                <a:gd name="textAreaBottom" fmla="*/ 350640 h 34992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5" name="Google Shape;2533;p30"/>
            <p:cNvSpPr/>
            <p:nvPr/>
          </p:nvSpPr>
          <p:spPr>
            <a:xfrm rot="11659800" flipV="1">
              <a:off x="9337680" y="4295880"/>
              <a:ext cx="360720" cy="350280"/>
            </a:xfrm>
            <a:custGeom>
              <a:avLst/>
              <a:gdLst>
                <a:gd name="textAreaLeft" fmla="*/ 0 w 360720"/>
                <a:gd name="textAreaRight" fmla="*/ 361080 w 360720"/>
                <a:gd name="textAreaTop" fmla="*/ -360 h 350280"/>
                <a:gd name="textAreaBottom" fmla="*/ 350280 h 35028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6" name="Google Shape;2534;p30"/>
            <p:cNvSpPr/>
            <p:nvPr/>
          </p:nvSpPr>
          <p:spPr>
            <a:xfrm rot="11659800" flipV="1">
              <a:off x="8592120" y="5078520"/>
              <a:ext cx="230040" cy="246600"/>
            </a:xfrm>
            <a:custGeom>
              <a:avLst/>
              <a:gdLst>
                <a:gd name="textAreaLeft" fmla="*/ 0 w 230040"/>
                <a:gd name="textAreaRight" fmla="*/ 230400 w 230040"/>
                <a:gd name="textAreaTop" fmla="*/ -360 h 246600"/>
                <a:gd name="textAreaBottom" fmla="*/ 246600 h 24660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7" name="Google Shape;2535;p30"/>
            <p:cNvSpPr/>
            <p:nvPr/>
          </p:nvSpPr>
          <p:spPr>
            <a:xfrm rot="11659800" flipV="1">
              <a:off x="9560880" y="4453560"/>
              <a:ext cx="59040" cy="146160"/>
            </a:xfrm>
            <a:custGeom>
              <a:avLst/>
              <a:gdLst>
                <a:gd name="textAreaLeft" fmla="*/ 0 w 59040"/>
                <a:gd name="textAreaRight" fmla="*/ 59400 w 59040"/>
                <a:gd name="textAreaTop" fmla="*/ 360 h 146160"/>
                <a:gd name="textAreaBottom" fmla="*/ 146880 h 14616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8" name="Google Shape;2536;p30"/>
            <p:cNvSpPr/>
            <p:nvPr/>
          </p:nvSpPr>
          <p:spPr>
            <a:xfrm rot="11659800" flipV="1">
              <a:off x="9238320" y="4694760"/>
              <a:ext cx="210960" cy="225720"/>
            </a:xfrm>
            <a:custGeom>
              <a:avLst/>
              <a:gdLst>
                <a:gd name="textAreaLeft" fmla="*/ 0 w 210960"/>
                <a:gd name="textAreaRight" fmla="*/ 211320 w 210960"/>
                <a:gd name="textAreaTop" fmla="*/ -360 h 225720"/>
                <a:gd name="textAreaBottom" fmla="*/ 225720 h 22572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9" name="Google Shape;2537;p30"/>
            <p:cNvSpPr/>
            <p:nvPr/>
          </p:nvSpPr>
          <p:spPr>
            <a:xfrm rot="11659800" flipV="1">
              <a:off x="8201160" y="5439960"/>
              <a:ext cx="125280" cy="61920"/>
            </a:xfrm>
            <a:custGeom>
              <a:avLst/>
              <a:gdLst>
                <a:gd name="textAreaLeft" fmla="*/ 0 w 125280"/>
                <a:gd name="textAreaRight" fmla="*/ 125640 w 125280"/>
                <a:gd name="textAreaTop" fmla="*/ 360 h 61920"/>
                <a:gd name="textAreaBottom" fmla="*/ 62640 h 6192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0" name="Google Shape;2538;p30"/>
            <p:cNvSpPr/>
            <p:nvPr/>
          </p:nvSpPr>
          <p:spPr>
            <a:xfrm rot="11659800" flipV="1">
              <a:off x="8334360" y="2788560"/>
              <a:ext cx="1172520" cy="2761920"/>
            </a:xfrm>
            <a:custGeom>
              <a:avLst/>
              <a:gdLst>
                <a:gd name="textAreaLeft" fmla="*/ 0 w 1172520"/>
                <a:gd name="textAreaRight" fmla="*/ 1172880 w 1172520"/>
                <a:gd name="textAreaTop" fmla="*/ 360 h 2761920"/>
                <a:gd name="textAreaBottom" fmla="*/ 2762640 h 276192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51" name="Google Shape;2539;p30"/>
            <p:cNvSpPr/>
            <p:nvPr/>
          </p:nvSpPr>
          <p:spPr>
            <a:xfrm rot="11659800" flipV="1">
              <a:off x="8585280" y="2710440"/>
              <a:ext cx="277560" cy="506160"/>
            </a:xfrm>
            <a:custGeom>
              <a:avLst/>
              <a:gdLst>
                <a:gd name="textAreaLeft" fmla="*/ 0 w 277560"/>
                <a:gd name="textAreaRight" fmla="*/ 277920 w 277560"/>
                <a:gd name="textAreaTop" fmla="*/ 360 h 506160"/>
                <a:gd name="textAreaBottom" fmla="*/ 506880 h 506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2" name="Google Shape;2540;p30"/>
            <p:cNvSpPr/>
            <p:nvPr/>
          </p:nvSpPr>
          <p:spPr>
            <a:xfrm rot="11659800" flipV="1">
              <a:off x="8267040" y="3051720"/>
              <a:ext cx="1157040" cy="2503440"/>
            </a:xfrm>
            <a:custGeom>
              <a:avLst/>
              <a:gdLst>
                <a:gd name="textAreaLeft" fmla="*/ 0 w 1157040"/>
                <a:gd name="textAreaRight" fmla="*/ 1157400 w 1157040"/>
                <a:gd name="textAreaTop" fmla="*/ 360 h 2503440"/>
                <a:gd name="textAreaBottom" fmla="*/ 2504160 h 250344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3" name="Google Shape;2541;p30"/>
            <p:cNvSpPr/>
            <p:nvPr/>
          </p:nvSpPr>
          <p:spPr>
            <a:xfrm rot="11659800" flipV="1">
              <a:off x="8833680" y="5544360"/>
              <a:ext cx="277560" cy="81360"/>
            </a:xfrm>
            <a:custGeom>
              <a:avLst/>
              <a:gdLst>
                <a:gd name="textAreaLeft" fmla="*/ 0 w 277560"/>
                <a:gd name="textAreaRight" fmla="*/ 277920 w 277560"/>
                <a:gd name="textAreaTop" fmla="*/ 360 h 81360"/>
                <a:gd name="textAreaBottom" fmla="*/ 82080 h 8136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4" name="Google Shape;2542;p30"/>
            <p:cNvSpPr/>
            <p:nvPr/>
          </p:nvSpPr>
          <p:spPr>
            <a:xfrm rot="11659800" flipV="1">
              <a:off x="8908560" y="5568120"/>
              <a:ext cx="123120" cy="33120"/>
            </a:xfrm>
            <a:custGeom>
              <a:avLst/>
              <a:gdLst>
                <a:gd name="textAreaLeft" fmla="*/ 0 w 123120"/>
                <a:gd name="textAreaRight" fmla="*/ 123480 w 123120"/>
                <a:gd name="textAreaTop" fmla="*/ 360 h 33120"/>
                <a:gd name="textAreaBottom" fmla="*/ 33840 h 3312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5" name="Google Shape;2543;p30"/>
            <p:cNvSpPr/>
            <p:nvPr/>
          </p:nvSpPr>
          <p:spPr>
            <a:xfrm rot="11659800" flipV="1">
              <a:off x="8636400" y="2692800"/>
              <a:ext cx="120960" cy="124200"/>
            </a:xfrm>
            <a:custGeom>
              <a:avLst/>
              <a:gdLst>
                <a:gd name="textAreaLeft" fmla="*/ 0 w 120960"/>
                <a:gd name="textAreaRight" fmla="*/ 121320 w 120960"/>
                <a:gd name="textAreaTop" fmla="*/ -360 h 124200"/>
                <a:gd name="textAreaBottom" fmla="*/ 124200 h 12420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6" name="Google Shape;2544;p30"/>
            <p:cNvSpPr/>
            <p:nvPr/>
          </p:nvSpPr>
          <p:spPr>
            <a:xfrm rot="11659800" flipV="1">
              <a:off x="8499960" y="3112560"/>
              <a:ext cx="382320" cy="990720"/>
            </a:xfrm>
            <a:custGeom>
              <a:avLst/>
              <a:gdLst>
                <a:gd name="textAreaLeft" fmla="*/ 0 w 382320"/>
                <a:gd name="textAreaRight" fmla="*/ 382680 w 382320"/>
                <a:gd name="textAreaTop" fmla="*/ 360 h 990720"/>
                <a:gd name="textAreaBottom" fmla="*/ 991440 h 9907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7" name="Google Shape;2545;p30"/>
            <p:cNvSpPr/>
            <p:nvPr/>
          </p:nvSpPr>
          <p:spPr>
            <a:xfrm rot="11659800" flipV="1">
              <a:off x="8705160" y="4275360"/>
              <a:ext cx="197640" cy="513720"/>
            </a:xfrm>
            <a:custGeom>
              <a:avLst/>
              <a:gdLst>
                <a:gd name="textAreaLeft" fmla="*/ 0 w 197640"/>
                <a:gd name="textAreaRight" fmla="*/ 198000 w 197640"/>
                <a:gd name="textAreaTop" fmla="*/ -360 h 513720"/>
                <a:gd name="textAreaBottom" fmla="*/ 513720 h 513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8" name="Google Shape;2546;p30"/>
          <p:cNvGrpSpPr/>
          <p:nvPr/>
        </p:nvGrpSpPr>
        <p:grpSpPr>
          <a:xfrm>
            <a:off x="-928800" y="-565560"/>
            <a:ext cx="2244600" cy="2509920"/>
            <a:chOff x="-928800" y="-565560"/>
            <a:chExt cx="2244600" cy="2509920"/>
          </a:xfrm>
        </p:grpSpPr>
        <p:sp>
          <p:nvSpPr>
            <p:cNvPr id="1959" name="Google Shape;2547;p30"/>
            <p:cNvSpPr/>
            <p:nvPr/>
          </p:nvSpPr>
          <p:spPr>
            <a:xfrm rot="11014800">
              <a:off x="199800" y="-550440"/>
              <a:ext cx="516600" cy="1478160"/>
            </a:xfrm>
            <a:custGeom>
              <a:avLst/>
              <a:gdLst>
                <a:gd name="textAreaLeft" fmla="*/ 0 w 516600"/>
                <a:gd name="textAreaRight" fmla="*/ 516960 w 516600"/>
                <a:gd name="textAreaTop" fmla="*/ 0 h 1478160"/>
                <a:gd name="textAreaBottom" fmla="*/ 1478520 h 14781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0" name="Google Shape;2548;p30"/>
            <p:cNvSpPr/>
            <p:nvPr/>
          </p:nvSpPr>
          <p:spPr>
            <a:xfrm rot="11014800">
              <a:off x="258120" y="-547560"/>
              <a:ext cx="516960" cy="1478160"/>
            </a:xfrm>
            <a:custGeom>
              <a:avLst/>
              <a:gdLst>
                <a:gd name="textAreaLeft" fmla="*/ 0 w 516960"/>
                <a:gd name="textAreaRight" fmla="*/ 517320 w 516960"/>
                <a:gd name="textAreaTop" fmla="*/ 0 h 1478160"/>
                <a:gd name="textAreaBottom" fmla="*/ 1478520 h 14781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1" name="Google Shape;2549;p30"/>
            <p:cNvSpPr/>
            <p:nvPr/>
          </p:nvSpPr>
          <p:spPr>
            <a:xfrm rot="11014800">
              <a:off x="17280" y="-406440"/>
              <a:ext cx="1234440" cy="1209960"/>
            </a:xfrm>
            <a:custGeom>
              <a:avLst/>
              <a:gdLst>
                <a:gd name="textAreaLeft" fmla="*/ 0 w 1234440"/>
                <a:gd name="textAreaRight" fmla="*/ 1234800 w 1234440"/>
                <a:gd name="textAreaTop" fmla="*/ 0 h 1209960"/>
                <a:gd name="textAreaBottom" fmla="*/ 1210320 h 120996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2" name="Google Shape;2550;p30"/>
            <p:cNvSpPr/>
            <p:nvPr/>
          </p:nvSpPr>
          <p:spPr>
            <a:xfrm rot="11014800">
              <a:off x="44640" y="-367560"/>
              <a:ext cx="1234440" cy="1209960"/>
            </a:xfrm>
            <a:custGeom>
              <a:avLst/>
              <a:gdLst>
                <a:gd name="textAreaLeft" fmla="*/ 0 w 1234440"/>
                <a:gd name="textAreaRight" fmla="*/ 1234800 w 1234440"/>
                <a:gd name="textAreaTop" fmla="*/ 0 h 1209960"/>
                <a:gd name="textAreaBottom" fmla="*/ 1210320 h 120996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3" name="Google Shape;2551;p30"/>
            <p:cNvSpPr/>
            <p:nvPr/>
          </p:nvSpPr>
          <p:spPr>
            <a:xfrm rot="11014800">
              <a:off x="342720" y="315720"/>
              <a:ext cx="225360" cy="199440"/>
            </a:xfrm>
            <a:custGeom>
              <a:avLst/>
              <a:gdLst>
                <a:gd name="textAreaLeft" fmla="*/ 0 w 225360"/>
                <a:gd name="textAreaRight" fmla="*/ 225720 w 225360"/>
                <a:gd name="textAreaTop" fmla="*/ 0 h 199440"/>
                <a:gd name="textAreaBottom" fmla="*/ 199800 h 19944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4" name="Google Shape;2552;p30"/>
            <p:cNvSpPr/>
            <p:nvPr/>
          </p:nvSpPr>
          <p:spPr>
            <a:xfrm rot="11014800">
              <a:off x="450000" y="340560"/>
              <a:ext cx="23400" cy="128520"/>
            </a:xfrm>
            <a:custGeom>
              <a:avLst/>
              <a:gdLst>
                <a:gd name="textAreaLeft" fmla="*/ 0 w 23400"/>
                <a:gd name="textAreaRight" fmla="*/ 23760 w 23400"/>
                <a:gd name="textAreaTop" fmla="*/ 0 h 128520"/>
                <a:gd name="textAreaBottom" fmla="*/ 128880 h 1285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5" name="Google Shape;2553;p30"/>
            <p:cNvSpPr/>
            <p:nvPr/>
          </p:nvSpPr>
          <p:spPr>
            <a:xfrm rot="11014800">
              <a:off x="325800" y="311760"/>
              <a:ext cx="154080" cy="198720"/>
            </a:xfrm>
            <a:custGeom>
              <a:avLst/>
              <a:gdLst>
                <a:gd name="textAreaLeft" fmla="*/ 0 w 154080"/>
                <a:gd name="textAreaRight" fmla="*/ 154440 w 154080"/>
                <a:gd name="textAreaTop" fmla="*/ 0 h 198720"/>
                <a:gd name="textAreaBottom" fmla="*/ 199080 h 19872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6" name="Google Shape;2554;p30"/>
            <p:cNvSpPr/>
            <p:nvPr/>
          </p:nvSpPr>
          <p:spPr>
            <a:xfrm rot="11014800">
              <a:off x="-904320" y="586800"/>
              <a:ext cx="954720" cy="802080"/>
            </a:xfrm>
            <a:custGeom>
              <a:avLst/>
              <a:gdLst>
                <a:gd name="textAreaLeft" fmla="*/ 0 w 954720"/>
                <a:gd name="textAreaRight" fmla="*/ 955080 w 954720"/>
                <a:gd name="textAreaTop" fmla="*/ 0 h 802080"/>
                <a:gd name="textAreaBottom" fmla="*/ 802440 h 8020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7" name="Google Shape;2555;p30"/>
            <p:cNvSpPr/>
            <p:nvPr/>
          </p:nvSpPr>
          <p:spPr>
            <a:xfrm rot="11014800">
              <a:off x="-891360" y="636120"/>
              <a:ext cx="954720" cy="802080"/>
            </a:xfrm>
            <a:custGeom>
              <a:avLst/>
              <a:gdLst>
                <a:gd name="textAreaLeft" fmla="*/ 0 w 954720"/>
                <a:gd name="textAreaRight" fmla="*/ 955080 w 954720"/>
                <a:gd name="textAreaTop" fmla="*/ 0 h 802080"/>
                <a:gd name="textAreaBottom" fmla="*/ 802440 h 80208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8" name="Google Shape;2556;p30"/>
            <p:cNvSpPr/>
            <p:nvPr/>
          </p:nvSpPr>
          <p:spPr>
            <a:xfrm rot="11014800">
              <a:off x="-169920" y="856080"/>
              <a:ext cx="731160" cy="1066320"/>
            </a:xfrm>
            <a:custGeom>
              <a:avLst/>
              <a:gdLst>
                <a:gd name="textAreaLeft" fmla="*/ 0 w 731160"/>
                <a:gd name="textAreaRight" fmla="*/ 731520 w 731160"/>
                <a:gd name="textAreaTop" fmla="*/ 0 h 1066320"/>
                <a:gd name="textAreaBottom" fmla="*/ 1066680 h 106632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69" name="Google Shape;2557;p30"/>
            <p:cNvSpPr/>
            <p:nvPr/>
          </p:nvSpPr>
          <p:spPr>
            <a:xfrm rot="11014800">
              <a:off x="-106560" y="821520"/>
              <a:ext cx="731160" cy="1066680"/>
            </a:xfrm>
            <a:custGeom>
              <a:avLst/>
              <a:gdLst>
                <a:gd name="textAreaLeft" fmla="*/ 0 w 731160"/>
                <a:gd name="textAreaRight" fmla="*/ 731520 w 731160"/>
                <a:gd name="textAreaTop" fmla="*/ 0 h 1066680"/>
                <a:gd name="textAreaBottom" fmla="*/ 1067040 h 106668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0" name="Google Shape;2558;p30"/>
            <p:cNvSpPr/>
            <p:nvPr/>
          </p:nvSpPr>
          <p:spPr>
            <a:xfrm rot="11014800">
              <a:off x="-837720" y="1225440"/>
              <a:ext cx="547200" cy="174600"/>
            </a:xfrm>
            <a:custGeom>
              <a:avLst/>
              <a:gdLst>
                <a:gd name="textAreaLeft" fmla="*/ 0 w 547200"/>
                <a:gd name="textAreaRight" fmla="*/ 547560 w 547200"/>
                <a:gd name="textAreaTop" fmla="*/ 0 h 174600"/>
                <a:gd name="textAreaBottom" fmla="*/ 174960 h 17460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1" name="Google Shape;2559;p30"/>
            <p:cNvSpPr/>
            <p:nvPr/>
          </p:nvSpPr>
          <p:spPr>
            <a:xfrm rot="11014800">
              <a:off x="-458640" y="793800"/>
              <a:ext cx="279720" cy="68400"/>
            </a:xfrm>
            <a:custGeom>
              <a:avLst/>
              <a:gdLst>
                <a:gd name="textAreaLeft" fmla="*/ 0 w 279720"/>
                <a:gd name="textAreaRight" fmla="*/ 280080 w 279720"/>
                <a:gd name="textAreaTop" fmla="*/ 0 h 68400"/>
                <a:gd name="textAreaBottom" fmla="*/ 68760 h 6840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2" name="Google Shape;2560;p30"/>
            <p:cNvSpPr/>
            <p:nvPr/>
          </p:nvSpPr>
          <p:spPr>
            <a:xfrm rot="11014800">
              <a:off x="396360" y="1358640"/>
              <a:ext cx="172080" cy="476640"/>
            </a:xfrm>
            <a:custGeom>
              <a:avLst/>
              <a:gdLst>
                <a:gd name="textAreaLeft" fmla="*/ 0 w 172080"/>
                <a:gd name="textAreaRight" fmla="*/ 172440 w 172080"/>
                <a:gd name="textAreaTop" fmla="*/ 0 h 476640"/>
                <a:gd name="textAreaBottom" fmla="*/ 477000 h 4766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3" name="Google Shape;2561;p30"/>
            <p:cNvSpPr/>
            <p:nvPr/>
          </p:nvSpPr>
          <p:spPr>
            <a:xfrm rot="11014800">
              <a:off x="465480" y="389160"/>
              <a:ext cx="74520" cy="105840"/>
            </a:xfrm>
            <a:custGeom>
              <a:avLst/>
              <a:gdLst>
                <a:gd name="textAreaLeft" fmla="*/ 0 w 74520"/>
                <a:gd name="textAreaRight" fmla="*/ 74880 w 74520"/>
                <a:gd name="textAreaTop" fmla="*/ 0 h 105840"/>
                <a:gd name="textAreaBottom" fmla="*/ 106200 h 10584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4" name="Google Shape;2562;p30"/>
            <p:cNvSpPr/>
            <p:nvPr/>
          </p:nvSpPr>
          <p:spPr>
            <a:xfrm rot="11014800">
              <a:off x="375120" y="362880"/>
              <a:ext cx="46080" cy="87480"/>
            </a:xfrm>
            <a:custGeom>
              <a:avLst/>
              <a:gdLst>
                <a:gd name="textAreaLeft" fmla="*/ 0 w 46080"/>
                <a:gd name="textAreaRight" fmla="*/ 46440 w 46080"/>
                <a:gd name="textAreaTop" fmla="*/ 0 h 87480"/>
                <a:gd name="textAreaBottom" fmla="*/ 87840 h 874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920" bIns="43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5" name="Google Shape;2563;p30"/>
            <p:cNvSpPr/>
            <p:nvPr/>
          </p:nvSpPr>
          <p:spPr>
            <a:xfrm rot="11014800">
              <a:off x="110160" y="925920"/>
              <a:ext cx="123480" cy="295920"/>
            </a:xfrm>
            <a:custGeom>
              <a:avLst/>
              <a:gdLst>
                <a:gd name="textAreaLeft" fmla="*/ 0 w 123480"/>
                <a:gd name="textAreaRight" fmla="*/ 123840 w 123480"/>
                <a:gd name="textAreaTop" fmla="*/ 0 h 295920"/>
                <a:gd name="textAreaBottom" fmla="*/ 296280 h 29592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76" name="Google Shape;2564;p30"/>
          <p:cNvGrpSpPr/>
          <p:nvPr/>
        </p:nvGrpSpPr>
        <p:grpSpPr>
          <a:xfrm>
            <a:off x="8118360" y="-454320"/>
            <a:ext cx="1338480" cy="1359360"/>
            <a:chOff x="8118360" y="-454320"/>
            <a:chExt cx="1338480" cy="1359360"/>
          </a:xfrm>
        </p:grpSpPr>
        <p:sp>
          <p:nvSpPr>
            <p:cNvPr id="1977" name="Google Shape;2565;p30"/>
            <p:cNvSpPr/>
            <p:nvPr/>
          </p:nvSpPr>
          <p:spPr>
            <a:xfrm rot="4255800">
              <a:off x="8255520" y="-26352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78" name="Google Shape;2566;p30"/>
            <p:cNvSpPr/>
            <p:nvPr/>
          </p:nvSpPr>
          <p:spPr>
            <a:xfrm rot="4255800">
              <a:off x="8286840" y="-31176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79" name="Google Shape;2567;p30"/>
          <p:cNvSpPr/>
          <p:nvPr/>
        </p:nvSpPr>
        <p:spPr>
          <a:xfrm rot="5400000">
            <a:off x="12960" y="302004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0" name="Google Shape;2568;p30"/>
          <p:cNvSpPr/>
          <p:nvPr/>
        </p:nvSpPr>
        <p:spPr>
          <a:xfrm rot="20530800">
            <a:off x="8487000" y="1558080"/>
            <a:ext cx="600840" cy="461880"/>
          </a:xfrm>
          <a:custGeom>
            <a:avLst/>
            <a:gdLst>
              <a:gd name="textAreaLeft" fmla="*/ 0 w 600840"/>
              <a:gd name="textAreaRight" fmla="*/ 601200 w 600840"/>
              <a:gd name="textAreaTop" fmla="*/ 0 h 461880"/>
              <a:gd name="textAreaBottom" fmla="*/ 462240 h 46188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81" name="Google Shape;2569;p30"/>
          <p:cNvGrpSpPr/>
          <p:nvPr/>
        </p:nvGrpSpPr>
        <p:grpSpPr>
          <a:xfrm>
            <a:off x="-551520" y="3979080"/>
            <a:ext cx="1469160" cy="1421640"/>
            <a:chOff x="-551520" y="3979080"/>
            <a:chExt cx="1469160" cy="1421640"/>
          </a:xfrm>
        </p:grpSpPr>
        <p:sp>
          <p:nvSpPr>
            <p:cNvPr id="1982" name="Google Shape;2570;p30"/>
            <p:cNvSpPr/>
            <p:nvPr/>
          </p:nvSpPr>
          <p:spPr>
            <a:xfrm rot="18068400">
              <a:off x="-304920" y="417348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83" name="Google Shape;2571;p30"/>
            <p:cNvSpPr/>
            <p:nvPr/>
          </p:nvSpPr>
          <p:spPr>
            <a:xfrm rot="18068400">
              <a:off x="-361440" y="4180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85" name="PlaceHolder 2"/>
          <p:cNvSpPr>
            <a:spLocks noGrp="1"/>
          </p:cNvSpPr>
          <p:nvPr>
            <p:ph type="body"/>
          </p:nvPr>
        </p:nvSpPr>
        <p:spPr>
          <a:xfrm>
            <a:off x="720000" y="1140480"/>
            <a:ext cx="7703640" cy="46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
        <p:nvSpPr>
          <p:cNvPr id="1986" name="Google Shape;167;p4"/>
          <p:cNvSpPr/>
          <p:nvPr/>
        </p:nvSpPr>
        <p:spPr>
          <a:xfrm rot="5400000">
            <a:off x="8131320" y="2310840"/>
            <a:ext cx="1542960" cy="569880"/>
          </a:xfrm>
          <a:custGeom>
            <a:avLst/>
            <a:gdLst>
              <a:gd name="textAreaLeft" fmla="*/ 0 w 1542960"/>
              <a:gd name="textAreaRight" fmla="*/ 1543320 w 1542960"/>
              <a:gd name="textAreaTop" fmla="*/ 0 h 569880"/>
              <a:gd name="textAreaBottom" fmla="*/ 570240 h 569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87" name="Google Shape;168;p4"/>
          <p:cNvGrpSpPr/>
          <p:nvPr/>
        </p:nvGrpSpPr>
        <p:grpSpPr>
          <a:xfrm>
            <a:off x="-428400" y="2141640"/>
            <a:ext cx="917280" cy="1565640"/>
            <a:chOff x="-428400" y="2141640"/>
            <a:chExt cx="917280" cy="1565640"/>
          </a:xfrm>
        </p:grpSpPr>
        <p:sp>
          <p:nvSpPr>
            <p:cNvPr id="1988" name="Google Shape;169;p4"/>
            <p:cNvSpPr/>
            <p:nvPr/>
          </p:nvSpPr>
          <p:spPr>
            <a:xfrm rot="10446600" flipV="1">
              <a:off x="-397080" y="315864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89" name="Google Shape;170;p4"/>
            <p:cNvSpPr/>
            <p:nvPr/>
          </p:nvSpPr>
          <p:spPr>
            <a:xfrm rot="10446600" flipV="1">
              <a:off x="-404640" y="31734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0" name="Google Shape;171;p4"/>
            <p:cNvSpPr/>
            <p:nvPr/>
          </p:nvSpPr>
          <p:spPr>
            <a:xfrm rot="10446600" flipV="1">
              <a:off x="-393840" y="32065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1" name="Google Shape;172;p4"/>
            <p:cNvSpPr/>
            <p:nvPr/>
          </p:nvSpPr>
          <p:spPr>
            <a:xfrm rot="10446600" flipV="1">
              <a:off x="199440" y="356220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2" name="Google Shape;173;p4"/>
            <p:cNvSpPr/>
            <p:nvPr/>
          </p:nvSpPr>
          <p:spPr>
            <a:xfrm rot="10446600" flipV="1">
              <a:off x="-311040" y="341532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3" name="Google Shape;174;p4"/>
            <p:cNvSpPr/>
            <p:nvPr/>
          </p:nvSpPr>
          <p:spPr>
            <a:xfrm rot="10446600" flipV="1">
              <a:off x="-96840" y="3308760"/>
              <a:ext cx="369720" cy="163800"/>
            </a:xfrm>
            <a:custGeom>
              <a:avLst/>
              <a:gdLst>
                <a:gd name="textAreaLeft" fmla="*/ 0 w 369720"/>
                <a:gd name="textAreaRight" fmla="*/ 370080 w 369720"/>
                <a:gd name="textAreaTop" fmla="*/ -360 h 163800"/>
                <a:gd name="textAreaBottom" fmla="*/ 16380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4" name="Google Shape;175;p4"/>
            <p:cNvSpPr/>
            <p:nvPr/>
          </p:nvSpPr>
          <p:spPr>
            <a:xfrm rot="10446600" flipV="1">
              <a:off x="63360" y="2158200"/>
              <a:ext cx="369360" cy="795960"/>
            </a:xfrm>
            <a:custGeom>
              <a:avLst/>
              <a:gdLst>
                <a:gd name="textAreaLeft" fmla="*/ 0 w 369360"/>
                <a:gd name="textAreaRight" fmla="*/ 369720 w 369360"/>
                <a:gd name="textAreaTop" fmla="*/ -360 h 795960"/>
                <a:gd name="textAreaBottom" fmla="*/ 79596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95" name="Google Shape;176;p4"/>
            <p:cNvSpPr/>
            <p:nvPr/>
          </p:nvSpPr>
          <p:spPr>
            <a:xfrm rot="10446600" flipV="1">
              <a:off x="79920" y="216144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6" name="Google Shape;177;p4"/>
            <p:cNvSpPr/>
            <p:nvPr/>
          </p:nvSpPr>
          <p:spPr>
            <a:xfrm rot="10446600" flipV="1">
              <a:off x="123120" y="274176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7" name="Google Shape;178;p4"/>
            <p:cNvSpPr/>
            <p:nvPr/>
          </p:nvSpPr>
          <p:spPr>
            <a:xfrm rot="10446600" flipV="1">
              <a:off x="304920" y="216252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8" name="Google Shape;179;p4"/>
            <p:cNvSpPr/>
            <p:nvPr/>
          </p:nvSpPr>
          <p:spPr>
            <a:xfrm rot="10446600" flipV="1">
              <a:off x="338400" y="2533680"/>
              <a:ext cx="55440" cy="302040"/>
            </a:xfrm>
            <a:custGeom>
              <a:avLst/>
              <a:gdLst>
                <a:gd name="textAreaLeft" fmla="*/ 0 w 55440"/>
                <a:gd name="textAreaRight" fmla="*/ 55800 w 55440"/>
                <a:gd name="textAreaTop" fmla="*/ -360 h 302040"/>
                <a:gd name="textAreaBottom" fmla="*/ 302040 h 30204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9" name="Google Shape;180;p4"/>
            <p:cNvSpPr/>
            <p:nvPr/>
          </p:nvSpPr>
          <p:spPr>
            <a:xfrm rot="10446600" flipV="1">
              <a:off x="177840" y="2257560"/>
              <a:ext cx="60120" cy="399600"/>
            </a:xfrm>
            <a:custGeom>
              <a:avLst/>
              <a:gdLst>
                <a:gd name="textAreaLeft" fmla="*/ 0 w 60120"/>
                <a:gd name="textAreaRight" fmla="*/ 60480 w 60120"/>
                <a:gd name="textAreaTop" fmla="*/ 360 h 399600"/>
                <a:gd name="textAreaBottom" fmla="*/ 40032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0" name="Google Shape;181;p4"/>
          <p:cNvGrpSpPr/>
          <p:nvPr/>
        </p:nvGrpSpPr>
        <p:grpSpPr>
          <a:xfrm>
            <a:off x="8071560" y="4139280"/>
            <a:ext cx="1903320" cy="1585800"/>
            <a:chOff x="8071560" y="4139280"/>
            <a:chExt cx="1903320" cy="1585800"/>
          </a:xfrm>
        </p:grpSpPr>
        <p:sp>
          <p:nvSpPr>
            <p:cNvPr id="2001" name="Google Shape;182;p4"/>
            <p:cNvSpPr/>
            <p:nvPr/>
          </p:nvSpPr>
          <p:spPr>
            <a:xfrm rot="468000">
              <a:off x="8156160" y="428580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2" name="Google Shape;183;p4"/>
            <p:cNvSpPr/>
            <p:nvPr/>
          </p:nvSpPr>
          <p:spPr>
            <a:xfrm rot="468000">
              <a:off x="9504000" y="4292640"/>
              <a:ext cx="226080" cy="276120"/>
            </a:xfrm>
            <a:custGeom>
              <a:avLst/>
              <a:gdLst>
                <a:gd name="textAreaLeft" fmla="*/ 0 w 226080"/>
                <a:gd name="textAreaRight" fmla="*/ 226440 w 226080"/>
                <a:gd name="textAreaTop" fmla="*/ 0 h 276120"/>
                <a:gd name="textAreaBottom" fmla="*/ 276480 h 27612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3" name="Google Shape;184;p4"/>
            <p:cNvSpPr/>
            <p:nvPr/>
          </p:nvSpPr>
          <p:spPr>
            <a:xfrm rot="468000">
              <a:off x="9533160" y="5294520"/>
              <a:ext cx="345960" cy="194400"/>
            </a:xfrm>
            <a:custGeom>
              <a:avLst/>
              <a:gdLst>
                <a:gd name="textAreaLeft" fmla="*/ 0 w 345960"/>
                <a:gd name="textAreaRight" fmla="*/ 346320 w 345960"/>
                <a:gd name="textAreaTop" fmla="*/ 0 h 194400"/>
                <a:gd name="textAreaBottom" fmla="*/ 194760 h 19440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4" name="Google Shape;185;p4"/>
            <p:cNvSpPr/>
            <p:nvPr/>
          </p:nvSpPr>
          <p:spPr>
            <a:xfrm rot="468000">
              <a:off x="8153280" y="4250880"/>
              <a:ext cx="1736640" cy="1327320"/>
            </a:xfrm>
            <a:custGeom>
              <a:avLst/>
              <a:gdLst>
                <a:gd name="textAreaLeft" fmla="*/ 0 w 1736640"/>
                <a:gd name="textAreaRight" fmla="*/ 1737000 w 1736640"/>
                <a:gd name="textAreaTop" fmla="*/ 0 h 1327320"/>
                <a:gd name="textAreaBottom" fmla="*/ 1327680 h 132732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5" name="Google Shape;186;p4"/>
            <p:cNvSpPr/>
            <p:nvPr/>
          </p:nvSpPr>
          <p:spPr>
            <a:xfrm rot="468000">
              <a:off x="9525600" y="4252680"/>
              <a:ext cx="198720" cy="294120"/>
            </a:xfrm>
            <a:custGeom>
              <a:avLst/>
              <a:gdLst>
                <a:gd name="textAreaLeft" fmla="*/ 0 w 198720"/>
                <a:gd name="textAreaRight" fmla="*/ 199080 w 198720"/>
                <a:gd name="textAreaTop" fmla="*/ 0 h 294120"/>
                <a:gd name="textAreaBottom" fmla="*/ 294480 h 29412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6" name="Google Shape;187;p4"/>
            <p:cNvSpPr/>
            <p:nvPr/>
          </p:nvSpPr>
          <p:spPr>
            <a:xfrm rot="468000">
              <a:off x="9530280" y="5259240"/>
              <a:ext cx="345960" cy="194760"/>
            </a:xfrm>
            <a:custGeom>
              <a:avLst/>
              <a:gdLst>
                <a:gd name="textAreaLeft" fmla="*/ 0 w 345960"/>
                <a:gd name="textAreaRight" fmla="*/ 346320 w 345960"/>
                <a:gd name="textAreaTop" fmla="*/ 0 h 194760"/>
                <a:gd name="textAreaBottom" fmla="*/ 195120 h 1947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7" name="Google Shape;188;p4"/>
            <p:cNvSpPr/>
            <p:nvPr/>
          </p:nvSpPr>
          <p:spPr>
            <a:xfrm rot="468000">
              <a:off x="8557920" y="4322160"/>
              <a:ext cx="84240" cy="149760"/>
            </a:xfrm>
            <a:custGeom>
              <a:avLst/>
              <a:gdLst>
                <a:gd name="textAreaLeft" fmla="*/ 0 w 84240"/>
                <a:gd name="textAreaRight" fmla="*/ 84600 w 84240"/>
                <a:gd name="textAreaTop" fmla="*/ 0 h 149760"/>
                <a:gd name="textAreaBottom" fmla="*/ 150120 h 1497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8" name="Google Shape;189;p4"/>
            <p:cNvSpPr/>
            <p:nvPr/>
          </p:nvSpPr>
          <p:spPr>
            <a:xfrm rot="468000">
              <a:off x="8963640" y="4311000"/>
              <a:ext cx="123480" cy="276480"/>
            </a:xfrm>
            <a:custGeom>
              <a:avLst/>
              <a:gdLst>
                <a:gd name="textAreaLeft" fmla="*/ 0 w 123480"/>
                <a:gd name="textAreaRight" fmla="*/ 123840 w 123480"/>
                <a:gd name="textAreaTop" fmla="*/ 0 h 276480"/>
                <a:gd name="textAreaBottom" fmla="*/ 276840 h 27648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9" name="Google Shape;190;p4"/>
            <p:cNvSpPr/>
            <p:nvPr/>
          </p:nvSpPr>
          <p:spPr>
            <a:xfrm rot="468000">
              <a:off x="8798760" y="4377240"/>
              <a:ext cx="70560" cy="85320"/>
            </a:xfrm>
            <a:custGeom>
              <a:avLst/>
              <a:gdLst>
                <a:gd name="textAreaLeft" fmla="*/ 0 w 70560"/>
                <a:gd name="textAreaRight" fmla="*/ 70920 w 70560"/>
                <a:gd name="textAreaTop" fmla="*/ 0 h 85320"/>
                <a:gd name="textAreaBottom" fmla="*/ 85680 h 8532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0" name="Google Shape;191;p4"/>
            <p:cNvSpPr/>
            <p:nvPr/>
          </p:nvSpPr>
          <p:spPr>
            <a:xfrm rot="468000">
              <a:off x="8487720" y="4709520"/>
              <a:ext cx="154800" cy="124560"/>
            </a:xfrm>
            <a:custGeom>
              <a:avLst/>
              <a:gdLst>
                <a:gd name="textAreaLeft" fmla="*/ 0 w 154800"/>
                <a:gd name="textAreaRight" fmla="*/ 155160 w 154800"/>
                <a:gd name="textAreaTop" fmla="*/ 0 h 124560"/>
                <a:gd name="textAreaBottom" fmla="*/ 124920 h 1245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1" name="Google Shape;192;p4"/>
            <p:cNvSpPr/>
            <p:nvPr/>
          </p:nvSpPr>
          <p:spPr>
            <a:xfrm rot="468000">
              <a:off x="8186400" y="4883040"/>
              <a:ext cx="84240" cy="63360"/>
            </a:xfrm>
            <a:custGeom>
              <a:avLst/>
              <a:gdLst>
                <a:gd name="textAreaLeft" fmla="*/ 0 w 84240"/>
                <a:gd name="textAreaRight" fmla="*/ 84600 w 84240"/>
                <a:gd name="textAreaTop" fmla="*/ 0 h 63360"/>
                <a:gd name="textAreaBottom" fmla="*/ 63720 h 633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2" name="Google Shape;193;p4"/>
            <p:cNvSpPr/>
            <p:nvPr/>
          </p:nvSpPr>
          <p:spPr>
            <a:xfrm rot="468000">
              <a:off x="8429040" y="5161320"/>
              <a:ext cx="167760" cy="287280"/>
            </a:xfrm>
            <a:custGeom>
              <a:avLst/>
              <a:gdLst>
                <a:gd name="textAreaLeft" fmla="*/ 0 w 167760"/>
                <a:gd name="textAreaRight" fmla="*/ 168120 w 167760"/>
                <a:gd name="textAreaTop" fmla="*/ 0 h 287280"/>
                <a:gd name="textAreaBottom" fmla="*/ 287640 h 28728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3" name="Google Shape;194;p4"/>
            <p:cNvSpPr/>
            <p:nvPr/>
          </p:nvSpPr>
          <p:spPr>
            <a:xfrm rot="468000">
              <a:off x="9397440" y="4647960"/>
              <a:ext cx="141840" cy="84240"/>
            </a:xfrm>
            <a:custGeom>
              <a:avLst/>
              <a:gdLst>
                <a:gd name="textAreaLeft" fmla="*/ 0 w 141840"/>
                <a:gd name="textAreaRight" fmla="*/ 142200 w 141840"/>
                <a:gd name="textAreaTop" fmla="*/ 0 h 84240"/>
                <a:gd name="textAreaBottom" fmla="*/ 84600 h 84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4" name="Google Shape;195;p4"/>
            <p:cNvSpPr/>
            <p:nvPr/>
          </p:nvSpPr>
          <p:spPr>
            <a:xfrm rot="468000">
              <a:off x="9424080" y="5020200"/>
              <a:ext cx="169560" cy="297000"/>
            </a:xfrm>
            <a:custGeom>
              <a:avLst/>
              <a:gdLst>
                <a:gd name="textAreaLeft" fmla="*/ 0 w 169560"/>
                <a:gd name="textAreaRight" fmla="*/ 169920 w 169560"/>
                <a:gd name="textAreaTop" fmla="*/ 0 h 297000"/>
                <a:gd name="textAreaBottom" fmla="*/ 297360 h 2970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5" name="Google Shape;196;p4"/>
            <p:cNvSpPr/>
            <p:nvPr/>
          </p:nvSpPr>
          <p:spPr>
            <a:xfrm rot="468000">
              <a:off x="9597600" y="5272920"/>
              <a:ext cx="57600" cy="88560"/>
            </a:xfrm>
            <a:custGeom>
              <a:avLst/>
              <a:gdLst>
                <a:gd name="textAreaLeft" fmla="*/ 0 w 57600"/>
                <a:gd name="textAreaRight" fmla="*/ 57960 w 57600"/>
                <a:gd name="textAreaTop" fmla="*/ 0 h 88560"/>
                <a:gd name="textAreaBottom" fmla="*/ 88920 h 8856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4280" bIns="44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6" name="Google Shape;197;p4"/>
            <p:cNvSpPr/>
            <p:nvPr/>
          </p:nvSpPr>
          <p:spPr>
            <a:xfrm rot="468000">
              <a:off x="9606240" y="4280400"/>
              <a:ext cx="27360" cy="142200"/>
            </a:xfrm>
            <a:custGeom>
              <a:avLst/>
              <a:gdLst>
                <a:gd name="textAreaLeft" fmla="*/ 0 w 27360"/>
                <a:gd name="textAreaRight" fmla="*/ 27720 w 27360"/>
                <a:gd name="textAreaTop" fmla="*/ 0 h 142200"/>
                <a:gd name="textAreaBottom" fmla="*/ 142560 h 14220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7" name="Google Shape;198;p4"/>
            <p:cNvSpPr/>
            <p:nvPr/>
          </p:nvSpPr>
          <p:spPr>
            <a:xfrm rot="468000">
              <a:off x="8993520" y="5206680"/>
              <a:ext cx="161280" cy="109800"/>
            </a:xfrm>
            <a:custGeom>
              <a:avLst/>
              <a:gdLst>
                <a:gd name="textAreaLeft" fmla="*/ 0 w 161280"/>
                <a:gd name="textAreaRight" fmla="*/ 161640 w 161280"/>
                <a:gd name="textAreaTop" fmla="*/ 0 h 109800"/>
                <a:gd name="textAreaBottom" fmla="*/ 110160 h 10980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080" bIns="55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18" name="Google Shape;199;p4"/>
          <p:cNvGrpSpPr/>
          <p:nvPr/>
        </p:nvGrpSpPr>
        <p:grpSpPr>
          <a:xfrm>
            <a:off x="-564840" y="3895560"/>
            <a:ext cx="1472760" cy="1607400"/>
            <a:chOff x="-564840" y="3895560"/>
            <a:chExt cx="1472760" cy="1607400"/>
          </a:xfrm>
        </p:grpSpPr>
        <p:sp>
          <p:nvSpPr>
            <p:cNvPr id="2019" name="Google Shape;200;p4"/>
            <p:cNvSpPr/>
            <p:nvPr/>
          </p:nvSpPr>
          <p:spPr>
            <a:xfrm rot="17965200" flipV="1">
              <a:off x="-435240" y="4167360"/>
              <a:ext cx="1211040" cy="1004040"/>
            </a:xfrm>
            <a:custGeom>
              <a:avLst/>
              <a:gdLst>
                <a:gd name="textAreaLeft" fmla="*/ 0 w 1211040"/>
                <a:gd name="textAreaRight" fmla="*/ 1211400 w 1211040"/>
                <a:gd name="textAreaTop" fmla="*/ -360 h 1004040"/>
                <a:gd name="textAreaBottom" fmla="*/ 1004040 h 100404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0" name="Google Shape;201;p4"/>
            <p:cNvSpPr/>
            <p:nvPr/>
          </p:nvSpPr>
          <p:spPr>
            <a:xfrm rot="17965200" flipV="1">
              <a:off x="-432000" y="4226760"/>
              <a:ext cx="1211040" cy="1004040"/>
            </a:xfrm>
            <a:custGeom>
              <a:avLst/>
              <a:gdLst>
                <a:gd name="textAreaLeft" fmla="*/ 0 w 1211040"/>
                <a:gd name="textAreaRight" fmla="*/ 1211400 w 1211040"/>
                <a:gd name="textAreaTop" fmla="*/ -360 h 1004040"/>
                <a:gd name="textAreaBottom" fmla="*/ 1004040 h 100404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21" name="Google Shape;202;p4"/>
          <p:cNvGrpSpPr/>
          <p:nvPr/>
        </p:nvGrpSpPr>
        <p:grpSpPr>
          <a:xfrm>
            <a:off x="-765720" y="0"/>
            <a:ext cx="1326960" cy="2528640"/>
            <a:chOff x="-765720" y="0"/>
            <a:chExt cx="1326960" cy="2528640"/>
          </a:xfrm>
        </p:grpSpPr>
        <p:sp>
          <p:nvSpPr>
            <p:cNvPr id="2022" name="Google Shape;203;p4"/>
            <p:cNvSpPr/>
            <p:nvPr/>
          </p:nvSpPr>
          <p:spPr>
            <a:xfrm>
              <a:off x="-747360" y="69624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3" name="Google Shape;204;p4"/>
            <p:cNvSpPr/>
            <p:nvPr/>
          </p:nvSpPr>
          <p:spPr>
            <a:xfrm>
              <a:off x="-765720" y="68472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4" name="Google Shape;205;p4"/>
            <p:cNvSpPr/>
            <p:nvPr/>
          </p:nvSpPr>
          <p:spPr>
            <a:xfrm>
              <a:off x="-47160" y="5760"/>
              <a:ext cx="608400" cy="768240"/>
            </a:xfrm>
            <a:custGeom>
              <a:avLst/>
              <a:gdLst>
                <a:gd name="textAreaLeft" fmla="*/ 0 w 608400"/>
                <a:gd name="textAreaRight" fmla="*/ 608760 w 608400"/>
                <a:gd name="textAreaTop" fmla="*/ 0 h 768240"/>
                <a:gd name="textAreaBottom" fmla="*/ 768600 h 76824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5" name="Google Shape;206;p4"/>
            <p:cNvSpPr/>
            <p:nvPr/>
          </p:nvSpPr>
          <p:spPr>
            <a:xfrm>
              <a:off x="-55800" y="0"/>
              <a:ext cx="609120" cy="768240"/>
            </a:xfrm>
            <a:custGeom>
              <a:avLst/>
              <a:gdLst>
                <a:gd name="textAreaLeft" fmla="*/ 0 w 609120"/>
                <a:gd name="textAreaRight" fmla="*/ 609480 w 609120"/>
                <a:gd name="textAreaTop" fmla="*/ 0 h 768240"/>
                <a:gd name="textAreaBottom" fmla="*/ 768600 h 76824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6" name="Google Shape;207;p4"/>
            <p:cNvSpPr/>
            <p:nvPr/>
          </p:nvSpPr>
          <p:spPr>
            <a:xfrm>
              <a:off x="36000" y="680760"/>
              <a:ext cx="254160" cy="212400"/>
            </a:xfrm>
            <a:custGeom>
              <a:avLst/>
              <a:gdLst>
                <a:gd name="textAreaLeft" fmla="*/ 0 w 254160"/>
                <a:gd name="textAreaRight" fmla="*/ 254520 w 254160"/>
                <a:gd name="textAreaTop" fmla="*/ 0 h 212400"/>
                <a:gd name="textAreaBottom" fmla="*/ 212760 h 21240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7" name="Google Shape;208;p4"/>
            <p:cNvSpPr/>
            <p:nvPr/>
          </p:nvSpPr>
          <p:spPr>
            <a:xfrm>
              <a:off x="29520" y="654840"/>
              <a:ext cx="249120" cy="212760"/>
            </a:xfrm>
            <a:custGeom>
              <a:avLst/>
              <a:gdLst>
                <a:gd name="textAreaLeft" fmla="*/ 0 w 249120"/>
                <a:gd name="textAreaRight" fmla="*/ 249480 w 249120"/>
                <a:gd name="textAreaTop" fmla="*/ 0 h 212760"/>
                <a:gd name="textAreaBottom" fmla="*/ 213120 h 2127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8" name="Google Shape;209;p4"/>
            <p:cNvSpPr/>
            <p:nvPr/>
          </p:nvSpPr>
          <p:spPr>
            <a:xfrm>
              <a:off x="-651960" y="1659960"/>
              <a:ext cx="274320" cy="576720"/>
            </a:xfrm>
            <a:custGeom>
              <a:avLst/>
              <a:gdLst>
                <a:gd name="textAreaLeft" fmla="*/ 0 w 274320"/>
                <a:gd name="textAreaRight" fmla="*/ 274680 w 274320"/>
                <a:gd name="textAreaTop" fmla="*/ 0 h 576720"/>
                <a:gd name="textAreaBottom" fmla="*/ 577080 h 5767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9" name="Google Shape;210;p4"/>
            <p:cNvSpPr/>
            <p:nvPr/>
          </p:nvSpPr>
          <p:spPr>
            <a:xfrm>
              <a:off x="-335880" y="951840"/>
              <a:ext cx="336600" cy="621720"/>
            </a:xfrm>
            <a:custGeom>
              <a:avLst/>
              <a:gdLst>
                <a:gd name="textAreaLeft" fmla="*/ 0 w 336600"/>
                <a:gd name="textAreaRight" fmla="*/ 336960 w 336600"/>
                <a:gd name="textAreaTop" fmla="*/ 0 h 621720"/>
                <a:gd name="textAreaBottom" fmla="*/ 622080 h 62172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0" name="Google Shape;211;p4"/>
            <p:cNvSpPr/>
            <p:nvPr/>
          </p:nvSpPr>
          <p:spPr>
            <a:xfrm>
              <a:off x="66960" y="685440"/>
              <a:ext cx="92160" cy="107640"/>
            </a:xfrm>
            <a:custGeom>
              <a:avLst/>
              <a:gdLst>
                <a:gd name="textAreaLeft" fmla="*/ 0 w 92160"/>
                <a:gd name="textAreaRight" fmla="*/ 92520 w 92160"/>
                <a:gd name="textAreaTop" fmla="*/ 0 h 107640"/>
                <a:gd name="textAreaBottom" fmla="*/ 108000 h 10764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1" name="Google Shape;212;p4"/>
            <p:cNvSpPr/>
            <p:nvPr/>
          </p:nvSpPr>
          <p:spPr>
            <a:xfrm>
              <a:off x="72360" y="428400"/>
              <a:ext cx="76680" cy="187560"/>
            </a:xfrm>
            <a:custGeom>
              <a:avLst/>
              <a:gdLst>
                <a:gd name="textAreaLeft" fmla="*/ 0 w 76680"/>
                <a:gd name="textAreaRight" fmla="*/ 77040 w 76680"/>
                <a:gd name="textAreaTop" fmla="*/ 0 h 187560"/>
                <a:gd name="textAreaBottom" fmla="*/ 187920 h 1875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32" name="Google Shape;213;p4"/>
          <p:cNvGrpSpPr/>
          <p:nvPr/>
        </p:nvGrpSpPr>
        <p:grpSpPr>
          <a:xfrm>
            <a:off x="8027280" y="-14400"/>
            <a:ext cx="1617480" cy="1491480"/>
            <a:chOff x="8027280" y="-14400"/>
            <a:chExt cx="1617480" cy="1491480"/>
          </a:xfrm>
        </p:grpSpPr>
        <p:sp>
          <p:nvSpPr>
            <p:cNvPr id="2033" name="Google Shape;214;p4"/>
            <p:cNvSpPr/>
            <p:nvPr/>
          </p:nvSpPr>
          <p:spPr>
            <a:xfrm rot="12697200" flipV="1">
              <a:off x="8200440" y="229680"/>
              <a:ext cx="1211400" cy="1004400"/>
            </a:xfrm>
            <a:custGeom>
              <a:avLst/>
              <a:gdLst>
                <a:gd name="textAreaLeft" fmla="*/ 0 w 1211400"/>
                <a:gd name="textAreaRight" fmla="*/ 1211760 w 1211400"/>
                <a:gd name="textAreaTop" fmla="*/ 360 h 1004400"/>
                <a:gd name="textAreaBottom" fmla="*/ 1005120 h 100440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34" name="Google Shape;215;p4"/>
            <p:cNvSpPr/>
            <p:nvPr/>
          </p:nvSpPr>
          <p:spPr>
            <a:xfrm rot="12697200" flipV="1">
              <a:off x="8259840" y="228600"/>
              <a:ext cx="1211400" cy="1004400"/>
            </a:xfrm>
            <a:custGeom>
              <a:avLst/>
              <a:gdLst>
                <a:gd name="textAreaLeft" fmla="*/ 0 w 1211400"/>
                <a:gd name="textAreaRight" fmla="*/ 1211760 w 1211400"/>
                <a:gd name="textAreaTop" fmla="*/ 360 h 1004400"/>
                <a:gd name="textAreaBottom" fmla="*/ 1005120 h 100440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grpSp>
        <p:nvGrpSpPr>
          <p:cNvPr id="2037" name="Google Shape;2573;p31"/>
          <p:cNvGrpSpPr/>
          <p:nvPr/>
        </p:nvGrpSpPr>
        <p:grpSpPr>
          <a:xfrm>
            <a:off x="8031960" y="-438120"/>
            <a:ext cx="1941120" cy="1954800"/>
            <a:chOff x="8031960" y="-438120"/>
            <a:chExt cx="1941120" cy="1954800"/>
          </a:xfrm>
        </p:grpSpPr>
        <p:sp>
          <p:nvSpPr>
            <p:cNvPr id="2038" name="Google Shape;2574;p31"/>
            <p:cNvSpPr/>
            <p:nvPr/>
          </p:nvSpPr>
          <p:spPr>
            <a:xfrm>
              <a:off x="8085600" y="-36000"/>
              <a:ext cx="1086840" cy="1409400"/>
            </a:xfrm>
            <a:custGeom>
              <a:avLst/>
              <a:gdLst>
                <a:gd name="textAreaLeft" fmla="*/ 0 w 1086840"/>
                <a:gd name="textAreaRight" fmla="*/ 1087200 w 1086840"/>
                <a:gd name="textAreaTop" fmla="*/ 0 h 1409400"/>
                <a:gd name="textAreaBottom" fmla="*/ 1409760 h 1409400"/>
              </a:gdLst>
              <a:ahLst/>
              <a:cxnLst/>
              <a:rect l="textAreaLeft" t="textAreaTop" r="textAreaRight" b="textAreaBottom"/>
              <a:pathLst>
                <a:path w="28187" h="36548">
                  <a:moveTo>
                    <a:pt x="2370" y="2804"/>
                  </a:moveTo>
                  <a:cubicBezTo>
                    <a:pt x="2388" y="2804"/>
                    <a:pt x="2406" y="2805"/>
                    <a:pt x="2423" y="2806"/>
                  </a:cubicBezTo>
                  <a:cubicBezTo>
                    <a:pt x="2974" y="2836"/>
                    <a:pt x="3396" y="3305"/>
                    <a:pt x="3367" y="3856"/>
                  </a:cubicBezTo>
                  <a:cubicBezTo>
                    <a:pt x="3338" y="4387"/>
                    <a:pt x="2899" y="4800"/>
                    <a:pt x="2372" y="4800"/>
                  </a:cubicBezTo>
                  <a:cubicBezTo>
                    <a:pt x="2354" y="4800"/>
                    <a:pt x="2335" y="4800"/>
                    <a:pt x="2317" y="4799"/>
                  </a:cubicBezTo>
                  <a:cubicBezTo>
                    <a:pt x="1767" y="4770"/>
                    <a:pt x="1344" y="4299"/>
                    <a:pt x="1374" y="3750"/>
                  </a:cubicBezTo>
                  <a:cubicBezTo>
                    <a:pt x="1402" y="3216"/>
                    <a:pt x="1844" y="2804"/>
                    <a:pt x="2370" y="2804"/>
                  </a:cubicBezTo>
                  <a:close/>
                  <a:moveTo>
                    <a:pt x="4319" y="1"/>
                  </a:moveTo>
                  <a:lnTo>
                    <a:pt x="3477" y="188"/>
                  </a:lnTo>
                  <a:lnTo>
                    <a:pt x="0" y="4226"/>
                  </a:lnTo>
                  <a:lnTo>
                    <a:pt x="27842" y="36548"/>
                  </a:lnTo>
                  <a:lnTo>
                    <a:pt x="28186" y="36079"/>
                  </a:lnTo>
                  <a:lnTo>
                    <a:pt x="4319"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39" name="Google Shape;2575;p31"/>
            <p:cNvSpPr/>
            <p:nvPr/>
          </p:nvSpPr>
          <p:spPr>
            <a:xfrm>
              <a:off x="8031960" y="-28800"/>
              <a:ext cx="1127160" cy="1545480"/>
            </a:xfrm>
            <a:custGeom>
              <a:avLst/>
              <a:gdLst>
                <a:gd name="textAreaLeft" fmla="*/ 0 w 1127160"/>
                <a:gd name="textAreaRight" fmla="*/ 1127520 w 1127160"/>
                <a:gd name="textAreaTop" fmla="*/ 0 h 1545480"/>
                <a:gd name="textAreaBottom" fmla="*/ 1545840 h 1545480"/>
              </a:gdLst>
              <a:ahLst/>
              <a:cxnLst/>
              <a:rect l="textAreaLeft" t="textAreaTop" r="textAreaRight" b="textAreaBottom"/>
              <a:pathLst>
                <a:path w="29232" h="40078">
                  <a:moveTo>
                    <a:pt x="3345" y="2895"/>
                  </a:moveTo>
                  <a:cubicBezTo>
                    <a:pt x="3363" y="2895"/>
                    <a:pt x="3380" y="2895"/>
                    <a:pt x="3398" y="2896"/>
                  </a:cubicBezTo>
                  <a:cubicBezTo>
                    <a:pt x="3949" y="2926"/>
                    <a:pt x="4371" y="3396"/>
                    <a:pt x="4342" y="3947"/>
                  </a:cubicBezTo>
                  <a:cubicBezTo>
                    <a:pt x="4313" y="4478"/>
                    <a:pt x="3874" y="4891"/>
                    <a:pt x="3347" y="4891"/>
                  </a:cubicBezTo>
                  <a:cubicBezTo>
                    <a:pt x="3329" y="4891"/>
                    <a:pt x="3310" y="4890"/>
                    <a:pt x="3291" y="4889"/>
                  </a:cubicBezTo>
                  <a:cubicBezTo>
                    <a:pt x="2742" y="4861"/>
                    <a:pt x="2319" y="4391"/>
                    <a:pt x="2349" y="3840"/>
                  </a:cubicBezTo>
                  <a:cubicBezTo>
                    <a:pt x="2377" y="3308"/>
                    <a:pt x="2818" y="2895"/>
                    <a:pt x="3345" y="2895"/>
                  </a:cubicBezTo>
                  <a:close/>
                  <a:moveTo>
                    <a:pt x="4866" y="1"/>
                  </a:moveTo>
                  <a:lnTo>
                    <a:pt x="0" y="3816"/>
                  </a:lnTo>
                  <a:lnTo>
                    <a:pt x="24055" y="40078"/>
                  </a:lnTo>
                  <a:lnTo>
                    <a:pt x="29231" y="36361"/>
                  </a:lnTo>
                  <a:lnTo>
                    <a:pt x="4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0" name="Google Shape;2576;p31"/>
            <p:cNvSpPr/>
            <p:nvPr/>
          </p:nvSpPr>
          <p:spPr>
            <a:xfrm>
              <a:off x="9075240" y="1303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1" name="Google Shape;2577;p31"/>
            <p:cNvSpPr/>
            <p:nvPr/>
          </p:nvSpPr>
          <p:spPr>
            <a:xfrm>
              <a:off x="9041400" y="1252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0" y="651"/>
                  </a:moveTo>
                  <a:lnTo>
                    <a:pt x="95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2" name="Google Shape;2578;p31"/>
            <p:cNvSpPr/>
            <p:nvPr/>
          </p:nvSpPr>
          <p:spPr>
            <a:xfrm>
              <a:off x="9005040" y="11988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957" y="0"/>
                  </a:moveTo>
                  <a:lnTo>
                    <a:pt x="0" y="65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3" name="Google Shape;2579;p31"/>
            <p:cNvSpPr/>
            <p:nvPr/>
          </p:nvSpPr>
          <p:spPr>
            <a:xfrm>
              <a:off x="8971200" y="11480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1" fill="none">
                  <a:moveTo>
                    <a:pt x="1" y="651"/>
                  </a:moveTo>
                  <a:lnTo>
                    <a:pt x="959"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4" name="Google Shape;2580;p31"/>
            <p:cNvSpPr/>
            <p:nvPr/>
          </p:nvSpPr>
          <p:spPr>
            <a:xfrm>
              <a:off x="8934840" y="10933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5" name="Google Shape;2581;p31"/>
            <p:cNvSpPr/>
            <p:nvPr/>
          </p:nvSpPr>
          <p:spPr>
            <a:xfrm>
              <a:off x="8900280" y="1041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6" name="Google Shape;2582;p31"/>
            <p:cNvSpPr/>
            <p:nvPr/>
          </p:nvSpPr>
          <p:spPr>
            <a:xfrm>
              <a:off x="8863200" y="9871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7" name="Google Shape;2583;p31"/>
            <p:cNvSpPr/>
            <p:nvPr/>
          </p:nvSpPr>
          <p:spPr>
            <a:xfrm>
              <a:off x="8829720" y="934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8" name="Google Shape;2584;p31"/>
            <p:cNvSpPr/>
            <p:nvPr/>
          </p:nvSpPr>
          <p:spPr>
            <a:xfrm>
              <a:off x="8794080" y="8834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9" name="Google Shape;2585;p31"/>
            <p:cNvSpPr/>
            <p:nvPr/>
          </p:nvSpPr>
          <p:spPr>
            <a:xfrm>
              <a:off x="8758440" y="831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0" name="Google Shape;2586;p31"/>
            <p:cNvSpPr/>
            <p:nvPr/>
          </p:nvSpPr>
          <p:spPr>
            <a:xfrm>
              <a:off x="8721720" y="77724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3" fill="none">
                  <a:moveTo>
                    <a:pt x="1" y="652"/>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1" name="Google Shape;2587;p31"/>
            <p:cNvSpPr/>
            <p:nvPr/>
          </p:nvSpPr>
          <p:spPr>
            <a:xfrm>
              <a:off x="8687880" y="7264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2" name="Google Shape;2588;p31"/>
            <p:cNvSpPr/>
            <p:nvPr/>
          </p:nvSpPr>
          <p:spPr>
            <a:xfrm>
              <a:off x="8651520" y="6717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3" name="Google Shape;2589;p31"/>
            <p:cNvSpPr/>
            <p:nvPr/>
          </p:nvSpPr>
          <p:spPr>
            <a:xfrm>
              <a:off x="8617320" y="61992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1" y="651"/>
                  </a:moveTo>
                  <a:lnTo>
                    <a:pt x="958"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4" name="Google Shape;2590;p31"/>
            <p:cNvSpPr/>
            <p:nvPr/>
          </p:nvSpPr>
          <p:spPr>
            <a:xfrm>
              <a:off x="8580240" y="5655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60" h="652" fill="none">
                  <a:moveTo>
                    <a:pt x="1"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5" name="Google Shape;2591;p31"/>
            <p:cNvSpPr/>
            <p:nvPr/>
          </p:nvSpPr>
          <p:spPr>
            <a:xfrm>
              <a:off x="8546400" y="51336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9" h="651" fill="none">
                  <a:moveTo>
                    <a:pt x="0" y="651"/>
                  </a:moveTo>
                  <a:lnTo>
                    <a:pt x="95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6" name="Google Shape;2592;p31"/>
            <p:cNvSpPr/>
            <p:nvPr/>
          </p:nvSpPr>
          <p:spPr>
            <a:xfrm>
              <a:off x="8511120" y="46188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2" fill="none">
                  <a:moveTo>
                    <a:pt x="1" y="651"/>
                  </a:moveTo>
                  <a:lnTo>
                    <a:pt x="958"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7" name="Google Shape;2593;p31"/>
            <p:cNvSpPr/>
            <p:nvPr/>
          </p:nvSpPr>
          <p:spPr>
            <a:xfrm>
              <a:off x="8476560" y="410400"/>
              <a:ext cx="36720" cy="24840"/>
            </a:xfrm>
            <a:custGeom>
              <a:avLst/>
              <a:gdLst>
                <a:gd name="textAreaLeft" fmla="*/ 0 w 36720"/>
                <a:gd name="textAreaRight" fmla="*/ 37080 w 36720"/>
                <a:gd name="textAreaTop" fmla="*/ 0 h 24840"/>
                <a:gd name="textAreaBottom" fmla="*/ 25200 h 24840"/>
              </a:gdLst>
              <a:ahLst/>
              <a:cxnLst/>
              <a:rect l="textAreaLeft" t="textAreaTop" r="textAreaRight" b="textAreaBottom"/>
              <a:pathLst>
                <a:path w="958" h="651" fill="none">
                  <a:moveTo>
                    <a:pt x="0" y="651"/>
                  </a:moveTo>
                  <a:lnTo>
                    <a:pt x="957"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8" name="Google Shape;2594;p31"/>
            <p:cNvSpPr/>
            <p:nvPr/>
          </p:nvSpPr>
          <p:spPr>
            <a:xfrm>
              <a:off x="8439840" y="357120"/>
              <a:ext cx="40320" cy="26640"/>
            </a:xfrm>
            <a:custGeom>
              <a:avLst/>
              <a:gdLst>
                <a:gd name="textAreaLeft" fmla="*/ 0 w 40320"/>
                <a:gd name="textAreaRight" fmla="*/ 40680 w 40320"/>
                <a:gd name="textAreaTop" fmla="*/ 0 h 26640"/>
                <a:gd name="textAreaBottom" fmla="*/ 27000 h 26640"/>
              </a:gdLst>
              <a:ahLst/>
              <a:cxnLst/>
              <a:rect l="textAreaLeft" t="textAreaTop" r="textAreaRight" b="textAreaBottom"/>
              <a:pathLst>
                <a:path w="1053" h="703" fill="none">
                  <a:moveTo>
                    <a:pt x="0" y="702"/>
                  </a:moveTo>
                  <a:lnTo>
                    <a:pt x="1052"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9" name="Google Shape;2595;p31"/>
            <p:cNvSpPr/>
            <p:nvPr/>
          </p:nvSpPr>
          <p:spPr>
            <a:xfrm>
              <a:off x="8405640" y="306000"/>
              <a:ext cx="39600" cy="27000"/>
            </a:xfrm>
            <a:custGeom>
              <a:avLst/>
              <a:gdLst>
                <a:gd name="textAreaLeft" fmla="*/ 0 w 39600"/>
                <a:gd name="textAreaRight" fmla="*/ 39960 w 39600"/>
                <a:gd name="textAreaTop" fmla="*/ 0 h 27000"/>
                <a:gd name="textAreaBottom" fmla="*/ 27360 h 27000"/>
              </a:gdLst>
              <a:ahLst/>
              <a:cxnLst/>
              <a:rect l="textAreaLeft" t="textAreaTop" r="textAreaRight" b="textAreaBottom"/>
              <a:pathLst>
                <a:path w="1036" h="713" fill="none">
                  <a:moveTo>
                    <a:pt x="1" y="713"/>
                  </a:moveTo>
                  <a:lnTo>
                    <a:pt x="1035" y="0"/>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0" name="Google Shape;2596;p31"/>
            <p:cNvSpPr/>
            <p:nvPr/>
          </p:nvSpPr>
          <p:spPr>
            <a:xfrm>
              <a:off x="8369640" y="252360"/>
              <a:ext cx="40320" cy="25920"/>
            </a:xfrm>
            <a:custGeom>
              <a:avLst/>
              <a:gdLst>
                <a:gd name="textAreaLeft" fmla="*/ 0 w 40320"/>
                <a:gd name="textAreaRight" fmla="*/ 40680 w 40320"/>
                <a:gd name="textAreaTop" fmla="*/ 0 h 25920"/>
                <a:gd name="textAreaBottom" fmla="*/ 26280 h 25920"/>
              </a:gdLst>
              <a:ahLst/>
              <a:cxnLst/>
              <a:rect l="textAreaLeft" t="textAreaTop" r="textAreaRight" b="textAreaBottom"/>
              <a:pathLst>
                <a:path w="1051" h="685" fill="none">
                  <a:moveTo>
                    <a:pt x="1" y="684"/>
                  </a:moveTo>
                  <a:lnTo>
                    <a:pt x="1050"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1" name="Google Shape;2597;p31"/>
            <p:cNvSpPr/>
            <p:nvPr/>
          </p:nvSpPr>
          <p:spPr>
            <a:xfrm>
              <a:off x="8335080" y="199080"/>
              <a:ext cx="37440" cy="27360"/>
            </a:xfrm>
            <a:custGeom>
              <a:avLst/>
              <a:gdLst>
                <a:gd name="textAreaLeft" fmla="*/ 0 w 37440"/>
                <a:gd name="textAreaRight" fmla="*/ 37800 w 37440"/>
                <a:gd name="textAreaTop" fmla="*/ 0 h 27360"/>
                <a:gd name="textAreaBottom" fmla="*/ 27720 h 27360"/>
              </a:gdLst>
              <a:ahLst/>
              <a:cxnLst/>
              <a:rect l="textAreaLeft" t="textAreaTop" r="textAreaRight" b="textAreaBottom"/>
              <a:pathLst>
                <a:path w="980" h="715" fill="none">
                  <a:moveTo>
                    <a:pt x="1" y="715"/>
                  </a:moveTo>
                  <a:lnTo>
                    <a:pt x="97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2" name="Google Shape;2598;p31"/>
            <p:cNvSpPr/>
            <p:nvPr/>
          </p:nvSpPr>
          <p:spPr>
            <a:xfrm>
              <a:off x="8298000" y="146160"/>
              <a:ext cx="38520" cy="25560"/>
            </a:xfrm>
            <a:custGeom>
              <a:avLst/>
              <a:gdLst>
                <a:gd name="textAreaLeft" fmla="*/ 0 w 38520"/>
                <a:gd name="textAreaRight" fmla="*/ 38880 w 38520"/>
                <a:gd name="textAreaTop" fmla="*/ 0 h 25560"/>
                <a:gd name="textAreaBottom" fmla="*/ 25920 h 25560"/>
              </a:gdLst>
              <a:ahLst/>
              <a:cxnLst/>
              <a:rect l="textAreaLeft" t="textAreaTop" r="textAreaRight" b="textAreaBottom"/>
              <a:pathLst>
                <a:path w="1009" h="673" fill="none">
                  <a:moveTo>
                    <a:pt x="0" y="673"/>
                  </a:moveTo>
                  <a:lnTo>
                    <a:pt x="1009"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3" name="Google Shape;2599;p31"/>
            <p:cNvSpPr/>
            <p:nvPr/>
          </p:nvSpPr>
          <p:spPr>
            <a:xfrm>
              <a:off x="8264160" y="93960"/>
              <a:ext cx="38520" cy="25920"/>
            </a:xfrm>
            <a:custGeom>
              <a:avLst/>
              <a:gdLst>
                <a:gd name="textAreaLeft" fmla="*/ 0 w 38520"/>
                <a:gd name="textAreaRight" fmla="*/ 38880 w 38520"/>
                <a:gd name="textAreaTop" fmla="*/ 0 h 25920"/>
                <a:gd name="textAreaBottom" fmla="*/ 26280 h 25920"/>
              </a:gdLst>
              <a:ahLst/>
              <a:cxnLst/>
              <a:rect l="textAreaLeft" t="textAreaTop" r="textAreaRight" b="textAreaBottom"/>
              <a:pathLst>
                <a:path w="1011" h="678" fill="none">
                  <a:moveTo>
                    <a:pt x="1" y="677"/>
                  </a:moveTo>
                  <a:lnTo>
                    <a:pt x="1011"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4" name="Google Shape;2600;p31"/>
            <p:cNvSpPr/>
            <p:nvPr/>
          </p:nvSpPr>
          <p:spPr>
            <a:xfrm>
              <a:off x="8228880" y="41760"/>
              <a:ext cx="37440" cy="26640"/>
            </a:xfrm>
            <a:custGeom>
              <a:avLst/>
              <a:gdLst>
                <a:gd name="textAreaLeft" fmla="*/ 0 w 37440"/>
                <a:gd name="textAreaRight" fmla="*/ 37800 w 37440"/>
                <a:gd name="textAreaTop" fmla="*/ 0 h 26640"/>
                <a:gd name="textAreaBottom" fmla="*/ 27000 h 26640"/>
              </a:gdLst>
              <a:ahLst/>
              <a:cxnLst/>
              <a:rect l="textAreaLeft" t="textAreaTop" r="textAreaRight" b="textAreaBottom"/>
              <a:pathLst>
                <a:path w="977" h="703" fill="none">
                  <a:moveTo>
                    <a:pt x="1" y="703"/>
                  </a:moveTo>
                  <a:lnTo>
                    <a:pt x="977" y="1"/>
                  </a:lnTo>
                </a:path>
              </a:pathLst>
            </a:custGeom>
            <a:noFill/>
            <a:ln w="2875">
              <a:solidFill>
                <a:srgbClr val="061937"/>
              </a:solidFill>
              <a:miter/>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5" name="Google Shape;2601;p31"/>
            <p:cNvSpPr/>
            <p:nvPr/>
          </p:nvSpPr>
          <p:spPr>
            <a:xfrm>
              <a:off x="8294400" y="415080"/>
              <a:ext cx="269280" cy="410400"/>
            </a:xfrm>
            <a:custGeom>
              <a:avLst/>
              <a:gdLst>
                <a:gd name="textAreaLeft" fmla="*/ 0 w 269280"/>
                <a:gd name="textAreaRight" fmla="*/ 269640 w 269280"/>
                <a:gd name="textAreaTop" fmla="*/ 0 h 410400"/>
                <a:gd name="textAreaBottom" fmla="*/ 410760 h 410400"/>
              </a:gdLst>
              <a:ahLst/>
              <a:cxnLst/>
              <a:rect l="textAreaLeft" t="textAreaTop" r="textAreaRight" b="textAreaBottom"/>
              <a:pathLst>
                <a:path w="6991" h="10649">
                  <a:moveTo>
                    <a:pt x="1" y="1"/>
                  </a:moveTo>
                  <a:lnTo>
                    <a:pt x="1" y="1"/>
                  </a:lnTo>
                  <a:cubicBezTo>
                    <a:pt x="553" y="907"/>
                    <a:pt x="1122" y="1804"/>
                    <a:pt x="1692" y="2699"/>
                  </a:cubicBezTo>
                  <a:lnTo>
                    <a:pt x="3423" y="5371"/>
                  </a:lnTo>
                  <a:lnTo>
                    <a:pt x="5187" y="8022"/>
                  </a:lnTo>
                  <a:cubicBezTo>
                    <a:pt x="5781" y="8901"/>
                    <a:pt x="6377" y="9780"/>
                    <a:pt x="6990" y="10648"/>
                  </a:cubicBezTo>
                  <a:cubicBezTo>
                    <a:pt x="6437" y="9742"/>
                    <a:pt x="5869" y="8845"/>
                    <a:pt x="5298" y="7950"/>
                  </a:cubicBezTo>
                  <a:lnTo>
                    <a:pt x="3567" y="5276"/>
                  </a:lnTo>
                  <a:lnTo>
                    <a:pt x="1804" y="2626"/>
                  </a:lnTo>
                  <a:cubicBezTo>
                    <a:pt x="1209" y="1746"/>
                    <a:pt x="612" y="86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6" name="Google Shape;2602;p31"/>
            <p:cNvSpPr/>
            <p:nvPr/>
          </p:nvSpPr>
          <p:spPr>
            <a:xfrm>
              <a:off x="8672760" y="1004400"/>
              <a:ext cx="187200" cy="285120"/>
            </a:xfrm>
            <a:custGeom>
              <a:avLst/>
              <a:gdLst>
                <a:gd name="textAreaLeft" fmla="*/ 0 w 187200"/>
                <a:gd name="textAreaRight" fmla="*/ 187560 w 187200"/>
                <a:gd name="textAreaTop" fmla="*/ 0 h 285120"/>
                <a:gd name="textAreaBottom" fmla="*/ 285480 h 285120"/>
              </a:gdLst>
              <a:ahLst/>
              <a:cxnLst/>
              <a:rect l="textAreaLeft" t="textAreaTop" r="textAreaRight" b="textAreaBottom"/>
              <a:pathLst>
                <a:path w="4859" h="7405">
                  <a:moveTo>
                    <a:pt x="1" y="0"/>
                  </a:moveTo>
                  <a:cubicBezTo>
                    <a:pt x="376" y="636"/>
                    <a:pt x="766" y="1262"/>
                    <a:pt x="1160" y="1887"/>
                  </a:cubicBezTo>
                  <a:cubicBezTo>
                    <a:pt x="1553" y="2513"/>
                    <a:pt x="1959" y="3129"/>
                    <a:pt x="2358" y="3749"/>
                  </a:cubicBezTo>
                  <a:cubicBezTo>
                    <a:pt x="2768" y="4363"/>
                    <a:pt x="3172" y="4981"/>
                    <a:pt x="3588" y="5590"/>
                  </a:cubicBezTo>
                  <a:cubicBezTo>
                    <a:pt x="4005" y="6200"/>
                    <a:pt x="4424" y="6807"/>
                    <a:pt x="4859" y="7404"/>
                  </a:cubicBezTo>
                  <a:cubicBezTo>
                    <a:pt x="4483" y="6768"/>
                    <a:pt x="4093" y="6142"/>
                    <a:pt x="3699" y="5518"/>
                  </a:cubicBezTo>
                  <a:cubicBezTo>
                    <a:pt x="3306" y="4893"/>
                    <a:pt x="2900" y="4276"/>
                    <a:pt x="2502" y="3655"/>
                  </a:cubicBezTo>
                  <a:cubicBezTo>
                    <a:pt x="2091" y="3042"/>
                    <a:pt x="1687" y="2424"/>
                    <a:pt x="1270" y="1815"/>
                  </a:cubicBezTo>
                  <a:cubicBezTo>
                    <a:pt x="854" y="1206"/>
                    <a:pt x="435" y="598"/>
                    <a:pt x="1"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7" name="Google Shape;2603;p31"/>
            <p:cNvSpPr/>
            <p:nvPr/>
          </p:nvSpPr>
          <p:spPr>
            <a:xfrm>
              <a:off x="8381160" y="-244440"/>
              <a:ext cx="1591920" cy="1753920"/>
            </a:xfrm>
            <a:custGeom>
              <a:avLst/>
              <a:gdLst>
                <a:gd name="textAreaLeft" fmla="*/ 0 w 1591920"/>
                <a:gd name="textAreaRight" fmla="*/ 1592280 w 1591920"/>
                <a:gd name="textAreaTop" fmla="*/ 0 h 1753920"/>
                <a:gd name="textAreaBottom" fmla="*/ 1754280 h 1753920"/>
              </a:gdLst>
              <a:ahLst/>
              <a:cxnLst/>
              <a:rect l="textAreaLeft" t="textAreaTop" r="textAreaRight" b="textAreaBottom"/>
              <a:pathLst>
                <a:path w="41273" h="45481">
                  <a:moveTo>
                    <a:pt x="20994" y="1"/>
                  </a:moveTo>
                  <a:cubicBezTo>
                    <a:pt x="13106" y="1"/>
                    <a:pt x="6025" y="5625"/>
                    <a:pt x="4500" y="13641"/>
                  </a:cubicBezTo>
                  <a:lnTo>
                    <a:pt x="568" y="34317"/>
                  </a:lnTo>
                  <a:cubicBezTo>
                    <a:pt x="0" y="37306"/>
                    <a:pt x="1980" y="40217"/>
                    <a:pt x="4969" y="40785"/>
                  </a:cubicBezTo>
                  <a:lnTo>
                    <a:pt x="29149" y="45383"/>
                  </a:lnTo>
                  <a:cubicBezTo>
                    <a:pt x="29494" y="45449"/>
                    <a:pt x="29839" y="45480"/>
                    <a:pt x="30179" y="45480"/>
                  </a:cubicBezTo>
                  <a:cubicBezTo>
                    <a:pt x="32779" y="45480"/>
                    <a:pt x="35115" y="43626"/>
                    <a:pt x="35618" y="40982"/>
                  </a:cubicBezTo>
                  <a:lnTo>
                    <a:pt x="39549" y="20307"/>
                  </a:lnTo>
                  <a:cubicBezTo>
                    <a:pt x="41273" y="11244"/>
                    <a:pt x="35268" y="2417"/>
                    <a:pt x="26203" y="694"/>
                  </a:cubicBezTo>
                  <a:lnTo>
                    <a:pt x="24114" y="295"/>
                  </a:lnTo>
                  <a:cubicBezTo>
                    <a:pt x="23067" y="97"/>
                    <a:pt x="22024" y="1"/>
                    <a:pt x="2099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68" name="Google Shape;2604;p31"/>
            <p:cNvSpPr/>
            <p:nvPr/>
          </p:nvSpPr>
          <p:spPr>
            <a:xfrm>
              <a:off x="8515440" y="-23436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5">
                  <a:moveTo>
                    <a:pt x="20224" y="0"/>
                  </a:moveTo>
                  <a:cubicBezTo>
                    <a:pt x="12807" y="0"/>
                    <a:pt x="6149" y="5289"/>
                    <a:pt x="4714" y="12828"/>
                  </a:cubicBezTo>
                  <a:lnTo>
                    <a:pt x="534" y="34810"/>
                  </a:lnTo>
                  <a:cubicBezTo>
                    <a:pt x="0" y="37622"/>
                    <a:pt x="1862" y="40359"/>
                    <a:pt x="4673" y="40893"/>
                  </a:cubicBezTo>
                  <a:lnTo>
                    <a:pt x="25445" y="44843"/>
                  </a:lnTo>
                  <a:cubicBezTo>
                    <a:pt x="25770" y="44905"/>
                    <a:pt x="26093" y="44934"/>
                    <a:pt x="26413" y="44934"/>
                  </a:cubicBezTo>
                  <a:cubicBezTo>
                    <a:pt x="28860" y="44934"/>
                    <a:pt x="31056" y="43190"/>
                    <a:pt x="31528" y="40704"/>
                  </a:cubicBezTo>
                  <a:lnTo>
                    <a:pt x="35708" y="18722"/>
                  </a:lnTo>
                  <a:cubicBezTo>
                    <a:pt x="37329" y="10198"/>
                    <a:pt x="31682" y="1900"/>
                    <a:pt x="23159" y="278"/>
                  </a:cubicBezTo>
                  <a:cubicBezTo>
                    <a:pt x="22174" y="91"/>
                    <a:pt x="21192" y="0"/>
                    <a:pt x="20224"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9" name="Google Shape;2605;p31"/>
            <p:cNvSpPr/>
            <p:nvPr/>
          </p:nvSpPr>
          <p:spPr>
            <a:xfrm>
              <a:off x="9147600" y="-4381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7" y="0"/>
                  </a:moveTo>
                  <a:cubicBezTo>
                    <a:pt x="2224" y="0"/>
                    <a:pt x="855" y="1090"/>
                    <a:pt x="559" y="2648"/>
                  </a:cubicBezTo>
                  <a:lnTo>
                    <a:pt x="0" y="5584"/>
                  </a:lnTo>
                  <a:lnTo>
                    <a:pt x="1419" y="5854"/>
                  </a:lnTo>
                  <a:lnTo>
                    <a:pt x="1978" y="2919"/>
                  </a:lnTo>
                  <a:cubicBezTo>
                    <a:pt x="2143" y="2051"/>
                    <a:pt x="2904" y="1444"/>
                    <a:pt x="3756" y="1444"/>
                  </a:cubicBezTo>
                  <a:cubicBezTo>
                    <a:pt x="3868" y="1444"/>
                    <a:pt x="3982" y="1455"/>
                    <a:pt x="4096" y="1477"/>
                  </a:cubicBezTo>
                  <a:lnTo>
                    <a:pt x="8801" y="2372"/>
                  </a:lnTo>
                  <a:cubicBezTo>
                    <a:pt x="9783" y="2559"/>
                    <a:pt x="10430" y="3509"/>
                    <a:pt x="10243" y="4490"/>
                  </a:cubicBezTo>
                  <a:lnTo>
                    <a:pt x="9685" y="7426"/>
                  </a:lnTo>
                  <a:lnTo>
                    <a:pt x="11104" y="7696"/>
                  </a:lnTo>
                  <a:lnTo>
                    <a:pt x="11662" y="4761"/>
                  </a:lnTo>
                  <a:cubicBezTo>
                    <a:pt x="11998" y="2996"/>
                    <a:pt x="10835" y="1288"/>
                    <a:pt x="9072" y="953"/>
                  </a:cubicBezTo>
                  <a:lnTo>
                    <a:pt x="4366" y="58"/>
                  </a:lnTo>
                  <a:cubicBezTo>
                    <a:pt x="4162" y="19"/>
                    <a:pt x="3958" y="0"/>
                    <a:pt x="3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0" name="Google Shape;2606;p31"/>
            <p:cNvSpPr/>
            <p:nvPr/>
          </p:nvSpPr>
          <p:spPr>
            <a:xfrm>
              <a:off x="9136440" y="-425520"/>
              <a:ext cx="462600" cy="296640"/>
            </a:xfrm>
            <a:custGeom>
              <a:avLst/>
              <a:gdLst>
                <a:gd name="textAreaLeft" fmla="*/ 0 w 462600"/>
                <a:gd name="textAreaRight" fmla="*/ 462960 w 462600"/>
                <a:gd name="textAreaTop" fmla="*/ 0 h 296640"/>
                <a:gd name="textAreaBottom" fmla="*/ 297000 h 296640"/>
              </a:gdLst>
              <a:ahLst/>
              <a:cxnLst/>
              <a:rect l="textAreaLeft" t="textAreaTop" r="textAreaRight" b="textAreaBottom"/>
              <a:pathLst>
                <a:path w="11998" h="7697">
                  <a:moveTo>
                    <a:pt x="3756" y="0"/>
                  </a:moveTo>
                  <a:cubicBezTo>
                    <a:pt x="2224" y="0"/>
                    <a:pt x="855" y="1090"/>
                    <a:pt x="559" y="2648"/>
                  </a:cubicBezTo>
                  <a:lnTo>
                    <a:pt x="0" y="5584"/>
                  </a:lnTo>
                  <a:lnTo>
                    <a:pt x="1419" y="5854"/>
                  </a:lnTo>
                  <a:lnTo>
                    <a:pt x="1977" y="2919"/>
                  </a:lnTo>
                  <a:cubicBezTo>
                    <a:pt x="2142" y="2051"/>
                    <a:pt x="2904" y="1445"/>
                    <a:pt x="3756" y="1445"/>
                  </a:cubicBezTo>
                  <a:cubicBezTo>
                    <a:pt x="3868" y="1445"/>
                    <a:pt x="3982" y="1455"/>
                    <a:pt x="4096" y="1477"/>
                  </a:cubicBezTo>
                  <a:lnTo>
                    <a:pt x="8801" y="2372"/>
                  </a:lnTo>
                  <a:cubicBezTo>
                    <a:pt x="9783" y="2557"/>
                    <a:pt x="10430" y="3509"/>
                    <a:pt x="10243" y="4490"/>
                  </a:cubicBezTo>
                  <a:lnTo>
                    <a:pt x="9685" y="7426"/>
                  </a:lnTo>
                  <a:lnTo>
                    <a:pt x="11104" y="7696"/>
                  </a:lnTo>
                  <a:lnTo>
                    <a:pt x="11104" y="7695"/>
                  </a:lnTo>
                  <a:lnTo>
                    <a:pt x="11662" y="4759"/>
                  </a:lnTo>
                  <a:cubicBezTo>
                    <a:pt x="11997" y="2996"/>
                    <a:pt x="10835" y="1288"/>
                    <a:pt x="9070" y="953"/>
                  </a:cubicBezTo>
                  <a:lnTo>
                    <a:pt x="4365" y="58"/>
                  </a:lnTo>
                  <a:cubicBezTo>
                    <a:pt x="4160" y="19"/>
                    <a:pt x="3957" y="0"/>
                    <a:pt x="3756"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1" name="Google Shape;2607;p31"/>
            <p:cNvSpPr/>
            <p:nvPr/>
          </p:nvSpPr>
          <p:spPr>
            <a:xfrm>
              <a:off x="9154440" y="-399600"/>
              <a:ext cx="419040" cy="285480"/>
            </a:xfrm>
            <a:custGeom>
              <a:avLst/>
              <a:gdLst>
                <a:gd name="textAreaLeft" fmla="*/ 0 w 419040"/>
                <a:gd name="textAreaRight" fmla="*/ 419400 w 419040"/>
                <a:gd name="textAreaTop" fmla="*/ 0 h 285480"/>
                <a:gd name="textAreaBottom" fmla="*/ 285840 h 285480"/>
              </a:gdLst>
              <a:ahLst/>
              <a:cxnLst/>
              <a:rect l="textAreaLeft" t="textAreaTop" r="textAreaRight" b="textAreaBottom"/>
              <a:pathLst>
                <a:path w="10874" h="7407" fill="none">
                  <a:moveTo>
                    <a:pt x="9974" y="7406"/>
                  </a:moveTo>
                  <a:lnTo>
                    <a:pt x="10648" y="3863"/>
                  </a:lnTo>
                  <a:cubicBezTo>
                    <a:pt x="10874" y="2679"/>
                    <a:pt x="10094" y="1532"/>
                    <a:pt x="8908" y="1306"/>
                  </a:cubicBezTo>
                  <a:lnTo>
                    <a:pt x="3231" y="227"/>
                  </a:lnTo>
                  <a:cubicBezTo>
                    <a:pt x="2047" y="1"/>
                    <a:pt x="900" y="782"/>
                    <a:pt x="674" y="1967"/>
                  </a:cubicBezTo>
                  <a:lnTo>
                    <a:pt x="0" y="5509"/>
                  </a:lnTo>
                </a:path>
              </a:pathLst>
            </a:custGeom>
            <a:noFill/>
            <a:ln w="425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2" name="Google Shape;2608;p31"/>
            <p:cNvSpPr/>
            <p:nvPr/>
          </p:nvSpPr>
          <p:spPr>
            <a:xfrm>
              <a:off x="8380440" y="-26388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31" h="44935">
                  <a:moveTo>
                    <a:pt x="20224" y="0"/>
                  </a:moveTo>
                  <a:cubicBezTo>
                    <a:pt x="12808" y="0"/>
                    <a:pt x="6149" y="5289"/>
                    <a:pt x="4716" y="12828"/>
                  </a:cubicBezTo>
                  <a:lnTo>
                    <a:pt x="536" y="34810"/>
                  </a:lnTo>
                  <a:cubicBezTo>
                    <a:pt x="0" y="37621"/>
                    <a:pt x="1864" y="40358"/>
                    <a:pt x="4674" y="40893"/>
                  </a:cubicBezTo>
                  <a:lnTo>
                    <a:pt x="25447" y="44843"/>
                  </a:lnTo>
                  <a:cubicBezTo>
                    <a:pt x="25771" y="44905"/>
                    <a:pt x="26095" y="44934"/>
                    <a:pt x="26414" y="44934"/>
                  </a:cubicBezTo>
                  <a:cubicBezTo>
                    <a:pt x="28860" y="44934"/>
                    <a:pt x="31056" y="43190"/>
                    <a:pt x="31528" y="40704"/>
                  </a:cubicBezTo>
                  <a:lnTo>
                    <a:pt x="35708" y="18722"/>
                  </a:lnTo>
                  <a:cubicBezTo>
                    <a:pt x="37330" y="10198"/>
                    <a:pt x="31682" y="1898"/>
                    <a:pt x="23159" y="278"/>
                  </a:cubicBezTo>
                  <a:cubicBezTo>
                    <a:pt x="22174" y="91"/>
                    <a:pt x="21193" y="0"/>
                    <a:pt x="2022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3" name="Google Shape;2609;p31"/>
            <p:cNvSpPr/>
            <p:nvPr/>
          </p:nvSpPr>
          <p:spPr>
            <a:xfrm>
              <a:off x="9001800" y="-244800"/>
              <a:ext cx="815040" cy="828360"/>
            </a:xfrm>
            <a:custGeom>
              <a:avLst/>
              <a:gdLst>
                <a:gd name="textAreaLeft" fmla="*/ 0 w 815040"/>
                <a:gd name="textAreaRight" fmla="*/ 815400 w 815040"/>
                <a:gd name="textAreaTop" fmla="*/ 0 h 828360"/>
                <a:gd name="textAreaBottom" fmla="*/ 828720 h 828360"/>
              </a:gdLst>
              <a:ahLst/>
              <a:cxnLst/>
              <a:rect l="textAreaLeft" t="textAreaTop" r="textAreaRight" b="textAreaBottom"/>
              <a:pathLst>
                <a:path w="21136" h="21483">
                  <a:moveTo>
                    <a:pt x="7769" y="1"/>
                  </a:moveTo>
                  <a:lnTo>
                    <a:pt x="7769" y="1"/>
                  </a:lnTo>
                  <a:cubicBezTo>
                    <a:pt x="0" y="10632"/>
                    <a:pt x="19167" y="21483"/>
                    <a:pt x="19167" y="21483"/>
                  </a:cubicBezTo>
                  <a:lnTo>
                    <a:pt x="19892" y="19474"/>
                  </a:lnTo>
                  <a:cubicBezTo>
                    <a:pt x="21135" y="16024"/>
                    <a:pt x="21129" y="12231"/>
                    <a:pt x="19790" y="8816"/>
                  </a:cubicBezTo>
                  <a:cubicBezTo>
                    <a:pt x="16515" y="473"/>
                    <a:pt x="7770" y="1"/>
                    <a:pt x="7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4" name="Google Shape;2610;p31"/>
            <p:cNvSpPr/>
            <p:nvPr/>
          </p:nvSpPr>
          <p:spPr>
            <a:xfrm>
              <a:off x="8367480" y="-266400"/>
              <a:ext cx="1439640" cy="1733040"/>
            </a:xfrm>
            <a:custGeom>
              <a:avLst/>
              <a:gdLst>
                <a:gd name="textAreaLeft" fmla="*/ 0 w 1439640"/>
                <a:gd name="textAreaRight" fmla="*/ 1440000 w 1439640"/>
                <a:gd name="textAreaTop" fmla="*/ 0 h 1733040"/>
                <a:gd name="textAreaBottom" fmla="*/ 1733400 h 1733040"/>
              </a:gdLst>
              <a:ahLst/>
              <a:cxnLst/>
              <a:rect l="textAreaLeft" t="textAreaTop" r="textAreaRight" b="textAreaBottom"/>
              <a:pathLst>
                <a:path w="37329" h="44934">
                  <a:moveTo>
                    <a:pt x="20222" y="0"/>
                  </a:moveTo>
                  <a:cubicBezTo>
                    <a:pt x="12806" y="0"/>
                    <a:pt x="6148" y="5289"/>
                    <a:pt x="4715" y="12826"/>
                  </a:cubicBezTo>
                  <a:lnTo>
                    <a:pt x="534" y="34810"/>
                  </a:lnTo>
                  <a:cubicBezTo>
                    <a:pt x="0" y="37621"/>
                    <a:pt x="1863" y="40358"/>
                    <a:pt x="4673" y="40892"/>
                  </a:cubicBezTo>
                  <a:lnTo>
                    <a:pt x="25445" y="44842"/>
                  </a:lnTo>
                  <a:cubicBezTo>
                    <a:pt x="25770" y="44903"/>
                    <a:pt x="26093" y="44933"/>
                    <a:pt x="26412" y="44933"/>
                  </a:cubicBezTo>
                  <a:cubicBezTo>
                    <a:pt x="28858" y="44933"/>
                    <a:pt x="31055" y="43189"/>
                    <a:pt x="31528" y="40703"/>
                  </a:cubicBezTo>
                  <a:lnTo>
                    <a:pt x="35709" y="18721"/>
                  </a:lnTo>
                  <a:cubicBezTo>
                    <a:pt x="37329" y="10197"/>
                    <a:pt x="31681" y="1898"/>
                    <a:pt x="23159" y="278"/>
                  </a:cubicBezTo>
                  <a:cubicBezTo>
                    <a:pt x="22174" y="91"/>
                    <a:pt x="21191" y="0"/>
                    <a:pt x="2022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5" name="Google Shape;2611;p31"/>
            <p:cNvSpPr/>
            <p:nvPr/>
          </p:nvSpPr>
          <p:spPr>
            <a:xfrm>
              <a:off x="8388360" y="-277560"/>
              <a:ext cx="1384560" cy="1733040"/>
            </a:xfrm>
            <a:custGeom>
              <a:avLst/>
              <a:gdLst>
                <a:gd name="textAreaLeft" fmla="*/ 0 w 1384560"/>
                <a:gd name="textAreaRight" fmla="*/ 1384920 w 1384560"/>
                <a:gd name="textAreaTop" fmla="*/ 0 h 1733040"/>
                <a:gd name="textAreaBottom" fmla="*/ 1733400 h 1733040"/>
              </a:gdLst>
              <a:ahLst/>
              <a:cxnLst/>
              <a:rect l="textAreaLeft" t="textAreaTop" r="textAreaRight" b="textAreaBottom"/>
              <a:pathLst>
                <a:path w="35904" h="44936" fill="none">
                  <a:moveTo>
                    <a:pt x="4495" y="40621"/>
                  </a:moveTo>
                  <a:lnTo>
                    <a:pt x="24475" y="44420"/>
                  </a:lnTo>
                  <a:cubicBezTo>
                    <a:pt x="27177" y="44935"/>
                    <a:pt x="29810" y="43144"/>
                    <a:pt x="30324" y="40440"/>
                  </a:cubicBezTo>
                  <a:lnTo>
                    <a:pt x="34345" y="19298"/>
                  </a:lnTo>
                  <a:cubicBezTo>
                    <a:pt x="35903" y="11099"/>
                    <a:pt x="30472" y="3117"/>
                    <a:pt x="22274" y="1559"/>
                  </a:cubicBezTo>
                  <a:lnTo>
                    <a:pt x="22274" y="1559"/>
                  </a:lnTo>
                  <a:cubicBezTo>
                    <a:pt x="14078" y="0"/>
                    <a:pt x="6095" y="5431"/>
                    <a:pt x="4535" y="13629"/>
                  </a:cubicBezTo>
                  <a:lnTo>
                    <a:pt x="515" y="34771"/>
                  </a:lnTo>
                  <a:cubicBezTo>
                    <a:pt x="1" y="37475"/>
                    <a:pt x="1793" y="40107"/>
                    <a:pt x="4495" y="40621"/>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6" name="Google Shape;2612;p31"/>
            <p:cNvSpPr/>
            <p:nvPr/>
          </p:nvSpPr>
          <p:spPr>
            <a:xfrm>
              <a:off x="8545320" y="62712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6" h="17957">
                  <a:moveTo>
                    <a:pt x="4473" y="1"/>
                  </a:moveTo>
                  <a:cubicBezTo>
                    <a:pt x="3313" y="1"/>
                    <a:pt x="2271" y="829"/>
                    <a:pt x="2047" y="2009"/>
                  </a:cubicBezTo>
                  <a:lnTo>
                    <a:pt x="255" y="11433"/>
                  </a:lnTo>
                  <a:cubicBezTo>
                    <a:pt x="1" y="12767"/>
                    <a:pt x="886" y="14066"/>
                    <a:pt x="2219" y="14320"/>
                  </a:cubicBezTo>
                  <a:lnTo>
                    <a:pt x="10587" y="16524"/>
                  </a:lnTo>
                  <a:cubicBezTo>
                    <a:pt x="11749" y="16831"/>
                    <a:pt x="12930" y="17047"/>
                    <a:pt x="14123" y="17173"/>
                  </a:cubicBezTo>
                  <a:lnTo>
                    <a:pt x="21111" y="17913"/>
                  </a:lnTo>
                  <a:cubicBezTo>
                    <a:pt x="21265" y="17942"/>
                    <a:pt x="21419" y="17956"/>
                    <a:pt x="21570" y="17956"/>
                  </a:cubicBezTo>
                  <a:cubicBezTo>
                    <a:pt x="22732" y="17956"/>
                    <a:pt x="23774" y="17129"/>
                    <a:pt x="23999" y="15949"/>
                  </a:cubicBezTo>
                  <a:lnTo>
                    <a:pt x="25791" y="6525"/>
                  </a:lnTo>
                  <a:cubicBezTo>
                    <a:pt x="26046" y="5191"/>
                    <a:pt x="25161" y="3891"/>
                    <a:pt x="23827" y="3636"/>
                  </a:cubicBezTo>
                  <a:lnTo>
                    <a:pt x="14447" y="2364"/>
                  </a:lnTo>
                  <a:lnTo>
                    <a:pt x="4934" y="45"/>
                  </a:lnTo>
                  <a:cubicBezTo>
                    <a:pt x="4779" y="15"/>
                    <a:pt x="4625" y="1"/>
                    <a:pt x="4473"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77" name="Google Shape;2613;p31"/>
            <p:cNvSpPr/>
            <p:nvPr/>
          </p:nvSpPr>
          <p:spPr>
            <a:xfrm>
              <a:off x="8538120" y="617040"/>
              <a:ext cx="1004400" cy="692280"/>
            </a:xfrm>
            <a:custGeom>
              <a:avLst/>
              <a:gdLst>
                <a:gd name="textAreaLeft" fmla="*/ 0 w 1004400"/>
                <a:gd name="textAreaRight" fmla="*/ 1004760 w 1004400"/>
                <a:gd name="textAreaTop" fmla="*/ 0 h 692280"/>
                <a:gd name="textAreaBottom" fmla="*/ 692640 h 692280"/>
              </a:gdLst>
              <a:ahLst/>
              <a:cxnLst/>
              <a:rect l="textAreaLeft" t="textAreaTop" r="textAreaRight" b="textAreaBottom"/>
              <a:pathLst>
                <a:path w="26045" h="17957">
                  <a:moveTo>
                    <a:pt x="4475" y="1"/>
                  </a:moveTo>
                  <a:cubicBezTo>
                    <a:pt x="3314" y="1"/>
                    <a:pt x="2271" y="828"/>
                    <a:pt x="2047" y="2008"/>
                  </a:cubicBezTo>
                  <a:lnTo>
                    <a:pt x="254" y="11432"/>
                  </a:lnTo>
                  <a:cubicBezTo>
                    <a:pt x="1" y="12768"/>
                    <a:pt x="884" y="14066"/>
                    <a:pt x="2220" y="14321"/>
                  </a:cubicBezTo>
                  <a:lnTo>
                    <a:pt x="10588" y="16525"/>
                  </a:lnTo>
                  <a:cubicBezTo>
                    <a:pt x="11747" y="16830"/>
                    <a:pt x="12930" y="17048"/>
                    <a:pt x="14123" y="17174"/>
                  </a:cubicBezTo>
                  <a:lnTo>
                    <a:pt x="21111" y="17912"/>
                  </a:lnTo>
                  <a:cubicBezTo>
                    <a:pt x="21266" y="17942"/>
                    <a:pt x="21420" y="17956"/>
                    <a:pt x="21572" y="17956"/>
                  </a:cubicBezTo>
                  <a:cubicBezTo>
                    <a:pt x="22732" y="17956"/>
                    <a:pt x="23774" y="17128"/>
                    <a:pt x="23999" y="15948"/>
                  </a:cubicBezTo>
                  <a:lnTo>
                    <a:pt x="25791" y="6524"/>
                  </a:lnTo>
                  <a:cubicBezTo>
                    <a:pt x="26044" y="5190"/>
                    <a:pt x="25161" y="3891"/>
                    <a:pt x="23827" y="3637"/>
                  </a:cubicBezTo>
                  <a:lnTo>
                    <a:pt x="14447" y="2364"/>
                  </a:lnTo>
                  <a:lnTo>
                    <a:pt x="4934" y="44"/>
                  </a:lnTo>
                  <a:cubicBezTo>
                    <a:pt x="4780" y="15"/>
                    <a:pt x="4626" y="1"/>
                    <a:pt x="447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8" name="Google Shape;2614;p31"/>
            <p:cNvSpPr/>
            <p:nvPr/>
          </p:nvSpPr>
          <p:spPr>
            <a:xfrm>
              <a:off x="8521920" y="586440"/>
              <a:ext cx="1046520" cy="752760"/>
            </a:xfrm>
            <a:custGeom>
              <a:avLst/>
              <a:gdLst>
                <a:gd name="textAreaLeft" fmla="*/ 0 w 1046520"/>
                <a:gd name="textAreaRight" fmla="*/ 1046880 w 1046520"/>
                <a:gd name="textAreaTop" fmla="*/ 0 h 752760"/>
                <a:gd name="textAreaBottom" fmla="*/ 753120 h 752760"/>
              </a:gdLst>
              <a:ahLst/>
              <a:cxnLst/>
              <a:rect l="textAreaLeft" t="textAreaTop" r="textAreaRight" b="textAreaBottom"/>
              <a:pathLst>
                <a:path w="27136" h="19519" fill="none">
                  <a:moveTo>
                    <a:pt x="21709" y="19256"/>
                  </a:moveTo>
                  <a:lnTo>
                    <a:pt x="14523" y="18497"/>
                  </a:lnTo>
                  <a:cubicBezTo>
                    <a:pt x="13295" y="18367"/>
                    <a:pt x="12081" y="18144"/>
                    <a:pt x="10886" y="17829"/>
                  </a:cubicBezTo>
                  <a:lnTo>
                    <a:pt x="2281" y="15562"/>
                  </a:lnTo>
                  <a:cubicBezTo>
                    <a:pt x="910" y="15300"/>
                    <a:pt x="0" y="13965"/>
                    <a:pt x="261" y="12592"/>
                  </a:cubicBezTo>
                  <a:lnTo>
                    <a:pt x="1622" y="5430"/>
                  </a:lnTo>
                  <a:lnTo>
                    <a:pt x="1277" y="4342"/>
                  </a:lnTo>
                  <a:lnTo>
                    <a:pt x="1859" y="2887"/>
                  </a:lnTo>
                  <a:cubicBezTo>
                    <a:pt x="2121" y="1515"/>
                    <a:pt x="2622" y="1"/>
                    <a:pt x="3993" y="261"/>
                  </a:cubicBezTo>
                  <a:lnTo>
                    <a:pt x="15205" y="2392"/>
                  </a:lnTo>
                  <a:lnTo>
                    <a:pt x="25084" y="4000"/>
                  </a:lnTo>
                  <a:cubicBezTo>
                    <a:pt x="26457" y="4260"/>
                    <a:pt x="27136" y="5931"/>
                    <a:pt x="26874" y="7304"/>
                  </a:cubicBezTo>
                  <a:lnTo>
                    <a:pt x="26808" y="9267"/>
                  </a:lnTo>
                  <a:lnTo>
                    <a:pt x="26091" y="9812"/>
                  </a:lnTo>
                  <a:lnTo>
                    <a:pt x="24680" y="17236"/>
                  </a:lnTo>
                  <a:cubicBezTo>
                    <a:pt x="24418" y="18609"/>
                    <a:pt x="23082" y="19518"/>
                    <a:pt x="21709" y="19256"/>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9" name="Google Shape;2615;p31"/>
            <p:cNvSpPr/>
            <p:nvPr/>
          </p:nvSpPr>
          <p:spPr>
            <a:xfrm>
              <a:off x="8595720" y="619200"/>
              <a:ext cx="956520" cy="335160"/>
            </a:xfrm>
            <a:custGeom>
              <a:avLst/>
              <a:gdLst>
                <a:gd name="textAreaLeft" fmla="*/ 0 w 956520"/>
                <a:gd name="textAreaRight" fmla="*/ 956880 w 956520"/>
                <a:gd name="textAreaTop" fmla="*/ 0 h 335160"/>
                <a:gd name="textAreaBottom" fmla="*/ 335520 h 335160"/>
              </a:gdLst>
              <a:ahLst/>
              <a:cxnLst/>
              <a:rect l="textAreaLeft" t="textAreaTop" r="textAreaRight" b="textAreaBottom"/>
              <a:pathLst>
                <a:path w="24808" h="8698">
                  <a:moveTo>
                    <a:pt x="2334" y="1"/>
                  </a:moveTo>
                  <a:cubicBezTo>
                    <a:pt x="1546" y="1"/>
                    <a:pt x="973" y="169"/>
                    <a:pt x="900" y="471"/>
                  </a:cubicBezTo>
                  <a:lnTo>
                    <a:pt x="114" y="3747"/>
                  </a:lnTo>
                  <a:cubicBezTo>
                    <a:pt x="0" y="4221"/>
                    <a:pt x="1091" y="4822"/>
                    <a:pt x="2530" y="5080"/>
                  </a:cubicBezTo>
                  <a:lnTo>
                    <a:pt x="11439" y="6890"/>
                  </a:lnTo>
                  <a:cubicBezTo>
                    <a:pt x="12650" y="7136"/>
                    <a:pt x="13863" y="7351"/>
                    <a:pt x="15069" y="7531"/>
                  </a:cubicBezTo>
                  <a:lnTo>
                    <a:pt x="21995" y="8564"/>
                  </a:lnTo>
                  <a:cubicBezTo>
                    <a:pt x="22511" y="8656"/>
                    <a:pt x="22935" y="8698"/>
                    <a:pt x="23278" y="8698"/>
                  </a:cubicBezTo>
                  <a:cubicBezTo>
                    <a:pt x="24072" y="8698"/>
                    <a:pt x="24426" y="8476"/>
                    <a:pt x="24457" y="8151"/>
                  </a:cubicBezTo>
                  <a:lnTo>
                    <a:pt x="24765" y="4965"/>
                  </a:lnTo>
                  <a:cubicBezTo>
                    <a:pt x="24808" y="4523"/>
                    <a:pt x="23803" y="3966"/>
                    <a:pt x="22529" y="3723"/>
                  </a:cubicBezTo>
                  <a:lnTo>
                    <a:pt x="13415" y="2160"/>
                  </a:lnTo>
                  <a:lnTo>
                    <a:pt x="3641" y="131"/>
                  </a:lnTo>
                  <a:cubicBezTo>
                    <a:pt x="3176" y="43"/>
                    <a:pt x="2728" y="1"/>
                    <a:pt x="2334"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0" name="Google Shape;2616;p31"/>
            <p:cNvSpPr/>
            <p:nvPr/>
          </p:nvSpPr>
          <p:spPr>
            <a:xfrm>
              <a:off x="8589960" y="608400"/>
              <a:ext cx="956520" cy="334080"/>
            </a:xfrm>
            <a:custGeom>
              <a:avLst/>
              <a:gdLst>
                <a:gd name="textAreaLeft" fmla="*/ 0 w 956520"/>
                <a:gd name="textAreaRight" fmla="*/ 956880 w 956520"/>
                <a:gd name="textAreaTop" fmla="*/ 0 h 334080"/>
                <a:gd name="textAreaBottom" fmla="*/ 334440 h 334080"/>
              </a:gdLst>
              <a:ahLst/>
              <a:cxnLst/>
              <a:rect l="textAreaLeft" t="textAreaTop" r="textAreaRight" b="textAreaBottom"/>
              <a:pathLst>
                <a:path w="24809" h="8666">
                  <a:moveTo>
                    <a:pt x="2333" y="1"/>
                  </a:moveTo>
                  <a:cubicBezTo>
                    <a:pt x="1547" y="1"/>
                    <a:pt x="975" y="169"/>
                    <a:pt x="902" y="472"/>
                  </a:cubicBezTo>
                  <a:lnTo>
                    <a:pt x="115" y="3747"/>
                  </a:lnTo>
                  <a:cubicBezTo>
                    <a:pt x="1" y="4220"/>
                    <a:pt x="1092" y="4822"/>
                    <a:pt x="2532" y="5081"/>
                  </a:cubicBezTo>
                  <a:lnTo>
                    <a:pt x="11441" y="6891"/>
                  </a:lnTo>
                  <a:cubicBezTo>
                    <a:pt x="12651" y="7137"/>
                    <a:pt x="13865" y="7350"/>
                    <a:pt x="15070" y="7530"/>
                  </a:cubicBezTo>
                  <a:lnTo>
                    <a:pt x="21997" y="8565"/>
                  </a:lnTo>
                  <a:lnTo>
                    <a:pt x="21997" y="8565"/>
                  </a:lnTo>
                  <a:lnTo>
                    <a:pt x="21995" y="8563"/>
                  </a:lnTo>
                  <a:lnTo>
                    <a:pt x="21995" y="8563"/>
                  </a:lnTo>
                  <a:cubicBezTo>
                    <a:pt x="22381" y="8633"/>
                    <a:pt x="22748" y="8665"/>
                    <a:pt x="23076" y="8665"/>
                  </a:cubicBezTo>
                  <a:cubicBezTo>
                    <a:pt x="23866" y="8665"/>
                    <a:pt x="24427" y="8476"/>
                    <a:pt x="24457" y="8150"/>
                  </a:cubicBezTo>
                  <a:lnTo>
                    <a:pt x="24765" y="4964"/>
                  </a:lnTo>
                  <a:cubicBezTo>
                    <a:pt x="24808" y="4523"/>
                    <a:pt x="23805" y="3966"/>
                    <a:pt x="22529" y="3722"/>
                  </a:cubicBezTo>
                  <a:lnTo>
                    <a:pt x="13417" y="2160"/>
                  </a:lnTo>
                  <a:lnTo>
                    <a:pt x="3642" y="132"/>
                  </a:lnTo>
                  <a:cubicBezTo>
                    <a:pt x="3176" y="43"/>
                    <a:pt x="2727" y="1"/>
                    <a:pt x="2333"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1" name="Google Shape;2617;p31"/>
            <p:cNvSpPr/>
            <p:nvPr/>
          </p:nvSpPr>
          <p:spPr>
            <a:xfrm>
              <a:off x="8908200" y="1260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7" h="14006">
                  <a:moveTo>
                    <a:pt x="7004" y="1"/>
                  </a:moveTo>
                  <a:cubicBezTo>
                    <a:pt x="5146" y="1"/>
                    <a:pt x="3365" y="737"/>
                    <a:pt x="2052" y="2051"/>
                  </a:cubicBezTo>
                  <a:cubicBezTo>
                    <a:pt x="738" y="3364"/>
                    <a:pt x="0" y="5145"/>
                    <a:pt x="0" y="7003"/>
                  </a:cubicBezTo>
                  <a:cubicBezTo>
                    <a:pt x="0" y="8859"/>
                    <a:pt x="738" y="10641"/>
                    <a:pt x="2052" y="11955"/>
                  </a:cubicBezTo>
                  <a:cubicBezTo>
                    <a:pt x="3365" y="13267"/>
                    <a:pt x="5146" y="14005"/>
                    <a:pt x="7004" y="14005"/>
                  </a:cubicBezTo>
                  <a:cubicBezTo>
                    <a:pt x="8860" y="14005"/>
                    <a:pt x="10642" y="13267"/>
                    <a:pt x="11954" y="11955"/>
                  </a:cubicBezTo>
                  <a:cubicBezTo>
                    <a:pt x="13268" y="10641"/>
                    <a:pt x="14006" y="8859"/>
                    <a:pt x="14006" y="7003"/>
                  </a:cubicBezTo>
                  <a:cubicBezTo>
                    <a:pt x="14006" y="5145"/>
                    <a:pt x="13268" y="3364"/>
                    <a:pt x="11954" y="2051"/>
                  </a:cubicBezTo>
                  <a:cubicBezTo>
                    <a:pt x="10642" y="737"/>
                    <a:pt x="8860" y="1"/>
                    <a:pt x="700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2" name="Google Shape;2618;p31"/>
            <p:cNvSpPr/>
            <p:nvPr/>
          </p:nvSpPr>
          <p:spPr>
            <a:xfrm>
              <a:off x="8894880" y="0"/>
              <a:ext cx="540000" cy="540000"/>
            </a:xfrm>
            <a:custGeom>
              <a:avLst/>
              <a:gdLst>
                <a:gd name="textAreaLeft" fmla="*/ 0 w 540000"/>
                <a:gd name="textAreaRight" fmla="*/ 540360 w 540000"/>
                <a:gd name="textAreaTop" fmla="*/ 0 h 540000"/>
                <a:gd name="textAreaBottom" fmla="*/ 540360 h 540000"/>
              </a:gdLst>
              <a:ahLst/>
              <a:cxnLst/>
              <a:rect l="textAreaLeft" t="textAreaTop" r="textAreaRight" b="textAreaBottom"/>
              <a:pathLst>
                <a:path w="14006" h="14005">
                  <a:moveTo>
                    <a:pt x="7003" y="0"/>
                  </a:moveTo>
                  <a:cubicBezTo>
                    <a:pt x="5145" y="0"/>
                    <a:pt x="3365" y="738"/>
                    <a:pt x="2051" y="2051"/>
                  </a:cubicBezTo>
                  <a:cubicBezTo>
                    <a:pt x="739" y="3365"/>
                    <a:pt x="0" y="5146"/>
                    <a:pt x="0" y="7003"/>
                  </a:cubicBezTo>
                  <a:cubicBezTo>
                    <a:pt x="0" y="8860"/>
                    <a:pt x="739" y="10640"/>
                    <a:pt x="2051" y="11954"/>
                  </a:cubicBezTo>
                  <a:cubicBezTo>
                    <a:pt x="3365" y="13268"/>
                    <a:pt x="5145" y="14005"/>
                    <a:pt x="7003" y="14005"/>
                  </a:cubicBezTo>
                  <a:cubicBezTo>
                    <a:pt x="8861" y="14005"/>
                    <a:pt x="10641" y="13268"/>
                    <a:pt x="11954" y="11954"/>
                  </a:cubicBezTo>
                  <a:cubicBezTo>
                    <a:pt x="13267" y="10640"/>
                    <a:pt x="14005" y="8860"/>
                    <a:pt x="14005" y="7003"/>
                  </a:cubicBezTo>
                  <a:cubicBezTo>
                    <a:pt x="14005" y="5146"/>
                    <a:pt x="13267" y="3365"/>
                    <a:pt x="11954" y="2051"/>
                  </a:cubicBezTo>
                  <a:cubicBezTo>
                    <a:pt x="10641" y="738"/>
                    <a:pt x="8861" y="0"/>
                    <a:pt x="700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3" name="Google Shape;2619;p31"/>
            <p:cNvSpPr/>
            <p:nvPr/>
          </p:nvSpPr>
          <p:spPr>
            <a:xfrm>
              <a:off x="8928360" y="30960"/>
              <a:ext cx="474120" cy="474120"/>
            </a:xfrm>
            <a:custGeom>
              <a:avLst/>
              <a:gdLst>
                <a:gd name="textAreaLeft" fmla="*/ 0 w 474120"/>
                <a:gd name="textAreaRight" fmla="*/ 474480 w 474120"/>
                <a:gd name="textAreaTop" fmla="*/ 0 h 474120"/>
                <a:gd name="textAreaBottom" fmla="*/ 474480 h 474120"/>
              </a:gdLst>
              <a:ahLst/>
              <a:cxnLst/>
              <a:rect l="textAreaLeft" t="textAreaTop" r="textAreaRight" b="textAreaBottom"/>
              <a:pathLst>
                <a:path w="12298" h="12298" fill="none">
                  <a:moveTo>
                    <a:pt x="10497" y="1802"/>
                  </a:moveTo>
                  <a:cubicBezTo>
                    <a:pt x="11650" y="2955"/>
                    <a:pt x="12297" y="4519"/>
                    <a:pt x="12297" y="6150"/>
                  </a:cubicBezTo>
                  <a:cubicBezTo>
                    <a:pt x="12297" y="7780"/>
                    <a:pt x="11650" y="9344"/>
                    <a:pt x="10497" y="10497"/>
                  </a:cubicBezTo>
                  <a:cubicBezTo>
                    <a:pt x="9343" y="11650"/>
                    <a:pt x="7780" y="12297"/>
                    <a:pt x="6150" y="12297"/>
                  </a:cubicBezTo>
                  <a:cubicBezTo>
                    <a:pt x="4518" y="12297"/>
                    <a:pt x="2955" y="11650"/>
                    <a:pt x="1802" y="10497"/>
                  </a:cubicBezTo>
                  <a:cubicBezTo>
                    <a:pt x="648" y="9344"/>
                    <a:pt x="1" y="7780"/>
                    <a:pt x="1" y="6150"/>
                  </a:cubicBezTo>
                  <a:cubicBezTo>
                    <a:pt x="1" y="4519"/>
                    <a:pt x="648" y="2955"/>
                    <a:pt x="1802" y="1802"/>
                  </a:cubicBezTo>
                  <a:cubicBezTo>
                    <a:pt x="2955" y="650"/>
                    <a:pt x="4518" y="1"/>
                    <a:pt x="6150" y="1"/>
                  </a:cubicBezTo>
                  <a:cubicBezTo>
                    <a:pt x="7780" y="1"/>
                    <a:pt x="9343" y="650"/>
                    <a:pt x="10497" y="1802"/>
                  </a:cubicBezTo>
                  <a:close/>
                </a:path>
              </a:pathLst>
            </a:custGeom>
            <a:noFill/>
            <a:ln w="5000">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4" name="Google Shape;2620;p31"/>
            <p:cNvSpPr/>
            <p:nvPr/>
          </p:nvSpPr>
          <p:spPr>
            <a:xfrm>
              <a:off x="8857800" y="-41040"/>
              <a:ext cx="618840" cy="618840"/>
            </a:xfrm>
            <a:custGeom>
              <a:avLst/>
              <a:gdLst>
                <a:gd name="textAreaLeft" fmla="*/ 0 w 618840"/>
                <a:gd name="textAreaRight" fmla="*/ 619200 w 618840"/>
                <a:gd name="textAreaTop" fmla="*/ 0 h 618840"/>
                <a:gd name="textAreaBottom" fmla="*/ 619200 h 618840"/>
              </a:gdLst>
              <a:ahLst/>
              <a:cxnLst/>
              <a:rect l="textAreaLeft" t="textAreaTop" r="textAreaRight" b="textAreaBottom"/>
              <a:pathLst>
                <a:path w="16056" h="16056" fill="none">
                  <a:moveTo>
                    <a:pt x="13704" y="2352"/>
                  </a:moveTo>
                  <a:cubicBezTo>
                    <a:pt x="15211" y="3857"/>
                    <a:pt x="16056" y="5899"/>
                    <a:pt x="16056" y="8027"/>
                  </a:cubicBezTo>
                  <a:cubicBezTo>
                    <a:pt x="16056" y="10157"/>
                    <a:pt x="15211" y="12199"/>
                    <a:pt x="13704" y="13704"/>
                  </a:cubicBezTo>
                  <a:cubicBezTo>
                    <a:pt x="12199" y="15209"/>
                    <a:pt x="10157" y="16056"/>
                    <a:pt x="8029" y="16056"/>
                  </a:cubicBezTo>
                  <a:cubicBezTo>
                    <a:pt x="5899" y="16056"/>
                    <a:pt x="3857" y="15209"/>
                    <a:pt x="2352" y="13704"/>
                  </a:cubicBezTo>
                  <a:cubicBezTo>
                    <a:pt x="847" y="12199"/>
                    <a:pt x="0" y="10157"/>
                    <a:pt x="0" y="8027"/>
                  </a:cubicBezTo>
                  <a:cubicBezTo>
                    <a:pt x="0" y="5899"/>
                    <a:pt x="847" y="3857"/>
                    <a:pt x="2352" y="2352"/>
                  </a:cubicBezTo>
                  <a:cubicBezTo>
                    <a:pt x="3857" y="846"/>
                    <a:pt x="5899" y="0"/>
                    <a:pt x="8029" y="0"/>
                  </a:cubicBezTo>
                  <a:cubicBezTo>
                    <a:pt x="10157" y="0"/>
                    <a:pt x="12199" y="846"/>
                    <a:pt x="13704" y="2352"/>
                  </a:cubicBezTo>
                  <a:close/>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5" name="Google Shape;2621;p31"/>
            <p:cNvSpPr/>
            <p:nvPr/>
          </p:nvSpPr>
          <p:spPr>
            <a:xfrm>
              <a:off x="8596440" y="792720"/>
              <a:ext cx="917640" cy="175680"/>
            </a:xfrm>
            <a:custGeom>
              <a:avLst/>
              <a:gdLst>
                <a:gd name="textAreaLeft" fmla="*/ 0 w 917640"/>
                <a:gd name="textAreaRight" fmla="*/ 918000 w 917640"/>
                <a:gd name="textAreaTop" fmla="*/ 0 h 175680"/>
                <a:gd name="textAreaBottom" fmla="*/ 176040 h 175680"/>
              </a:gdLst>
              <a:ahLst/>
              <a:cxnLst/>
              <a:rect l="textAreaLeft" t="textAreaTop" r="textAreaRight" b="textAreaBottom"/>
              <a:pathLst>
                <a:path w="23797" h="4560" fill="none">
                  <a:moveTo>
                    <a:pt x="1" y="1"/>
                  </a:moveTo>
                  <a:cubicBezTo>
                    <a:pt x="1" y="1"/>
                    <a:pt x="5358" y="2996"/>
                    <a:pt x="23796" y="4560"/>
                  </a:cubicBezTo>
                </a:path>
              </a:pathLst>
            </a:custGeom>
            <a:noFill/>
            <a:ln w="4125">
              <a:solidFill>
                <a:srgbClr val="061937"/>
              </a:solidFill>
              <a:miter/>
            </a:ln>
          </p:spPr>
          <p:style>
            <a:lnRef idx="0">
              <a:scrgbClr r="0" g="0" b="0"/>
            </a:lnRef>
            <a:fillRef idx="0">
              <a:scrgbClr r="0" g="0" b="0"/>
            </a:fillRef>
            <a:effectRef idx="0">
              <a:scrgbClr r="0" g="0" b="0"/>
            </a:effectRef>
            <a:fontRef idx="minor"/>
          </p:style>
          <p:txBody>
            <a:bodyPr tIns="87840" bIns="87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6" name="Google Shape;2622;p31"/>
            <p:cNvSpPr/>
            <p:nvPr/>
          </p:nvSpPr>
          <p:spPr>
            <a:xfrm>
              <a:off x="8560800" y="752760"/>
              <a:ext cx="80280" cy="86400"/>
            </a:xfrm>
            <a:custGeom>
              <a:avLst/>
              <a:gdLst>
                <a:gd name="textAreaLeft" fmla="*/ 0 w 80280"/>
                <a:gd name="textAreaRight" fmla="*/ 80640 w 80280"/>
                <a:gd name="textAreaTop" fmla="*/ 0 h 86400"/>
                <a:gd name="textAreaBottom" fmla="*/ 86760 h 86400"/>
              </a:gdLst>
              <a:ahLst/>
              <a:cxnLst/>
              <a:rect l="textAreaLeft" t="textAreaTop" r="textAreaRight" b="textAreaBottom"/>
              <a:pathLst>
                <a:path w="2090" h="2253">
                  <a:moveTo>
                    <a:pt x="991" y="0"/>
                  </a:moveTo>
                  <a:cubicBezTo>
                    <a:pt x="850" y="0"/>
                    <a:pt x="714" y="79"/>
                    <a:pt x="649" y="214"/>
                  </a:cubicBezTo>
                  <a:lnTo>
                    <a:pt x="89" y="1397"/>
                  </a:lnTo>
                  <a:cubicBezTo>
                    <a:pt x="0" y="1584"/>
                    <a:pt x="81" y="1808"/>
                    <a:pt x="268" y="1898"/>
                  </a:cubicBezTo>
                  <a:lnTo>
                    <a:pt x="938" y="2216"/>
                  </a:lnTo>
                  <a:cubicBezTo>
                    <a:pt x="990" y="2240"/>
                    <a:pt x="1045" y="2252"/>
                    <a:pt x="1099" y="2252"/>
                  </a:cubicBezTo>
                  <a:cubicBezTo>
                    <a:pt x="1240" y="2252"/>
                    <a:pt x="1376" y="2173"/>
                    <a:pt x="1439" y="2037"/>
                  </a:cubicBezTo>
                  <a:lnTo>
                    <a:pt x="2000" y="856"/>
                  </a:lnTo>
                  <a:cubicBezTo>
                    <a:pt x="2089" y="669"/>
                    <a:pt x="2009" y="443"/>
                    <a:pt x="1822" y="355"/>
                  </a:cubicBezTo>
                  <a:lnTo>
                    <a:pt x="1150" y="36"/>
                  </a:lnTo>
                  <a:cubicBezTo>
                    <a:pt x="1099" y="11"/>
                    <a:pt x="1045" y="0"/>
                    <a:pt x="99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7" name="Google Shape;2623;p31"/>
            <p:cNvSpPr/>
            <p:nvPr/>
          </p:nvSpPr>
          <p:spPr>
            <a:xfrm>
              <a:off x="8557200" y="78192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5" fill="none">
                  <a:moveTo>
                    <a:pt x="155" y="2069"/>
                  </a:moveTo>
                  <a:lnTo>
                    <a:pt x="366" y="2166"/>
                  </a:lnTo>
                  <a:cubicBezTo>
                    <a:pt x="473" y="2215"/>
                    <a:pt x="599" y="2167"/>
                    <a:pt x="648" y="2062"/>
                  </a:cubicBezTo>
                  <a:lnTo>
                    <a:pt x="1395" y="426"/>
                  </a:lnTo>
                  <a:cubicBezTo>
                    <a:pt x="1444" y="321"/>
                    <a:pt x="1397" y="194"/>
                    <a:pt x="1290" y="145"/>
                  </a:cubicBezTo>
                  <a:lnTo>
                    <a:pt x="1079" y="49"/>
                  </a:lnTo>
                  <a:cubicBezTo>
                    <a:pt x="972" y="0"/>
                    <a:pt x="845" y="48"/>
                    <a:pt x="797" y="154"/>
                  </a:cubicBezTo>
                  <a:lnTo>
                    <a:pt x="50" y="1789"/>
                  </a:lnTo>
                  <a:cubicBezTo>
                    <a:pt x="1" y="1894"/>
                    <a:pt x="48" y="2021"/>
                    <a:pt x="155" y="2069"/>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8" name="Google Shape;2624;p31"/>
            <p:cNvSpPr/>
            <p:nvPr/>
          </p:nvSpPr>
          <p:spPr>
            <a:xfrm>
              <a:off x="8559000" y="781560"/>
              <a:ext cx="55440" cy="84960"/>
            </a:xfrm>
            <a:custGeom>
              <a:avLst/>
              <a:gdLst>
                <a:gd name="textAreaLeft" fmla="*/ 0 w 55440"/>
                <a:gd name="textAreaRight" fmla="*/ 55800 w 55440"/>
                <a:gd name="textAreaTop" fmla="*/ 0 h 84960"/>
                <a:gd name="textAreaBottom" fmla="*/ 85320 h 84960"/>
              </a:gdLst>
              <a:ahLst/>
              <a:cxnLst/>
              <a:rect l="textAreaLeft" t="textAreaTop" r="textAreaRight" b="textAreaBottom"/>
              <a:pathLst>
                <a:path w="1445" h="2216" fill="none">
                  <a:moveTo>
                    <a:pt x="155" y="2070"/>
                  </a:moveTo>
                  <a:lnTo>
                    <a:pt x="366" y="2166"/>
                  </a:lnTo>
                  <a:cubicBezTo>
                    <a:pt x="473" y="2215"/>
                    <a:pt x="599" y="2168"/>
                    <a:pt x="648" y="2063"/>
                  </a:cubicBezTo>
                  <a:lnTo>
                    <a:pt x="1395" y="426"/>
                  </a:lnTo>
                  <a:cubicBezTo>
                    <a:pt x="1444" y="321"/>
                    <a:pt x="1397" y="195"/>
                    <a:pt x="1290" y="146"/>
                  </a:cubicBezTo>
                  <a:lnTo>
                    <a:pt x="1079" y="49"/>
                  </a:lnTo>
                  <a:cubicBezTo>
                    <a:pt x="972" y="0"/>
                    <a:pt x="846" y="48"/>
                    <a:pt x="797" y="154"/>
                  </a:cubicBezTo>
                  <a:lnTo>
                    <a:pt x="50" y="1789"/>
                  </a:lnTo>
                  <a:cubicBezTo>
                    <a:pt x="1" y="1896"/>
                    <a:pt x="48" y="2022"/>
                    <a:pt x="155" y="2070"/>
                  </a:cubicBezTo>
                  <a:close/>
                </a:path>
              </a:pathLst>
            </a:custGeom>
            <a:noFill/>
            <a:ln w="4725">
              <a:solidFill>
                <a:srgbClr val="E590E6"/>
              </a:solidFill>
              <a:miter/>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9" name="Google Shape;2625;p31"/>
            <p:cNvSpPr/>
            <p:nvPr/>
          </p:nvSpPr>
          <p:spPr>
            <a:xfrm>
              <a:off x="8586720" y="756360"/>
              <a:ext cx="20880" cy="11880"/>
            </a:xfrm>
            <a:custGeom>
              <a:avLst/>
              <a:gdLst>
                <a:gd name="textAreaLeft" fmla="*/ 0 w 20880"/>
                <a:gd name="textAreaRight" fmla="*/ 21240 w 20880"/>
                <a:gd name="textAreaTop" fmla="*/ 0 h 11880"/>
                <a:gd name="textAreaBottom" fmla="*/ 12240 h 11880"/>
              </a:gdLst>
              <a:ahLst/>
              <a:cxnLst/>
              <a:rect l="textAreaLeft" t="textAreaTop" r="textAreaRight" b="textAreaBottom"/>
              <a:pathLst>
                <a:path w="552" h="314">
                  <a:moveTo>
                    <a:pt x="299" y="0"/>
                  </a:moveTo>
                  <a:cubicBezTo>
                    <a:pt x="266" y="0"/>
                    <a:pt x="234" y="6"/>
                    <a:pt x="202" y="18"/>
                  </a:cubicBezTo>
                  <a:cubicBezTo>
                    <a:pt x="84" y="66"/>
                    <a:pt x="5" y="189"/>
                    <a:pt x="1" y="313"/>
                  </a:cubicBezTo>
                  <a:cubicBezTo>
                    <a:pt x="41" y="205"/>
                    <a:pt x="110" y="106"/>
                    <a:pt x="219" y="61"/>
                  </a:cubicBezTo>
                  <a:cubicBezTo>
                    <a:pt x="252" y="49"/>
                    <a:pt x="285" y="44"/>
                    <a:pt x="319" y="44"/>
                  </a:cubicBezTo>
                  <a:cubicBezTo>
                    <a:pt x="397" y="44"/>
                    <a:pt x="477" y="72"/>
                    <a:pt x="552" y="100"/>
                  </a:cubicBezTo>
                  <a:cubicBezTo>
                    <a:pt x="483" y="43"/>
                    <a:pt x="391" y="0"/>
                    <a:pt x="29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 bIns="6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0" name="Google Shape;2626;p31"/>
            <p:cNvSpPr/>
            <p:nvPr/>
          </p:nvSpPr>
          <p:spPr>
            <a:xfrm>
              <a:off x="8560800" y="821880"/>
              <a:ext cx="12600" cy="28080"/>
            </a:xfrm>
            <a:custGeom>
              <a:avLst/>
              <a:gdLst>
                <a:gd name="textAreaLeft" fmla="*/ 0 w 12600"/>
                <a:gd name="textAreaRight" fmla="*/ 12960 w 12600"/>
                <a:gd name="textAreaTop" fmla="*/ 0 h 28080"/>
                <a:gd name="textAreaBottom" fmla="*/ 28440 h 28080"/>
              </a:gdLst>
              <a:ahLst/>
              <a:cxnLst/>
              <a:rect l="textAreaLeft" t="textAreaTop" r="textAreaRight" b="textAreaBottom"/>
              <a:pathLst>
                <a:path w="334" h="737">
                  <a:moveTo>
                    <a:pt x="333" y="1"/>
                  </a:moveTo>
                  <a:lnTo>
                    <a:pt x="333" y="1"/>
                  </a:lnTo>
                  <a:cubicBezTo>
                    <a:pt x="261" y="115"/>
                    <a:pt x="202" y="235"/>
                    <a:pt x="146" y="358"/>
                  </a:cubicBezTo>
                  <a:cubicBezTo>
                    <a:pt x="91" y="480"/>
                    <a:pt x="38" y="608"/>
                    <a:pt x="1" y="736"/>
                  </a:cubicBezTo>
                  <a:cubicBezTo>
                    <a:pt x="73" y="623"/>
                    <a:pt x="133" y="499"/>
                    <a:pt x="189" y="378"/>
                  </a:cubicBezTo>
                  <a:cubicBezTo>
                    <a:pt x="244" y="254"/>
                    <a:pt x="296" y="130"/>
                    <a:pt x="33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1" name="Google Shape;2627;p31"/>
            <p:cNvSpPr/>
            <p:nvPr/>
          </p:nvSpPr>
          <p:spPr>
            <a:xfrm>
              <a:off x="8588160" y="782280"/>
              <a:ext cx="16920" cy="8640"/>
            </a:xfrm>
            <a:custGeom>
              <a:avLst/>
              <a:gdLst>
                <a:gd name="textAreaLeft" fmla="*/ 0 w 16920"/>
                <a:gd name="textAreaRight" fmla="*/ 17280 w 16920"/>
                <a:gd name="textAreaTop" fmla="*/ 0 h 8640"/>
                <a:gd name="textAreaBottom" fmla="*/ 9000 h 8640"/>
              </a:gdLst>
              <a:ahLst/>
              <a:cxnLst/>
              <a:rect l="textAreaLeft" t="textAreaTop" r="textAreaRight" b="textAreaBottom"/>
              <a:pathLst>
                <a:path w="449" h="232">
                  <a:moveTo>
                    <a:pt x="247" y="0"/>
                  </a:moveTo>
                  <a:cubicBezTo>
                    <a:pt x="126" y="0"/>
                    <a:pt x="18" y="78"/>
                    <a:pt x="0" y="231"/>
                  </a:cubicBezTo>
                  <a:cubicBezTo>
                    <a:pt x="71" y="95"/>
                    <a:pt x="158" y="44"/>
                    <a:pt x="271" y="44"/>
                  </a:cubicBezTo>
                  <a:cubicBezTo>
                    <a:pt x="324" y="44"/>
                    <a:pt x="383" y="56"/>
                    <a:pt x="449" y="75"/>
                  </a:cubicBezTo>
                  <a:cubicBezTo>
                    <a:pt x="387" y="25"/>
                    <a:pt x="315" y="0"/>
                    <a:pt x="24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2" name="Google Shape;2628;p31"/>
            <p:cNvSpPr/>
            <p:nvPr/>
          </p:nvSpPr>
          <p:spPr>
            <a:xfrm>
              <a:off x="9705960" y="526320"/>
              <a:ext cx="68400" cy="83520"/>
            </a:xfrm>
            <a:custGeom>
              <a:avLst/>
              <a:gdLst>
                <a:gd name="textAreaLeft" fmla="*/ 0 w 68400"/>
                <a:gd name="textAreaRight" fmla="*/ 68760 w 68400"/>
                <a:gd name="textAreaTop" fmla="*/ 0 h 83520"/>
                <a:gd name="textAreaBottom" fmla="*/ 83880 h 83520"/>
              </a:gdLst>
              <a:ahLst/>
              <a:cxnLst/>
              <a:rect l="textAreaLeft" t="textAreaTop" r="textAreaRight" b="textAreaBottom"/>
              <a:pathLst>
                <a:path w="1779" h="2174">
                  <a:moveTo>
                    <a:pt x="641" y="1"/>
                  </a:moveTo>
                  <a:cubicBezTo>
                    <a:pt x="463" y="1"/>
                    <a:pt x="304" y="129"/>
                    <a:pt x="271" y="309"/>
                  </a:cubicBezTo>
                  <a:lnTo>
                    <a:pt x="36" y="1597"/>
                  </a:lnTo>
                  <a:cubicBezTo>
                    <a:pt x="0" y="1800"/>
                    <a:pt x="135" y="1997"/>
                    <a:pt x="340" y="2035"/>
                  </a:cubicBezTo>
                  <a:lnTo>
                    <a:pt x="1071" y="2167"/>
                  </a:lnTo>
                  <a:cubicBezTo>
                    <a:pt x="1093" y="2171"/>
                    <a:pt x="1116" y="2173"/>
                    <a:pt x="1138" y="2173"/>
                  </a:cubicBezTo>
                  <a:cubicBezTo>
                    <a:pt x="1316" y="2173"/>
                    <a:pt x="1475" y="2045"/>
                    <a:pt x="1508" y="1865"/>
                  </a:cubicBezTo>
                  <a:lnTo>
                    <a:pt x="1741" y="577"/>
                  </a:lnTo>
                  <a:cubicBezTo>
                    <a:pt x="1779" y="374"/>
                    <a:pt x="1642" y="177"/>
                    <a:pt x="1439" y="139"/>
                  </a:cubicBezTo>
                  <a:lnTo>
                    <a:pt x="708" y="7"/>
                  </a:lnTo>
                  <a:cubicBezTo>
                    <a:pt x="686" y="3"/>
                    <a:pt x="663" y="1"/>
                    <a:pt x="6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3" name="Google Shape;2629;p31"/>
            <p:cNvSpPr/>
            <p:nvPr/>
          </p:nvSpPr>
          <p:spPr>
            <a:xfrm>
              <a:off x="9713160" y="55584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3" y="2212"/>
                  </a:moveTo>
                  <a:lnTo>
                    <a:pt x="424" y="2249"/>
                  </a:lnTo>
                  <a:cubicBezTo>
                    <a:pt x="539" y="2270"/>
                    <a:pt x="648" y="2190"/>
                    <a:pt x="668" y="2075"/>
                  </a:cubicBezTo>
                  <a:lnTo>
                    <a:pt x="965" y="302"/>
                  </a:lnTo>
                  <a:cubicBezTo>
                    <a:pt x="983" y="187"/>
                    <a:pt x="906" y="78"/>
                    <a:pt x="791" y="58"/>
                  </a:cubicBezTo>
                  <a:lnTo>
                    <a:pt x="560" y="20"/>
                  </a:lnTo>
                  <a:cubicBezTo>
                    <a:pt x="445" y="0"/>
                    <a:pt x="336" y="79"/>
                    <a:pt x="316" y="194"/>
                  </a:cubicBezTo>
                  <a:lnTo>
                    <a:pt x="19" y="1967"/>
                  </a:lnTo>
                  <a:cubicBezTo>
                    <a:pt x="1" y="2082"/>
                    <a:pt x="78" y="2192"/>
                    <a:pt x="193" y="2212"/>
                  </a:cubicBezTo>
                  <a:close/>
                </a:path>
              </a:pathLst>
            </a:custGeom>
            <a:noFill/>
            <a:ln w="4725">
              <a:solidFill>
                <a:srgbClr val="061937"/>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4" name="Google Shape;2630;p31"/>
            <p:cNvSpPr/>
            <p:nvPr/>
          </p:nvSpPr>
          <p:spPr>
            <a:xfrm>
              <a:off x="9714960" y="555120"/>
              <a:ext cx="37440" cy="87120"/>
            </a:xfrm>
            <a:custGeom>
              <a:avLst/>
              <a:gdLst>
                <a:gd name="textAreaLeft" fmla="*/ 0 w 37440"/>
                <a:gd name="textAreaRight" fmla="*/ 37800 w 37440"/>
                <a:gd name="textAreaTop" fmla="*/ 0 h 87120"/>
                <a:gd name="textAreaBottom" fmla="*/ 87480 h 87120"/>
              </a:gdLst>
              <a:ahLst/>
              <a:cxnLst/>
              <a:rect l="textAreaLeft" t="textAreaTop" r="textAreaRight" b="textAreaBottom"/>
              <a:pathLst>
                <a:path w="984" h="2270" fill="none">
                  <a:moveTo>
                    <a:pt x="195" y="2210"/>
                  </a:moveTo>
                  <a:lnTo>
                    <a:pt x="423" y="2249"/>
                  </a:lnTo>
                  <a:cubicBezTo>
                    <a:pt x="539" y="2269"/>
                    <a:pt x="649" y="2190"/>
                    <a:pt x="668" y="2075"/>
                  </a:cubicBezTo>
                  <a:lnTo>
                    <a:pt x="965" y="302"/>
                  </a:lnTo>
                  <a:cubicBezTo>
                    <a:pt x="983" y="187"/>
                    <a:pt x="906" y="78"/>
                    <a:pt x="790" y="58"/>
                  </a:cubicBezTo>
                  <a:lnTo>
                    <a:pt x="560" y="19"/>
                  </a:lnTo>
                  <a:cubicBezTo>
                    <a:pt x="445" y="0"/>
                    <a:pt x="336" y="79"/>
                    <a:pt x="315" y="194"/>
                  </a:cubicBezTo>
                  <a:lnTo>
                    <a:pt x="19" y="1967"/>
                  </a:lnTo>
                  <a:cubicBezTo>
                    <a:pt x="0" y="2082"/>
                    <a:pt x="79" y="2192"/>
                    <a:pt x="195" y="2210"/>
                  </a:cubicBezTo>
                  <a:close/>
                </a:path>
              </a:pathLst>
            </a:custGeom>
            <a:noFill/>
            <a:ln w="4725">
              <a:solidFill>
                <a:srgbClr val="FFD600"/>
              </a:solidFill>
              <a:miter/>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5" name="Google Shape;2631;p31"/>
            <p:cNvSpPr/>
            <p:nvPr/>
          </p:nvSpPr>
          <p:spPr>
            <a:xfrm>
              <a:off x="9725400" y="555120"/>
              <a:ext cx="15840" cy="11160"/>
            </a:xfrm>
            <a:custGeom>
              <a:avLst/>
              <a:gdLst>
                <a:gd name="textAreaLeft" fmla="*/ 0 w 15840"/>
                <a:gd name="textAreaRight" fmla="*/ 16200 w 15840"/>
                <a:gd name="textAreaTop" fmla="*/ 0 h 11160"/>
                <a:gd name="textAreaBottom" fmla="*/ 11520 h 11160"/>
              </a:gdLst>
              <a:ahLst/>
              <a:cxnLst/>
              <a:rect l="textAreaLeft" t="textAreaTop" r="textAreaRight" b="textAreaBottom"/>
              <a:pathLst>
                <a:path w="422" h="299">
                  <a:moveTo>
                    <a:pt x="285" y="1"/>
                  </a:moveTo>
                  <a:cubicBezTo>
                    <a:pt x="130" y="1"/>
                    <a:pt x="0" y="113"/>
                    <a:pt x="28" y="299"/>
                  </a:cubicBezTo>
                  <a:cubicBezTo>
                    <a:pt x="40" y="253"/>
                    <a:pt x="54" y="210"/>
                    <a:pt x="74" y="171"/>
                  </a:cubicBezTo>
                  <a:cubicBezTo>
                    <a:pt x="137" y="53"/>
                    <a:pt x="274" y="30"/>
                    <a:pt x="398" y="30"/>
                  </a:cubicBezTo>
                  <a:cubicBezTo>
                    <a:pt x="406" y="30"/>
                    <a:pt x="413" y="30"/>
                    <a:pt x="421" y="30"/>
                  </a:cubicBezTo>
                  <a:cubicBezTo>
                    <a:pt x="376" y="10"/>
                    <a:pt x="329" y="1"/>
                    <a:pt x="2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6" name="Google Shape;2632;p31"/>
            <p:cNvSpPr/>
            <p:nvPr/>
          </p:nvSpPr>
          <p:spPr>
            <a:xfrm>
              <a:off x="9715680" y="600120"/>
              <a:ext cx="4680" cy="30600"/>
            </a:xfrm>
            <a:custGeom>
              <a:avLst/>
              <a:gdLst>
                <a:gd name="textAreaLeft" fmla="*/ 0 w 4680"/>
                <a:gd name="textAreaRight" fmla="*/ 5040 w 4680"/>
                <a:gd name="textAreaTop" fmla="*/ 0 h 30600"/>
                <a:gd name="textAreaBottom" fmla="*/ 30960 h 30600"/>
              </a:gdLst>
              <a:ahLst/>
              <a:cxnLst/>
              <a:rect l="textAreaLeft" t="textAreaTop" r="textAreaRight" b="textAreaBottom"/>
              <a:pathLst>
                <a:path w="131" h="799">
                  <a:moveTo>
                    <a:pt x="131" y="1"/>
                  </a:moveTo>
                  <a:cubicBezTo>
                    <a:pt x="91" y="130"/>
                    <a:pt x="65" y="263"/>
                    <a:pt x="42" y="395"/>
                  </a:cubicBezTo>
                  <a:cubicBezTo>
                    <a:pt x="22" y="528"/>
                    <a:pt x="3" y="664"/>
                    <a:pt x="0" y="798"/>
                  </a:cubicBezTo>
                  <a:cubicBezTo>
                    <a:pt x="40" y="670"/>
                    <a:pt x="66" y="535"/>
                    <a:pt x="89" y="404"/>
                  </a:cubicBezTo>
                  <a:cubicBezTo>
                    <a:pt x="109" y="270"/>
                    <a:pt x="128" y="136"/>
                    <a:pt x="13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7" name="Google Shape;2633;p31"/>
            <p:cNvSpPr/>
            <p:nvPr/>
          </p:nvSpPr>
          <p:spPr>
            <a:xfrm>
              <a:off x="9718200" y="530280"/>
              <a:ext cx="19080" cy="14760"/>
            </a:xfrm>
            <a:custGeom>
              <a:avLst/>
              <a:gdLst>
                <a:gd name="textAreaLeft" fmla="*/ 0 w 19080"/>
                <a:gd name="textAreaRight" fmla="*/ 19440 w 19080"/>
                <a:gd name="textAreaTop" fmla="*/ 0 h 14760"/>
                <a:gd name="textAreaBottom" fmla="*/ 15120 h 14760"/>
              </a:gdLst>
              <a:ahLst/>
              <a:cxnLst/>
              <a:rect l="textAreaLeft" t="textAreaTop" r="textAreaRight" b="textAreaBottom"/>
              <a:pathLst>
                <a:path w="506" h="392">
                  <a:moveTo>
                    <a:pt x="323" y="0"/>
                  </a:moveTo>
                  <a:cubicBezTo>
                    <a:pt x="260" y="0"/>
                    <a:pt x="198" y="16"/>
                    <a:pt x="146" y="54"/>
                  </a:cubicBezTo>
                  <a:cubicBezTo>
                    <a:pt x="45" y="130"/>
                    <a:pt x="0" y="269"/>
                    <a:pt x="28" y="392"/>
                  </a:cubicBezTo>
                  <a:cubicBezTo>
                    <a:pt x="39" y="275"/>
                    <a:pt x="81" y="163"/>
                    <a:pt x="174" y="91"/>
                  </a:cubicBezTo>
                  <a:cubicBezTo>
                    <a:pt x="236" y="47"/>
                    <a:pt x="311" y="35"/>
                    <a:pt x="386" y="35"/>
                  </a:cubicBezTo>
                  <a:cubicBezTo>
                    <a:pt x="426" y="35"/>
                    <a:pt x="466" y="38"/>
                    <a:pt x="505" y="42"/>
                  </a:cubicBezTo>
                  <a:cubicBezTo>
                    <a:pt x="450" y="16"/>
                    <a:pt x="386" y="0"/>
                    <a:pt x="3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560" bIns="7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8" name="Google Shape;2634;p31"/>
            <p:cNvSpPr/>
            <p:nvPr/>
          </p:nvSpPr>
          <p:spPr>
            <a:xfrm>
              <a:off x="9079560" y="28836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3" h="3854">
                  <a:moveTo>
                    <a:pt x="2111" y="1"/>
                  </a:moveTo>
                  <a:cubicBezTo>
                    <a:pt x="1390" y="1"/>
                    <a:pt x="430" y="1459"/>
                    <a:pt x="223" y="2112"/>
                  </a:cubicBezTo>
                  <a:cubicBezTo>
                    <a:pt x="0" y="2811"/>
                    <a:pt x="413" y="3561"/>
                    <a:pt x="1144" y="3788"/>
                  </a:cubicBezTo>
                  <a:cubicBezTo>
                    <a:pt x="1287" y="3833"/>
                    <a:pt x="1432" y="3854"/>
                    <a:pt x="1573" y="3854"/>
                  </a:cubicBezTo>
                  <a:cubicBezTo>
                    <a:pt x="2156" y="3854"/>
                    <a:pt x="2691" y="3496"/>
                    <a:pt x="2870" y="2935"/>
                  </a:cubicBezTo>
                  <a:cubicBezTo>
                    <a:pt x="3093" y="2235"/>
                    <a:pt x="2988" y="250"/>
                    <a:pt x="2256" y="22"/>
                  </a:cubicBezTo>
                  <a:cubicBezTo>
                    <a:pt x="2209" y="8"/>
                    <a:pt x="2161" y="1"/>
                    <a:pt x="211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9" name="Google Shape;2635;p31"/>
            <p:cNvSpPr/>
            <p:nvPr/>
          </p:nvSpPr>
          <p:spPr>
            <a:xfrm>
              <a:off x="8995680" y="2444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0">
                  <a:moveTo>
                    <a:pt x="1942" y="0"/>
                  </a:moveTo>
                  <a:cubicBezTo>
                    <a:pt x="1652" y="0"/>
                    <a:pt x="1392" y="21"/>
                    <a:pt x="1209" y="59"/>
                  </a:cubicBezTo>
                  <a:cubicBezTo>
                    <a:pt x="464" y="211"/>
                    <a:pt x="0" y="918"/>
                    <a:pt x="174" y="1636"/>
                  </a:cubicBezTo>
                  <a:cubicBezTo>
                    <a:pt x="325" y="2261"/>
                    <a:pt x="907" y="2690"/>
                    <a:pt x="1546" y="2690"/>
                  </a:cubicBezTo>
                  <a:cubicBezTo>
                    <a:pt x="1641" y="2690"/>
                    <a:pt x="1737" y="2680"/>
                    <a:pt x="1834" y="2661"/>
                  </a:cubicBezTo>
                  <a:cubicBezTo>
                    <a:pt x="2579" y="2508"/>
                    <a:pt x="4313" y="1461"/>
                    <a:pt x="4140" y="742"/>
                  </a:cubicBezTo>
                  <a:cubicBezTo>
                    <a:pt x="4010" y="200"/>
                    <a:pt x="2832" y="0"/>
                    <a:pt x="194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0" name="Google Shape;2636;p31"/>
            <p:cNvSpPr/>
            <p:nvPr/>
          </p:nvSpPr>
          <p:spPr>
            <a:xfrm>
              <a:off x="9031320" y="1317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1" h="3351">
                  <a:moveTo>
                    <a:pt x="1506" y="0"/>
                  </a:moveTo>
                  <a:cubicBezTo>
                    <a:pt x="1176" y="0"/>
                    <a:pt x="848" y="113"/>
                    <a:pt x="588" y="341"/>
                  </a:cubicBezTo>
                  <a:cubicBezTo>
                    <a:pt x="31" y="833"/>
                    <a:pt x="1" y="1674"/>
                    <a:pt x="523" y="2220"/>
                  </a:cubicBezTo>
                  <a:cubicBezTo>
                    <a:pt x="942" y="2659"/>
                    <a:pt x="2212" y="3350"/>
                    <a:pt x="2985" y="3350"/>
                  </a:cubicBezTo>
                  <a:cubicBezTo>
                    <a:pt x="3174" y="3350"/>
                    <a:pt x="3333" y="3309"/>
                    <a:pt x="3443" y="3212"/>
                  </a:cubicBezTo>
                  <a:cubicBezTo>
                    <a:pt x="4000" y="2721"/>
                    <a:pt x="3066" y="986"/>
                    <a:pt x="2544" y="440"/>
                  </a:cubicBezTo>
                  <a:cubicBezTo>
                    <a:pt x="2264" y="149"/>
                    <a:pt x="1884" y="0"/>
                    <a:pt x="150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1" name="Google Shape;2637;p31"/>
            <p:cNvSpPr/>
            <p:nvPr/>
          </p:nvSpPr>
          <p:spPr>
            <a:xfrm>
              <a:off x="9151920" y="106920"/>
              <a:ext cx="118800" cy="148320"/>
            </a:xfrm>
            <a:custGeom>
              <a:avLst/>
              <a:gdLst>
                <a:gd name="textAreaLeft" fmla="*/ 0 w 118800"/>
                <a:gd name="textAreaRight" fmla="*/ 119160 w 118800"/>
                <a:gd name="textAreaTop" fmla="*/ 0 h 148320"/>
                <a:gd name="textAreaBottom" fmla="*/ 148680 h 148320"/>
              </a:gdLst>
              <a:ahLst/>
              <a:cxnLst/>
              <a:rect l="textAreaLeft" t="textAreaTop" r="textAreaRight" b="textAreaBottom"/>
              <a:pathLst>
                <a:path w="3092" h="3853">
                  <a:moveTo>
                    <a:pt x="1519" y="1"/>
                  </a:moveTo>
                  <a:cubicBezTo>
                    <a:pt x="936" y="1"/>
                    <a:pt x="402" y="358"/>
                    <a:pt x="224" y="920"/>
                  </a:cubicBezTo>
                  <a:cubicBezTo>
                    <a:pt x="1" y="1618"/>
                    <a:pt x="106" y="3604"/>
                    <a:pt x="837" y="3831"/>
                  </a:cubicBezTo>
                  <a:cubicBezTo>
                    <a:pt x="884" y="3846"/>
                    <a:pt x="933" y="3853"/>
                    <a:pt x="983" y="3853"/>
                  </a:cubicBezTo>
                  <a:cubicBezTo>
                    <a:pt x="1704" y="3853"/>
                    <a:pt x="2661" y="2396"/>
                    <a:pt x="2870" y="1742"/>
                  </a:cubicBezTo>
                  <a:cubicBezTo>
                    <a:pt x="3092" y="1044"/>
                    <a:pt x="2680" y="292"/>
                    <a:pt x="1949" y="67"/>
                  </a:cubicBezTo>
                  <a:cubicBezTo>
                    <a:pt x="1806" y="22"/>
                    <a:pt x="1661" y="1"/>
                    <a:pt x="151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2" name="Google Shape;2638;p31"/>
            <p:cNvSpPr/>
            <p:nvPr/>
          </p:nvSpPr>
          <p:spPr>
            <a:xfrm>
              <a:off x="9188640" y="195840"/>
              <a:ext cx="165960" cy="103320"/>
            </a:xfrm>
            <a:custGeom>
              <a:avLst/>
              <a:gdLst>
                <a:gd name="textAreaLeft" fmla="*/ 0 w 165960"/>
                <a:gd name="textAreaRight" fmla="*/ 166320 w 165960"/>
                <a:gd name="textAreaTop" fmla="*/ 0 h 103320"/>
                <a:gd name="textAreaBottom" fmla="*/ 103680 h 103320"/>
              </a:gdLst>
              <a:ahLst/>
              <a:cxnLst/>
              <a:rect l="textAreaLeft" t="textAreaTop" r="textAreaRight" b="textAreaBottom"/>
              <a:pathLst>
                <a:path w="4314" h="2691">
                  <a:moveTo>
                    <a:pt x="2769" y="1"/>
                  </a:moveTo>
                  <a:cubicBezTo>
                    <a:pt x="2673" y="1"/>
                    <a:pt x="2577" y="10"/>
                    <a:pt x="2480" y="30"/>
                  </a:cubicBezTo>
                  <a:cubicBezTo>
                    <a:pt x="1736" y="183"/>
                    <a:pt x="1" y="1230"/>
                    <a:pt x="175" y="1948"/>
                  </a:cubicBezTo>
                  <a:cubicBezTo>
                    <a:pt x="305" y="2490"/>
                    <a:pt x="1485" y="2690"/>
                    <a:pt x="2375" y="2690"/>
                  </a:cubicBezTo>
                  <a:cubicBezTo>
                    <a:pt x="2665" y="2690"/>
                    <a:pt x="2924" y="2669"/>
                    <a:pt x="3106" y="2632"/>
                  </a:cubicBezTo>
                  <a:cubicBezTo>
                    <a:pt x="3850" y="2479"/>
                    <a:pt x="4313" y="1773"/>
                    <a:pt x="4141" y="1055"/>
                  </a:cubicBezTo>
                  <a:cubicBezTo>
                    <a:pt x="3990" y="428"/>
                    <a:pt x="3408" y="1"/>
                    <a:pt x="276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3" name="Google Shape;2639;p31"/>
            <p:cNvSpPr/>
            <p:nvPr/>
          </p:nvSpPr>
          <p:spPr>
            <a:xfrm>
              <a:off x="9165240" y="282960"/>
              <a:ext cx="154080" cy="128880"/>
            </a:xfrm>
            <a:custGeom>
              <a:avLst/>
              <a:gdLst>
                <a:gd name="textAreaLeft" fmla="*/ 0 w 154080"/>
                <a:gd name="textAreaRight" fmla="*/ 154440 w 154080"/>
                <a:gd name="textAreaTop" fmla="*/ 0 h 128880"/>
                <a:gd name="textAreaBottom" fmla="*/ 129240 h 128880"/>
              </a:gdLst>
              <a:ahLst/>
              <a:cxnLst/>
              <a:rect l="textAreaLeft" t="textAreaTop" r="textAreaRight" b="textAreaBottom"/>
              <a:pathLst>
                <a:path w="4002" h="3352">
                  <a:moveTo>
                    <a:pt x="1016" y="1"/>
                  </a:moveTo>
                  <a:cubicBezTo>
                    <a:pt x="827" y="1"/>
                    <a:pt x="669" y="42"/>
                    <a:pt x="559" y="138"/>
                  </a:cubicBezTo>
                  <a:cubicBezTo>
                    <a:pt x="1" y="630"/>
                    <a:pt x="936" y="2364"/>
                    <a:pt x="1458" y="2911"/>
                  </a:cubicBezTo>
                  <a:cubicBezTo>
                    <a:pt x="1737" y="3203"/>
                    <a:pt x="2116" y="3351"/>
                    <a:pt x="2495" y="3351"/>
                  </a:cubicBezTo>
                  <a:cubicBezTo>
                    <a:pt x="2825" y="3351"/>
                    <a:pt x="3153" y="3238"/>
                    <a:pt x="3413" y="3009"/>
                  </a:cubicBezTo>
                  <a:cubicBezTo>
                    <a:pt x="3971" y="2518"/>
                    <a:pt x="4001" y="1677"/>
                    <a:pt x="3479" y="1131"/>
                  </a:cubicBezTo>
                  <a:cubicBezTo>
                    <a:pt x="3059" y="693"/>
                    <a:pt x="1788" y="1"/>
                    <a:pt x="101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4440" bIns="64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4" name="Google Shape;2640;p31"/>
            <p:cNvSpPr/>
            <p:nvPr/>
          </p:nvSpPr>
          <p:spPr>
            <a:xfrm>
              <a:off x="8614080" y="639000"/>
              <a:ext cx="27360" cy="105480"/>
            </a:xfrm>
            <a:custGeom>
              <a:avLst/>
              <a:gdLst>
                <a:gd name="textAreaLeft" fmla="*/ 0 w 27360"/>
                <a:gd name="textAreaRight" fmla="*/ 27720 w 27360"/>
                <a:gd name="textAreaTop" fmla="*/ 0 h 105480"/>
                <a:gd name="textAreaBottom" fmla="*/ 105840 h 105480"/>
              </a:gdLst>
              <a:ahLst/>
              <a:cxnLst/>
              <a:rect l="textAreaLeft" t="textAreaTop" r="textAreaRight" b="textAreaBottom"/>
              <a:pathLst>
                <a:path w="719" h="2741">
                  <a:moveTo>
                    <a:pt x="712" y="0"/>
                  </a:moveTo>
                  <a:cubicBezTo>
                    <a:pt x="476" y="415"/>
                    <a:pt x="327" y="872"/>
                    <a:pt x="203" y="1330"/>
                  </a:cubicBezTo>
                  <a:cubicBezTo>
                    <a:pt x="101" y="1732"/>
                    <a:pt x="23" y="2142"/>
                    <a:pt x="3" y="2558"/>
                  </a:cubicBezTo>
                  <a:cubicBezTo>
                    <a:pt x="1" y="2618"/>
                    <a:pt x="0" y="2678"/>
                    <a:pt x="1" y="2740"/>
                  </a:cubicBezTo>
                  <a:cubicBezTo>
                    <a:pt x="35" y="2687"/>
                    <a:pt x="62" y="2634"/>
                    <a:pt x="89" y="2579"/>
                  </a:cubicBezTo>
                  <a:cubicBezTo>
                    <a:pt x="275" y="2208"/>
                    <a:pt x="406" y="1811"/>
                    <a:pt x="511" y="1411"/>
                  </a:cubicBezTo>
                  <a:cubicBezTo>
                    <a:pt x="626" y="950"/>
                    <a:pt x="718" y="478"/>
                    <a:pt x="712"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5" name="Google Shape;2641;p31"/>
            <p:cNvSpPr/>
            <p:nvPr/>
          </p:nvSpPr>
          <p:spPr>
            <a:xfrm>
              <a:off x="8563680" y="892080"/>
              <a:ext cx="42120" cy="236160"/>
            </a:xfrm>
            <a:custGeom>
              <a:avLst/>
              <a:gdLst>
                <a:gd name="textAreaLeft" fmla="*/ 0 w 42120"/>
                <a:gd name="textAreaRight" fmla="*/ 42480 w 42120"/>
                <a:gd name="textAreaTop" fmla="*/ 0 h 236160"/>
                <a:gd name="textAreaBottom" fmla="*/ 236520 h 236160"/>
              </a:gdLst>
              <a:ahLst/>
              <a:cxnLst/>
              <a:rect l="textAreaLeft" t="textAreaTop" r="textAreaRight" b="textAreaBottom"/>
              <a:pathLst>
                <a:path w="1097" h="6128">
                  <a:moveTo>
                    <a:pt x="1023" y="0"/>
                  </a:moveTo>
                  <a:lnTo>
                    <a:pt x="1023" y="0"/>
                  </a:lnTo>
                  <a:cubicBezTo>
                    <a:pt x="643" y="1188"/>
                    <a:pt x="379" y="2412"/>
                    <a:pt x="144" y="3635"/>
                  </a:cubicBezTo>
                  <a:cubicBezTo>
                    <a:pt x="108" y="3844"/>
                    <a:pt x="61" y="4053"/>
                    <a:pt x="32" y="4260"/>
                  </a:cubicBezTo>
                  <a:cubicBezTo>
                    <a:pt x="4" y="4477"/>
                    <a:pt x="0" y="4697"/>
                    <a:pt x="27" y="4915"/>
                  </a:cubicBezTo>
                  <a:cubicBezTo>
                    <a:pt x="78" y="5355"/>
                    <a:pt x="285" y="5793"/>
                    <a:pt x="694" y="6001"/>
                  </a:cubicBezTo>
                  <a:cubicBezTo>
                    <a:pt x="822" y="6067"/>
                    <a:pt x="959" y="6108"/>
                    <a:pt x="1097" y="6128"/>
                  </a:cubicBezTo>
                  <a:cubicBezTo>
                    <a:pt x="846" y="6026"/>
                    <a:pt x="619" y="5864"/>
                    <a:pt x="479" y="5634"/>
                  </a:cubicBezTo>
                  <a:cubicBezTo>
                    <a:pt x="341" y="5414"/>
                    <a:pt x="287" y="5151"/>
                    <a:pt x="276" y="4893"/>
                  </a:cubicBezTo>
                  <a:cubicBezTo>
                    <a:pt x="268" y="4633"/>
                    <a:pt x="299" y="4366"/>
                    <a:pt x="363" y="4113"/>
                  </a:cubicBezTo>
                  <a:cubicBezTo>
                    <a:pt x="392" y="3997"/>
                    <a:pt x="425" y="3824"/>
                    <a:pt x="451" y="3706"/>
                  </a:cubicBezTo>
                  <a:cubicBezTo>
                    <a:pt x="698" y="2483"/>
                    <a:pt x="920" y="1245"/>
                    <a:pt x="10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6" name="Google Shape;2642;p31"/>
            <p:cNvSpPr/>
            <p:nvPr/>
          </p:nvSpPr>
          <p:spPr>
            <a:xfrm>
              <a:off x="9123120" y="1244520"/>
              <a:ext cx="314640" cy="34560"/>
            </a:xfrm>
            <a:custGeom>
              <a:avLst/>
              <a:gdLst>
                <a:gd name="textAreaLeft" fmla="*/ 0 w 314640"/>
                <a:gd name="textAreaRight" fmla="*/ 315000 w 314640"/>
                <a:gd name="textAreaTop" fmla="*/ 0 h 34560"/>
                <a:gd name="textAreaBottom" fmla="*/ 34920 h 34560"/>
              </a:gdLst>
              <a:ahLst/>
              <a:cxnLst/>
              <a:rect l="textAreaLeft" t="textAreaTop" r="textAreaRight" b="textAreaBottom"/>
              <a:pathLst>
                <a:path w="8168" h="906">
                  <a:moveTo>
                    <a:pt x="8167" y="0"/>
                  </a:moveTo>
                  <a:lnTo>
                    <a:pt x="8167" y="0"/>
                  </a:lnTo>
                  <a:cubicBezTo>
                    <a:pt x="8070" y="146"/>
                    <a:pt x="7929" y="251"/>
                    <a:pt x="7776" y="333"/>
                  </a:cubicBezTo>
                  <a:cubicBezTo>
                    <a:pt x="7317" y="568"/>
                    <a:pt x="6794" y="643"/>
                    <a:pt x="6279" y="643"/>
                  </a:cubicBezTo>
                  <a:cubicBezTo>
                    <a:pt x="6195" y="643"/>
                    <a:pt x="6112" y="641"/>
                    <a:pt x="6029" y="638"/>
                  </a:cubicBezTo>
                  <a:cubicBezTo>
                    <a:pt x="5861" y="632"/>
                    <a:pt x="5685" y="610"/>
                    <a:pt x="5518" y="589"/>
                  </a:cubicBezTo>
                  <a:cubicBezTo>
                    <a:pt x="5265" y="556"/>
                    <a:pt x="4984" y="524"/>
                    <a:pt x="4732" y="495"/>
                  </a:cubicBezTo>
                  <a:cubicBezTo>
                    <a:pt x="3163" y="328"/>
                    <a:pt x="1582" y="202"/>
                    <a:pt x="1" y="202"/>
                  </a:cubicBezTo>
                  <a:cubicBezTo>
                    <a:pt x="1728" y="513"/>
                    <a:pt x="3479" y="694"/>
                    <a:pt x="5225" y="856"/>
                  </a:cubicBezTo>
                  <a:cubicBezTo>
                    <a:pt x="5466" y="877"/>
                    <a:pt x="5730" y="906"/>
                    <a:pt x="5976" y="906"/>
                  </a:cubicBezTo>
                  <a:cubicBezTo>
                    <a:pt x="5992" y="906"/>
                    <a:pt x="6009" y="906"/>
                    <a:pt x="6025" y="905"/>
                  </a:cubicBezTo>
                  <a:cubicBezTo>
                    <a:pt x="6649" y="894"/>
                    <a:pt x="7305" y="776"/>
                    <a:pt x="7824" y="406"/>
                  </a:cubicBezTo>
                  <a:cubicBezTo>
                    <a:pt x="7966" y="300"/>
                    <a:pt x="8100" y="167"/>
                    <a:pt x="8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7280" bIns="17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7" name="Google Shape;2643;p31"/>
            <p:cNvSpPr/>
            <p:nvPr/>
          </p:nvSpPr>
          <p:spPr>
            <a:xfrm>
              <a:off x="9196200" y="878040"/>
              <a:ext cx="222480" cy="29160"/>
            </a:xfrm>
            <a:custGeom>
              <a:avLst/>
              <a:gdLst>
                <a:gd name="textAreaLeft" fmla="*/ 0 w 222480"/>
                <a:gd name="textAreaRight" fmla="*/ 222840 w 222480"/>
                <a:gd name="textAreaTop" fmla="*/ 0 h 29160"/>
                <a:gd name="textAreaBottom" fmla="*/ 29520 h 29160"/>
              </a:gdLst>
              <a:ahLst/>
              <a:cxnLst/>
              <a:rect l="textAreaLeft" t="textAreaTop" r="textAreaRight" b="textAreaBottom"/>
              <a:pathLst>
                <a:path w="5780" h="764">
                  <a:moveTo>
                    <a:pt x="0" y="1"/>
                  </a:moveTo>
                  <a:lnTo>
                    <a:pt x="0" y="1"/>
                  </a:lnTo>
                  <a:cubicBezTo>
                    <a:pt x="941" y="252"/>
                    <a:pt x="1905" y="408"/>
                    <a:pt x="2868" y="540"/>
                  </a:cubicBezTo>
                  <a:cubicBezTo>
                    <a:pt x="3834" y="662"/>
                    <a:pt x="4805" y="763"/>
                    <a:pt x="5779" y="763"/>
                  </a:cubicBezTo>
                  <a:cubicBezTo>
                    <a:pt x="4838" y="510"/>
                    <a:pt x="3874" y="355"/>
                    <a:pt x="2911" y="224"/>
                  </a:cubicBezTo>
                  <a:cubicBezTo>
                    <a:pt x="1946" y="101"/>
                    <a:pt x="974" y="2"/>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8" name="Google Shape;2644;p31"/>
            <p:cNvSpPr/>
            <p:nvPr/>
          </p:nvSpPr>
          <p:spPr>
            <a:xfrm>
              <a:off x="8860680" y="192600"/>
              <a:ext cx="141120" cy="313200"/>
            </a:xfrm>
            <a:custGeom>
              <a:avLst/>
              <a:gdLst>
                <a:gd name="textAreaLeft" fmla="*/ 0 w 141120"/>
                <a:gd name="textAreaRight" fmla="*/ 141480 w 141120"/>
                <a:gd name="textAreaTop" fmla="*/ 0 h 313200"/>
                <a:gd name="textAreaBottom" fmla="*/ 313560 h 313200"/>
              </a:gdLst>
              <a:ahLst/>
              <a:cxnLst/>
              <a:rect l="textAreaLeft" t="textAreaTop" r="textAreaRight" b="textAreaBottom"/>
              <a:pathLst>
                <a:path w="3663" h="8128">
                  <a:moveTo>
                    <a:pt x="697" y="0"/>
                  </a:moveTo>
                  <a:lnTo>
                    <a:pt x="697" y="0"/>
                  </a:lnTo>
                  <a:cubicBezTo>
                    <a:pt x="0" y="1818"/>
                    <a:pt x="183" y="4009"/>
                    <a:pt x="1173" y="5687"/>
                  </a:cubicBezTo>
                  <a:cubicBezTo>
                    <a:pt x="1570" y="6366"/>
                    <a:pt x="2095" y="6968"/>
                    <a:pt x="2703" y="7466"/>
                  </a:cubicBezTo>
                  <a:cubicBezTo>
                    <a:pt x="2888" y="7618"/>
                    <a:pt x="3091" y="7768"/>
                    <a:pt x="3291" y="7899"/>
                  </a:cubicBezTo>
                  <a:cubicBezTo>
                    <a:pt x="3408" y="7977"/>
                    <a:pt x="3543" y="8059"/>
                    <a:pt x="3663" y="8128"/>
                  </a:cubicBezTo>
                  <a:cubicBezTo>
                    <a:pt x="3589" y="8064"/>
                    <a:pt x="3514" y="8004"/>
                    <a:pt x="3442" y="7939"/>
                  </a:cubicBezTo>
                  <a:cubicBezTo>
                    <a:pt x="3262" y="7785"/>
                    <a:pt x="3080" y="7617"/>
                    <a:pt x="2910" y="7451"/>
                  </a:cubicBezTo>
                  <a:cubicBezTo>
                    <a:pt x="2350" y="6903"/>
                    <a:pt x="1854" y="6284"/>
                    <a:pt x="1469" y="5601"/>
                  </a:cubicBezTo>
                  <a:cubicBezTo>
                    <a:pt x="520" y="3917"/>
                    <a:pt x="312" y="1882"/>
                    <a:pt x="6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9" name="Google Shape;2645;p31"/>
            <p:cNvSpPr/>
            <p:nvPr/>
          </p:nvSpPr>
          <p:spPr>
            <a:xfrm>
              <a:off x="8482680" y="-28188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1">
                  <a:moveTo>
                    <a:pt x="1976" y="0"/>
                  </a:moveTo>
                  <a:cubicBezTo>
                    <a:pt x="1556" y="0"/>
                    <a:pt x="1146" y="215"/>
                    <a:pt x="919" y="601"/>
                  </a:cubicBezTo>
                  <a:lnTo>
                    <a:pt x="343" y="1572"/>
                  </a:lnTo>
                  <a:cubicBezTo>
                    <a:pt x="1" y="2152"/>
                    <a:pt x="193" y="2907"/>
                    <a:pt x="773" y="3250"/>
                  </a:cubicBezTo>
                  <a:lnTo>
                    <a:pt x="809" y="3271"/>
                  </a:lnTo>
                  <a:cubicBezTo>
                    <a:pt x="1004" y="3386"/>
                    <a:pt x="1217" y="3441"/>
                    <a:pt x="1428" y="3441"/>
                  </a:cubicBezTo>
                  <a:cubicBezTo>
                    <a:pt x="1848" y="3441"/>
                    <a:pt x="2258" y="3225"/>
                    <a:pt x="2487" y="2840"/>
                  </a:cubicBezTo>
                  <a:lnTo>
                    <a:pt x="3061" y="1868"/>
                  </a:lnTo>
                  <a:cubicBezTo>
                    <a:pt x="3405" y="1288"/>
                    <a:pt x="3211" y="533"/>
                    <a:pt x="2631" y="190"/>
                  </a:cubicBezTo>
                  <a:lnTo>
                    <a:pt x="2597" y="170"/>
                  </a:lnTo>
                  <a:cubicBezTo>
                    <a:pt x="2402" y="55"/>
                    <a:pt x="2188" y="0"/>
                    <a:pt x="197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10" name="Google Shape;2646;p31"/>
            <p:cNvSpPr/>
            <p:nvPr/>
          </p:nvSpPr>
          <p:spPr>
            <a:xfrm>
              <a:off x="8475120" y="-289440"/>
              <a:ext cx="131040" cy="132480"/>
            </a:xfrm>
            <a:custGeom>
              <a:avLst/>
              <a:gdLst>
                <a:gd name="textAreaLeft" fmla="*/ 0 w 131040"/>
                <a:gd name="textAreaRight" fmla="*/ 131400 w 131040"/>
                <a:gd name="textAreaTop" fmla="*/ 0 h 132480"/>
                <a:gd name="textAreaBottom" fmla="*/ 132840 h 132480"/>
              </a:gdLst>
              <a:ahLst/>
              <a:cxnLst/>
              <a:rect l="textAreaLeft" t="textAreaTop" r="textAreaRight" b="textAreaBottom"/>
              <a:pathLst>
                <a:path w="3406" h="3442">
                  <a:moveTo>
                    <a:pt x="1976" y="0"/>
                  </a:moveTo>
                  <a:cubicBezTo>
                    <a:pt x="1557" y="0"/>
                    <a:pt x="1147" y="215"/>
                    <a:pt x="919" y="600"/>
                  </a:cubicBezTo>
                  <a:lnTo>
                    <a:pt x="343" y="1573"/>
                  </a:lnTo>
                  <a:cubicBezTo>
                    <a:pt x="1" y="2153"/>
                    <a:pt x="195" y="2907"/>
                    <a:pt x="775" y="3251"/>
                  </a:cubicBezTo>
                  <a:lnTo>
                    <a:pt x="810" y="3271"/>
                  </a:lnTo>
                  <a:cubicBezTo>
                    <a:pt x="1004" y="3386"/>
                    <a:pt x="1218" y="3441"/>
                    <a:pt x="1430" y="3441"/>
                  </a:cubicBezTo>
                  <a:cubicBezTo>
                    <a:pt x="1850" y="3441"/>
                    <a:pt x="2260" y="3226"/>
                    <a:pt x="2488" y="2841"/>
                  </a:cubicBezTo>
                  <a:lnTo>
                    <a:pt x="3062" y="1868"/>
                  </a:lnTo>
                  <a:cubicBezTo>
                    <a:pt x="3406" y="1289"/>
                    <a:pt x="3211" y="534"/>
                    <a:pt x="2631" y="191"/>
                  </a:cubicBezTo>
                  <a:lnTo>
                    <a:pt x="2597" y="170"/>
                  </a:lnTo>
                  <a:cubicBezTo>
                    <a:pt x="2402" y="55"/>
                    <a:pt x="2188" y="0"/>
                    <a:pt x="1976"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1" name="Google Shape;2647;p31"/>
            <p:cNvSpPr/>
            <p:nvPr/>
          </p:nvSpPr>
          <p:spPr>
            <a:xfrm>
              <a:off x="8100000" y="-194400"/>
              <a:ext cx="474120" cy="811080"/>
            </a:xfrm>
            <a:custGeom>
              <a:avLst/>
              <a:gdLst>
                <a:gd name="textAreaLeft" fmla="*/ 0 w 474120"/>
                <a:gd name="textAreaRight" fmla="*/ 474480 w 474120"/>
                <a:gd name="textAreaTop" fmla="*/ 0 h 811080"/>
                <a:gd name="textAreaBottom" fmla="*/ 811440 h 811080"/>
              </a:gdLst>
              <a:ahLst/>
              <a:cxnLst/>
              <a:rect l="textAreaLeft" t="textAreaTop" r="textAreaRight" b="textAreaBottom"/>
              <a:pathLst>
                <a:path w="12299" h="21037">
                  <a:moveTo>
                    <a:pt x="10127" y="1"/>
                  </a:moveTo>
                  <a:lnTo>
                    <a:pt x="511" y="18076"/>
                  </a:lnTo>
                  <a:lnTo>
                    <a:pt x="490" y="18537"/>
                  </a:lnTo>
                  <a:lnTo>
                    <a:pt x="1153" y="18325"/>
                  </a:lnTo>
                  <a:lnTo>
                    <a:pt x="1215" y="18823"/>
                  </a:lnTo>
                  <a:lnTo>
                    <a:pt x="1858" y="18639"/>
                  </a:lnTo>
                  <a:lnTo>
                    <a:pt x="1858" y="18639"/>
                  </a:lnTo>
                  <a:lnTo>
                    <a:pt x="0" y="21036"/>
                  </a:lnTo>
                  <a:lnTo>
                    <a:pt x="0" y="21036"/>
                  </a:lnTo>
                  <a:lnTo>
                    <a:pt x="2576" y="18912"/>
                  </a:lnTo>
                  <a:lnTo>
                    <a:pt x="12298" y="871"/>
                  </a:lnTo>
                  <a:lnTo>
                    <a:pt x="11582" y="393"/>
                  </a:lnTo>
                  <a:lnTo>
                    <a:pt x="10364" y="713"/>
                  </a:lnTo>
                  <a:lnTo>
                    <a:pt x="1012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12" name="Google Shape;2648;p31"/>
            <p:cNvSpPr/>
            <p:nvPr/>
          </p:nvSpPr>
          <p:spPr>
            <a:xfrm>
              <a:off x="8088480" y="462240"/>
              <a:ext cx="97560" cy="152280"/>
            </a:xfrm>
            <a:custGeom>
              <a:avLst/>
              <a:gdLst>
                <a:gd name="textAreaLeft" fmla="*/ 0 w 97560"/>
                <a:gd name="textAreaRight" fmla="*/ 97920 w 97560"/>
                <a:gd name="textAreaTop" fmla="*/ 0 h 152280"/>
                <a:gd name="textAreaBottom" fmla="*/ 152640 h 152280"/>
              </a:gdLst>
              <a:ahLst/>
              <a:cxnLst/>
              <a:rect l="textAreaLeft" t="textAreaTop" r="textAreaRight" b="textAreaBottom"/>
              <a:pathLst>
                <a:path w="2542" h="3955">
                  <a:moveTo>
                    <a:pt x="1556" y="0"/>
                  </a:moveTo>
                  <a:lnTo>
                    <a:pt x="476" y="841"/>
                  </a:lnTo>
                  <a:lnTo>
                    <a:pt x="163" y="2763"/>
                  </a:lnTo>
                  <a:lnTo>
                    <a:pt x="0" y="3765"/>
                  </a:lnTo>
                  <a:lnTo>
                    <a:pt x="407" y="3955"/>
                  </a:lnTo>
                  <a:lnTo>
                    <a:pt x="1052" y="3267"/>
                  </a:lnTo>
                  <a:lnTo>
                    <a:pt x="2541" y="1678"/>
                  </a:lnTo>
                  <a:cubicBezTo>
                    <a:pt x="2541" y="1678"/>
                    <a:pt x="2429" y="645"/>
                    <a:pt x="2448" y="586"/>
                  </a:cubicBezTo>
                  <a:cubicBezTo>
                    <a:pt x="2467" y="529"/>
                    <a:pt x="1556" y="0"/>
                    <a:pt x="15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3" name="Google Shape;2649;p31"/>
            <p:cNvSpPr/>
            <p:nvPr/>
          </p:nvSpPr>
          <p:spPr>
            <a:xfrm>
              <a:off x="8106120" y="-202320"/>
              <a:ext cx="453960" cy="740520"/>
            </a:xfrm>
            <a:custGeom>
              <a:avLst/>
              <a:gdLst>
                <a:gd name="textAreaLeft" fmla="*/ 0 w 453960"/>
                <a:gd name="textAreaRight" fmla="*/ 454320 w 453960"/>
                <a:gd name="textAreaTop" fmla="*/ 0 h 740520"/>
                <a:gd name="textAreaBottom" fmla="*/ 740880 h 740520"/>
              </a:gdLst>
              <a:ahLst/>
              <a:cxnLst/>
              <a:rect l="textAreaLeft" t="textAreaTop" r="textAreaRight" b="textAreaBottom"/>
              <a:pathLst>
                <a:path w="11781" h="19202">
                  <a:moveTo>
                    <a:pt x="9638" y="0"/>
                  </a:moveTo>
                  <a:lnTo>
                    <a:pt x="20" y="18077"/>
                  </a:lnTo>
                  <a:lnTo>
                    <a:pt x="0" y="18536"/>
                  </a:lnTo>
                  <a:lnTo>
                    <a:pt x="0" y="18536"/>
                  </a:lnTo>
                  <a:lnTo>
                    <a:pt x="662" y="18326"/>
                  </a:lnTo>
                  <a:lnTo>
                    <a:pt x="726" y="18824"/>
                  </a:lnTo>
                  <a:lnTo>
                    <a:pt x="1367" y="18638"/>
                  </a:lnTo>
                  <a:lnTo>
                    <a:pt x="1398" y="19201"/>
                  </a:lnTo>
                  <a:lnTo>
                    <a:pt x="2085" y="18913"/>
                  </a:lnTo>
                  <a:lnTo>
                    <a:pt x="11780" y="888"/>
                  </a:lnTo>
                  <a:lnTo>
                    <a:pt x="10983" y="861"/>
                  </a:lnTo>
                  <a:lnTo>
                    <a:pt x="9976" y="430"/>
                  </a:lnTo>
                  <a:lnTo>
                    <a:pt x="9638"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4" name="Google Shape;2650;p31"/>
            <p:cNvSpPr/>
            <p:nvPr/>
          </p:nvSpPr>
          <p:spPr>
            <a:xfrm>
              <a:off x="8474040" y="-238320"/>
              <a:ext cx="119160" cy="77040"/>
            </a:xfrm>
            <a:custGeom>
              <a:avLst/>
              <a:gdLst>
                <a:gd name="textAreaLeft" fmla="*/ 0 w 119160"/>
                <a:gd name="textAreaRight" fmla="*/ 119520 w 119160"/>
                <a:gd name="textAreaTop" fmla="*/ 0 h 77040"/>
                <a:gd name="textAreaBottom" fmla="*/ 77400 h 77040"/>
              </a:gdLst>
              <a:ahLst/>
              <a:cxnLst/>
              <a:rect l="textAreaLeft" t="textAreaTop" r="textAreaRight" b="textAreaBottom"/>
              <a:pathLst>
                <a:path w="3102" h="2009">
                  <a:moveTo>
                    <a:pt x="517" y="1"/>
                  </a:moveTo>
                  <a:lnTo>
                    <a:pt x="0" y="1020"/>
                  </a:lnTo>
                  <a:lnTo>
                    <a:pt x="550" y="1549"/>
                  </a:lnTo>
                  <a:lnTo>
                    <a:pt x="1336" y="2001"/>
                  </a:lnTo>
                  <a:lnTo>
                    <a:pt x="2606" y="2008"/>
                  </a:lnTo>
                  <a:lnTo>
                    <a:pt x="3101" y="1063"/>
                  </a:lnTo>
                  <a:lnTo>
                    <a:pt x="3101" y="1063"/>
                  </a:lnTo>
                  <a:lnTo>
                    <a:pt x="2483" y="1068"/>
                  </a:lnTo>
                  <a:lnTo>
                    <a:pt x="1811" y="1007"/>
                  </a:lnTo>
                  <a:lnTo>
                    <a:pt x="1106" y="648"/>
                  </a:lnTo>
                  <a:lnTo>
                    <a:pt x="5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15" name="Google Shape;2651;p31"/>
            <p:cNvSpPr/>
            <p:nvPr/>
          </p:nvSpPr>
          <p:spPr>
            <a:xfrm>
              <a:off x="8088480" y="575640"/>
              <a:ext cx="40320" cy="39600"/>
            </a:xfrm>
            <a:custGeom>
              <a:avLst/>
              <a:gdLst>
                <a:gd name="textAreaLeft" fmla="*/ 0 w 40320"/>
                <a:gd name="textAreaRight" fmla="*/ 40680 w 40320"/>
                <a:gd name="textAreaTop" fmla="*/ 0 h 39600"/>
                <a:gd name="textAreaBottom" fmla="*/ 39960 h 39600"/>
              </a:gdLst>
              <a:ahLst/>
              <a:cxnLst/>
              <a:rect l="textAreaLeft" t="textAreaTop" r="textAreaRight" b="textAreaBottom"/>
              <a:pathLst>
                <a:path w="1053" h="1035">
                  <a:moveTo>
                    <a:pt x="138" y="1"/>
                  </a:moveTo>
                  <a:lnTo>
                    <a:pt x="0" y="827"/>
                  </a:lnTo>
                  <a:cubicBezTo>
                    <a:pt x="107" y="999"/>
                    <a:pt x="229" y="1034"/>
                    <a:pt x="311" y="1034"/>
                  </a:cubicBezTo>
                  <a:cubicBezTo>
                    <a:pt x="369" y="1034"/>
                    <a:pt x="407" y="1017"/>
                    <a:pt x="407" y="1017"/>
                  </a:cubicBezTo>
                  <a:lnTo>
                    <a:pt x="1052" y="329"/>
                  </a:lnTo>
                  <a:lnTo>
                    <a:pt x="1052" y="329"/>
                  </a:lnTo>
                  <a:cubicBezTo>
                    <a:pt x="1015" y="332"/>
                    <a:pt x="979" y="334"/>
                    <a:pt x="944" y="334"/>
                  </a:cubicBezTo>
                  <a:cubicBezTo>
                    <a:pt x="441" y="334"/>
                    <a:pt x="138" y="2"/>
                    <a:pt x="138" y="2"/>
                  </a:cubicBezTo>
                  <a:lnTo>
                    <a:pt x="13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9800" bIns="19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6" name="Google Shape;2652;p31"/>
            <p:cNvSpPr/>
            <p:nvPr/>
          </p:nvSpPr>
          <p:spPr>
            <a:xfrm>
              <a:off x="8161200" y="224640"/>
              <a:ext cx="159120" cy="288000"/>
            </a:xfrm>
            <a:custGeom>
              <a:avLst/>
              <a:gdLst>
                <a:gd name="textAreaLeft" fmla="*/ 0 w 159120"/>
                <a:gd name="textAreaRight" fmla="*/ 159480 w 159120"/>
                <a:gd name="textAreaTop" fmla="*/ 0 h 288000"/>
                <a:gd name="textAreaBottom" fmla="*/ 288360 h 288000"/>
              </a:gdLst>
              <a:ahLst/>
              <a:cxnLst/>
              <a:rect l="textAreaLeft" t="textAreaTop" r="textAreaRight" b="textAreaBottom"/>
              <a:pathLst>
                <a:path w="4135" h="7476">
                  <a:moveTo>
                    <a:pt x="4135" y="1"/>
                  </a:moveTo>
                  <a:lnTo>
                    <a:pt x="4135" y="1"/>
                  </a:lnTo>
                  <a:cubicBezTo>
                    <a:pt x="3769" y="611"/>
                    <a:pt x="3414" y="1228"/>
                    <a:pt x="3060" y="1847"/>
                  </a:cubicBezTo>
                  <a:lnTo>
                    <a:pt x="2013" y="3708"/>
                  </a:lnTo>
                  <a:lnTo>
                    <a:pt x="993" y="5584"/>
                  </a:lnTo>
                  <a:cubicBezTo>
                    <a:pt x="656" y="6212"/>
                    <a:pt x="323" y="6840"/>
                    <a:pt x="0" y="7475"/>
                  </a:cubicBezTo>
                  <a:cubicBezTo>
                    <a:pt x="366" y="6863"/>
                    <a:pt x="721" y="6246"/>
                    <a:pt x="1075" y="5629"/>
                  </a:cubicBezTo>
                  <a:lnTo>
                    <a:pt x="2121" y="3767"/>
                  </a:lnTo>
                  <a:lnTo>
                    <a:pt x="3143" y="1892"/>
                  </a:lnTo>
                  <a:cubicBezTo>
                    <a:pt x="3478" y="1264"/>
                    <a:pt x="3812" y="635"/>
                    <a:pt x="413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7" name="Google Shape;2653;p31"/>
            <p:cNvSpPr/>
            <p:nvPr/>
          </p:nvSpPr>
          <p:spPr>
            <a:xfrm>
              <a:off x="8382960" y="-417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9">
                  <a:moveTo>
                    <a:pt x="2141" y="0"/>
                  </a:moveTo>
                  <a:cubicBezTo>
                    <a:pt x="1941" y="311"/>
                    <a:pt x="1752" y="629"/>
                    <a:pt x="1565" y="947"/>
                  </a:cubicBezTo>
                  <a:cubicBezTo>
                    <a:pt x="1378" y="1265"/>
                    <a:pt x="1199" y="1589"/>
                    <a:pt x="1017" y="1910"/>
                  </a:cubicBezTo>
                  <a:cubicBezTo>
                    <a:pt x="843" y="2235"/>
                    <a:pt x="664" y="2557"/>
                    <a:pt x="494" y="2885"/>
                  </a:cubicBezTo>
                  <a:cubicBezTo>
                    <a:pt x="325" y="3213"/>
                    <a:pt x="156" y="3543"/>
                    <a:pt x="1" y="3878"/>
                  </a:cubicBezTo>
                  <a:cubicBezTo>
                    <a:pt x="201" y="3566"/>
                    <a:pt x="389" y="3249"/>
                    <a:pt x="576" y="2931"/>
                  </a:cubicBezTo>
                  <a:cubicBezTo>
                    <a:pt x="763" y="2613"/>
                    <a:pt x="942" y="2290"/>
                    <a:pt x="1125" y="1969"/>
                  </a:cubicBezTo>
                  <a:cubicBezTo>
                    <a:pt x="1299" y="1643"/>
                    <a:pt x="1477" y="1320"/>
                    <a:pt x="1647" y="993"/>
                  </a:cubicBezTo>
                  <a:cubicBezTo>
                    <a:pt x="1817" y="665"/>
                    <a:pt x="1985" y="335"/>
                    <a:pt x="214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8" name="Google Shape;2654;p31"/>
            <p:cNvSpPr/>
            <p:nvPr/>
          </p:nvSpPr>
          <p:spPr>
            <a:xfrm>
              <a:off x="8279640" y="7704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0"/>
                  </a:moveTo>
                  <a:lnTo>
                    <a:pt x="2140" y="0"/>
                  </a:lnTo>
                  <a:cubicBezTo>
                    <a:pt x="1940" y="311"/>
                    <a:pt x="1752" y="628"/>
                    <a:pt x="1565" y="947"/>
                  </a:cubicBezTo>
                  <a:cubicBezTo>
                    <a:pt x="1378" y="1265"/>
                    <a:pt x="1199" y="1589"/>
                    <a:pt x="1018" y="1909"/>
                  </a:cubicBezTo>
                  <a:cubicBezTo>
                    <a:pt x="844" y="2235"/>
                    <a:pt x="664" y="2558"/>
                    <a:pt x="494" y="2886"/>
                  </a:cubicBezTo>
                  <a:cubicBezTo>
                    <a:pt x="326" y="3214"/>
                    <a:pt x="157" y="3542"/>
                    <a:pt x="0" y="3877"/>
                  </a:cubicBezTo>
                  <a:cubicBezTo>
                    <a:pt x="202" y="3566"/>
                    <a:pt x="390" y="3248"/>
                    <a:pt x="578" y="2930"/>
                  </a:cubicBezTo>
                  <a:cubicBezTo>
                    <a:pt x="765" y="2612"/>
                    <a:pt x="942" y="2288"/>
                    <a:pt x="1124" y="1968"/>
                  </a:cubicBezTo>
                  <a:cubicBezTo>
                    <a:pt x="1299" y="1642"/>
                    <a:pt x="1477" y="1320"/>
                    <a:pt x="1647" y="992"/>
                  </a:cubicBezTo>
                  <a:cubicBezTo>
                    <a:pt x="1817" y="664"/>
                    <a:pt x="1985" y="336"/>
                    <a:pt x="21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9" name="Google Shape;2655;p31"/>
            <p:cNvSpPr/>
            <p:nvPr/>
          </p:nvSpPr>
          <p:spPr>
            <a:xfrm>
              <a:off x="8412480" y="-173160"/>
              <a:ext cx="82080" cy="149400"/>
            </a:xfrm>
            <a:custGeom>
              <a:avLst/>
              <a:gdLst>
                <a:gd name="textAreaLeft" fmla="*/ 0 w 82080"/>
                <a:gd name="textAreaRight" fmla="*/ 82440 w 82080"/>
                <a:gd name="textAreaTop" fmla="*/ 0 h 149400"/>
                <a:gd name="textAreaBottom" fmla="*/ 149760 h 149400"/>
              </a:gdLst>
              <a:ahLst/>
              <a:cxnLst/>
              <a:rect l="textAreaLeft" t="textAreaTop" r="textAreaRight" b="textAreaBottom"/>
              <a:pathLst>
                <a:path w="2141" h="3878">
                  <a:moveTo>
                    <a:pt x="2140" y="1"/>
                  </a:moveTo>
                  <a:lnTo>
                    <a:pt x="2140" y="1"/>
                  </a:lnTo>
                  <a:cubicBezTo>
                    <a:pt x="1940" y="312"/>
                    <a:pt x="1752" y="628"/>
                    <a:pt x="1565" y="946"/>
                  </a:cubicBezTo>
                  <a:cubicBezTo>
                    <a:pt x="1378" y="1266"/>
                    <a:pt x="1199" y="1589"/>
                    <a:pt x="1016" y="1909"/>
                  </a:cubicBezTo>
                  <a:cubicBezTo>
                    <a:pt x="842" y="2236"/>
                    <a:pt x="664" y="2558"/>
                    <a:pt x="494" y="2886"/>
                  </a:cubicBezTo>
                  <a:cubicBezTo>
                    <a:pt x="324" y="3214"/>
                    <a:pt x="156" y="3542"/>
                    <a:pt x="0" y="3877"/>
                  </a:cubicBezTo>
                  <a:cubicBezTo>
                    <a:pt x="200" y="3567"/>
                    <a:pt x="389" y="3249"/>
                    <a:pt x="576" y="2931"/>
                  </a:cubicBezTo>
                  <a:cubicBezTo>
                    <a:pt x="763" y="2613"/>
                    <a:pt x="942" y="2289"/>
                    <a:pt x="1124" y="1968"/>
                  </a:cubicBezTo>
                  <a:cubicBezTo>
                    <a:pt x="1298" y="1643"/>
                    <a:pt x="1477" y="1320"/>
                    <a:pt x="1647" y="992"/>
                  </a:cubicBezTo>
                  <a:cubicBezTo>
                    <a:pt x="1817" y="664"/>
                    <a:pt x="1985" y="336"/>
                    <a:pt x="2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0" name="Google Shape;2656;p31"/>
            <p:cNvSpPr/>
            <p:nvPr/>
          </p:nvSpPr>
          <p:spPr>
            <a:xfrm>
              <a:off x="9087120" y="27360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1" h="3643">
                  <a:moveTo>
                    <a:pt x="2004" y="0"/>
                  </a:moveTo>
                  <a:cubicBezTo>
                    <a:pt x="1317" y="0"/>
                    <a:pt x="407" y="1376"/>
                    <a:pt x="211" y="1994"/>
                  </a:cubicBezTo>
                  <a:cubicBezTo>
                    <a:pt x="1" y="2654"/>
                    <a:pt x="394" y="3364"/>
                    <a:pt x="1089" y="3579"/>
                  </a:cubicBezTo>
                  <a:cubicBezTo>
                    <a:pt x="1226" y="3622"/>
                    <a:pt x="1364" y="3642"/>
                    <a:pt x="1500" y="3642"/>
                  </a:cubicBezTo>
                  <a:cubicBezTo>
                    <a:pt x="2054" y="3642"/>
                    <a:pt x="2562" y="3306"/>
                    <a:pt x="2731" y="2775"/>
                  </a:cubicBezTo>
                  <a:cubicBezTo>
                    <a:pt x="2941" y="2115"/>
                    <a:pt x="2839" y="237"/>
                    <a:pt x="2143" y="21"/>
                  </a:cubicBezTo>
                  <a:cubicBezTo>
                    <a:pt x="2098" y="7"/>
                    <a:pt x="2051" y="0"/>
                    <a:pt x="2004"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1" name="Google Shape;2657;p31"/>
            <p:cNvSpPr/>
            <p:nvPr/>
          </p:nvSpPr>
          <p:spPr>
            <a:xfrm>
              <a:off x="9007200" y="23220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1835" y="0"/>
                  </a:moveTo>
                  <a:cubicBezTo>
                    <a:pt x="1564" y="0"/>
                    <a:pt x="1321" y="20"/>
                    <a:pt x="1149" y="54"/>
                  </a:cubicBezTo>
                  <a:cubicBezTo>
                    <a:pt x="441" y="198"/>
                    <a:pt x="1" y="864"/>
                    <a:pt x="166" y="1545"/>
                  </a:cubicBezTo>
                  <a:cubicBezTo>
                    <a:pt x="310" y="2136"/>
                    <a:pt x="866" y="2542"/>
                    <a:pt x="1474" y="2542"/>
                  </a:cubicBezTo>
                  <a:cubicBezTo>
                    <a:pt x="1565" y="2542"/>
                    <a:pt x="1656" y="2533"/>
                    <a:pt x="1748" y="2515"/>
                  </a:cubicBezTo>
                  <a:cubicBezTo>
                    <a:pt x="2456" y="2372"/>
                    <a:pt x="4105" y="1384"/>
                    <a:pt x="3939" y="705"/>
                  </a:cubicBezTo>
                  <a:cubicBezTo>
                    <a:pt x="3814" y="190"/>
                    <a:pt x="2684" y="0"/>
                    <a:pt x="1835"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2" name="Google Shape;2658;p31"/>
            <p:cNvSpPr/>
            <p:nvPr/>
          </p:nvSpPr>
          <p:spPr>
            <a:xfrm>
              <a:off x="9041040" y="12564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9" h="3171">
                  <a:moveTo>
                    <a:pt x="1430" y="1"/>
                  </a:moveTo>
                  <a:cubicBezTo>
                    <a:pt x="1116" y="1"/>
                    <a:pt x="804" y="107"/>
                    <a:pt x="557" y="323"/>
                  </a:cubicBezTo>
                  <a:cubicBezTo>
                    <a:pt x="28" y="786"/>
                    <a:pt x="1" y="1582"/>
                    <a:pt x="498" y="2098"/>
                  </a:cubicBezTo>
                  <a:cubicBezTo>
                    <a:pt x="899" y="2514"/>
                    <a:pt x="2110" y="3171"/>
                    <a:pt x="2844" y="3171"/>
                  </a:cubicBezTo>
                  <a:cubicBezTo>
                    <a:pt x="3023" y="3171"/>
                    <a:pt x="3174" y="3132"/>
                    <a:pt x="3277" y="3041"/>
                  </a:cubicBezTo>
                  <a:cubicBezTo>
                    <a:pt x="3808" y="2578"/>
                    <a:pt x="2916" y="936"/>
                    <a:pt x="2418" y="418"/>
                  </a:cubicBezTo>
                  <a:lnTo>
                    <a:pt x="2418" y="419"/>
                  </a:lnTo>
                  <a:cubicBezTo>
                    <a:pt x="2152" y="142"/>
                    <a:pt x="1790" y="1"/>
                    <a:pt x="1430"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3" name="Google Shape;2659;p31"/>
            <p:cNvSpPr/>
            <p:nvPr/>
          </p:nvSpPr>
          <p:spPr>
            <a:xfrm>
              <a:off x="9155520" y="102240"/>
              <a:ext cx="113040" cy="140040"/>
            </a:xfrm>
            <a:custGeom>
              <a:avLst/>
              <a:gdLst>
                <a:gd name="textAreaLeft" fmla="*/ 0 w 113040"/>
                <a:gd name="textAreaRight" fmla="*/ 113400 w 113040"/>
                <a:gd name="textAreaTop" fmla="*/ 0 h 140040"/>
                <a:gd name="textAreaBottom" fmla="*/ 140400 h 140040"/>
              </a:gdLst>
              <a:ahLst/>
              <a:cxnLst/>
              <a:rect l="textAreaLeft" t="textAreaTop" r="textAreaRight" b="textAreaBottom"/>
              <a:pathLst>
                <a:path w="2942" h="3642">
                  <a:moveTo>
                    <a:pt x="1441" y="1"/>
                  </a:moveTo>
                  <a:cubicBezTo>
                    <a:pt x="888" y="1"/>
                    <a:pt x="381" y="337"/>
                    <a:pt x="211" y="868"/>
                  </a:cubicBezTo>
                  <a:cubicBezTo>
                    <a:pt x="1" y="1528"/>
                    <a:pt x="103" y="3405"/>
                    <a:pt x="799" y="3620"/>
                  </a:cubicBezTo>
                  <a:cubicBezTo>
                    <a:pt x="844" y="3635"/>
                    <a:pt x="891" y="3641"/>
                    <a:pt x="939" y="3641"/>
                  </a:cubicBezTo>
                  <a:cubicBezTo>
                    <a:pt x="1624" y="3641"/>
                    <a:pt x="2534" y="2265"/>
                    <a:pt x="2730" y="1649"/>
                  </a:cubicBezTo>
                  <a:cubicBezTo>
                    <a:pt x="2942" y="989"/>
                    <a:pt x="2548" y="278"/>
                    <a:pt x="1853" y="63"/>
                  </a:cubicBezTo>
                  <a:cubicBezTo>
                    <a:pt x="1716" y="21"/>
                    <a:pt x="1577" y="1"/>
                    <a:pt x="1441"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4" name="Google Shape;2660;p31"/>
            <p:cNvSpPr/>
            <p:nvPr/>
          </p:nvSpPr>
          <p:spPr>
            <a:xfrm>
              <a:off x="9190800" y="186480"/>
              <a:ext cx="158040" cy="97560"/>
            </a:xfrm>
            <a:custGeom>
              <a:avLst/>
              <a:gdLst>
                <a:gd name="textAreaLeft" fmla="*/ 0 w 158040"/>
                <a:gd name="textAreaRight" fmla="*/ 158400 w 158040"/>
                <a:gd name="textAreaTop" fmla="*/ 0 h 97560"/>
                <a:gd name="textAreaBottom" fmla="*/ 97920 h 97560"/>
              </a:gdLst>
              <a:ahLst/>
              <a:cxnLst/>
              <a:rect l="textAreaLeft" t="textAreaTop" r="textAreaRight" b="textAreaBottom"/>
              <a:pathLst>
                <a:path w="4105" h="2543">
                  <a:moveTo>
                    <a:pt x="2630" y="0"/>
                  </a:moveTo>
                  <a:cubicBezTo>
                    <a:pt x="2540" y="0"/>
                    <a:pt x="2450" y="9"/>
                    <a:pt x="2359" y="27"/>
                  </a:cubicBezTo>
                  <a:cubicBezTo>
                    <a:pt x="1651" y="171"/>
                    <a:pt x="0" y="1158"/>
                    <a:pt x="166" y="1839"/>
                  </a:cubicBezTo>
                  <a:cubicBezTo>
                    <a:pt x="291" y="2353"/>
                    <a:pt x="1419" y="2543"/>
                    <a:pt x="2267" y="2543"/>
                  </a:cubicBezTo>
                  <a:cubicBezTo>
                    <a:pt x="2541" y="2543"/>
                    <a:pt x="2785" y="2523"/>
                    <a:pt x="2958" y="2488"/>
                  </a:cubicBezTo>
                  <a:cubicBezTo>
                    <a:pt x="3666" y="2346"/>
                    <a:pt x="4105" y="1678"/>
                    <a:pt x="3939" y="999"/>
                  </a:cubicBezTo>
                  <a:cubicBezTo>
                    <a:pt x="3795" y="407"/>
                    <a:pt x="3238" y="0"/>
                    <a:pt x="2630" y="0"/>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5" name="Google Shape;2661;p31"/>
            <p:cNvSpPr/>
            <p:nvPr/>
          </p:nvSpPr>
          <p:spPr>
            <a:xfrm>
              <a:off x="9168480" y="268560"/>
              <a:ext cx="146520" cy="122040"/>
            </a:xfrm>
            <a:custGeom>
              <a:avLst/>
              <a:gdLst>
                <a:gd name="textAreaLeft" fmla="*/ 0 w 146520"/>
                <a:gd name="textAreaRight" fmla="*/ 146880 w 146520"/>
                <a:gd name="textAreaTop" fmla="*/ 0 h 122040"/>
                <a:gd name="textAreaBottom" fmla="*/ 122400 h 122040"/>
              </a:gdLst>
              <a:ahLst/>
              <a:cxnLst/>
              <a:rect l="textAreaLeft" t="textAreaTop" r="textAreaRight" b="textAreaBottom"/>
              <a:pathLst>
                <a:path w="3808" h="3171">
                  <a:moveTo>
                    <a:pt x="965" y="1"/>
                  </a:moveTo>
                  <a:cubicBezTo>
                    <a:pt x="786" y="1"/>
                    <a:pt x="635" y="40"/>
                    <a:pt x="531" y="131"/>
                  </a:cubicBezTo>
                  <a:cubicBezTo>
                    <a:pt x="0" y="594"/>
                    <a:pt x="892" y="2236"/>
                    <a:pt x="1390" y="2753"/>
                  </a:cubicBezTo>
                  <a:cubicBezTo>
                    <a:pt x="1656" y="3029"/>
                    <a:pt x="2019" y="3170"/>
                    <a:pt x="2379" y="3170"/>
                  </a:cubicBezTo>
                  <a:cubicBezTo>
                    <a:pt x="2692" y="3170"/>
                    <a:pt x="3004" y="3064"/>
                    <a:pt x="3251" y="2849"/>
                  </a:cubicBezTo>
                  <a:cubicBezTo>
                    <a:pt x="3780" y="2384"/>
                    <a:pt x="3808" y="1590"/>
                    <a:pt x="3310" y="1073"/>
                  </a:cubicBezTo>
                  <a:cubicBezTo>
                    <a:pt x="2911" y="658"/>
                    <a:pt x="1699" y="1"/>
                    <a:pt x="965" y="1"/>
                  </a:cubicBezTo>
                  <a:close/>
                </a:path>
              </a:pathLst>
            </a:custGeom>
            <a:solidFill>
              <a:srgbClr val="FE8AFF"/>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6" name="Google Shape;2662;p31"/>
            <p:cNvSpPr/>
            <p:nvPr/>
          </p:nvSpPr>
          <p:spPr>
            <a:xfrm>
              <a:off x="9127440" y="211320"/>
              <a:ext cx="91800" cy="85680"/>
            </a:xfrm>
            <a:custGeom>
              <a:avLst/>
              <a:gdLst>
                <a:gd name="textAreaLeft" fmla="*/ 0 w 91800"/>
                <a:gd name="textAreaRight" fmla="*/ 92160 w 91800"/>
                <a:gd name="textAreaTop" fmla="*/ 0 h 85680"/>
                <a:gd name="textAreaBottom" fmla="*/ 86040 h 85680"/>
              </a:gdLst>
              <a:ahLst/>
              <a:cxnLst/>
              <a:rect l="textAreaLeft" t="textAreaTop" r="textAreaRight" b="textAreaBottom"/>
              <a:pathLst>
                <a:path w="2387" h="2235">
                  <a:moveTo>
                    <a:pt x="1195" y="0"/>
                  </a:moveTo>
                  <a:cubicBezTo>
                    <a:pt x="1143" y="0"/>
                    <a:pt x="1090" y="4"/>
                    <a:pt x="1037" y="11"/>
                  </a:cubicBezTo>
                  <a:cubicBezTo>
                    <a:pt x="425" y="98"/>
                    <a:pt x="1" y="665"/>
                    <a:pt x="87" y="1275"/>
                  </a:cubicBezTo>
                  <a:cubicBezTo>
                    <a:pt x="167" y="1832"/>
                    <a:pt x="645" y="2235"/>
                    <a:pt x="1191" y="2235"/>
                  </a:cubicBezTo>
                  <a:cubicBezTo>
                    <a:pt x="1243" y="2235"/>
                    <a:pt x="1297" y="2231"/>
                    <a:pt x="1351" y="2223"/>
                  </a:cubicBezTo>
                  <a:cubicBezTo>
                    <a:pt x="1962" y="2137"/>
                    <a:pt x="2387" y="1571"/>
                    <a:pt x="2300" y="960"/>
                  </a:cubicBezTo>
                  <a:cubicBezTo>
                    <a:pt x="2220" y="403"/>
                    <a:pt x="1742" y="0"/>
                    <a:pt x="119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2840" bIns="42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27" name="Google Shape;2663;p31"/>
          <p:cNvGrpSpPr/>
          <p:nvPr/>
        </p:nvGrpSpPr>
        <p:grpSpPr>
          <a:xfrm>
            <a:off x="-683280" y="3584160"/>
            <a:ext cx="1803960" cy="2770920"/>
            <a:chOff x="-683280" y="3584160"/>
            <a:chExt cx="1803960" cy="2770920"/>
          </a:xfrm>
        </p:grpSpPr>
        <p:sp>
          <p:nvSpPr>
            <p:cNvPr id="2128" name="Google Shape;2664;p31"/>
            <p:cNvSpPr/>
            <p:nvPr/>
          </p:nvSpPr>
          <p:spPr>
            <a:xfrm rot="20605800">
              <a:off x="318240" y="4041000"/>
              <a:ext cx="552600" cy="1833120"/>
            </a:xfrm>
            <a:custGeom>
              <a:avLst/>
              <a:gdLst>
                <a:gd name="textAreaLeft" fmla="*/ 0 w 552600"/>
                <a:gd name="textAreaRight" fmla="*/ 552960 w 552600"/>
                <a:gd name="textAreaTop" fmla="*/ 0 h 1833120"/>
                <a:gd name="textAreaBottom" fmla="*/ 183348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29" name="Google Shape;2665;p31"/>
            <p:cNvSpPr/>
            <p:nvPr/>
          </p:nvSpPr>
          <p:spPr>
            <a:xfrm rot="20605800">
              <a:off x="510120" y="5570640"/>
              <a:ext cx="176400" cy="328680"/>
            </a:xfrm>
            <a:custGeom>
              <a:avLst/>
              <a:gdLst>
                <a:gd name="textAreaLeft" fmla="*/ 0 w 176400"/>
                <a:gd name="textAreaRight" fmla="*/ 176760 w 176400"/>
                <a:gd name="textAreaTop" fmla="*/ 0 h 328680"/>
                <a:gd name="textAreaBottom" fmla="*/ 32904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0" name="Google Shape;2666;p31"/>
            <p:cNvSpPr/>
            <p:nvPr/>
          </p:nvSpPr>
          <p:spPr>
            <a:xfrm rot="20605800">
              <a:off x="261000" y="4044960"/>
              <a:ext cx="550800" cy="1652040"/>
            </a:xfrm>
            <a:custGeom>
              <a:avLst/>
              <a:gdLst>
                <a:gd name="textAreaLeft" fmla="*/ 0 w 550800"/>
                <a:gd name="textAreaRight" fmla="*/ 551160 w 550800"/>
                <a:gd name="textAreaTop" fmla="*/ 0 h 1652040"/>
                <a:gd name="textAreaBottom" fmla="*/ 165240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1" name="Google Shape;2667;p31"/>
            <p:cNvSpPr/>
            <p:nvPr/>
          </p:nvSpPr>
          <p:spPr>
            <a:xfrm rot="20605800">
              <a:off x="390960" y="4022280"/>
              <a:ext cx="182880" cy="42480"/>
            </a:xfrm>
            <a:custGeom>
              <a:avLst/>
              <a:gdLst>
                <a:gd name="textAreaLeft" fmla="*/ 0 w 182880"/>
                <a:gd name="textAreaRight" fmla="*/ 183240 w 182880"/>
                <a:gd name="textAreaTop" fmla="*/ 0 h 42480"/>
                <a:gd name="textAreaBottom" fmla="*/ 4284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2" name="Google Shape;2668;p31"/>
            <p:cNvSpPr/>
            <p:nvPr/>
          </p:nvSpPr>
          <p:spPr>
            <a:xfrm rot="20605800">
              <a:off x="440640" y="4035240"/>
              <a:ext cx="79920" cy="13680"/>
            </a:xfrm>
            <a:custGeom>
              <a:avLst/>
              <a:gdLst>
                <a:gd name="textAreaLeft" fmla="*/ 0 w 79920"/>
                <a:gd name="textAreaRight" fmla="*/ 80280 w 79920"/>
                <a:gd name="textAreaTop" fmla="*/ 0 h 13680"/>
                <a:gd name="textAreaBottom" fmla="*/ 1404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3" name="Google Shape;2669;p31"/>
            <p:cNvSpPr/>
            <p:nvPr/>
          </p:nvSpPr>
          <p:spPr>
            <a:xfrm rot="20605800">
              <a:off x="565560" y="5830560"/>
              <a:ext cx="77040" cy="76680"/>
            </a:xfrm>
            <a:custGeom>
              <a:avLst/>
              <a:gdLst>
                <a:gd name="textAreaLeft" fmla="*/ 0 w 77040"/>
                <a:gd name="textAreaRight" fmla="*/ 77400 w 77040"/>
                <a:gd name="textAreaTop" fmla="*/ 0 h 76680"/>
                <a:gd name="textAreaBottom" fmla="*/ 7704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4" name="Google Shape;2670;p31"/>
            <p:cNvSpPr/>
            <p:nvPr/>
          </p:nvSpPr>
          <p:spPr>
            <a:xfrm rot="20605800">
              <a:off x="430560" y="4993560"/>
              <a:ext cx="163800" cy="662400"/>
            </a:xfrm>
            <a:custGeom>
              <a:avLst/>
              <a:gdLst>
                <a:gd name="textAreaLeft" fmla="*/ 0 w 163800"/>
                <a:gd name="textAreaRight" fmla="*/ 164160 w 163800"/>
                <a:gd name="textAreaTop" fmla="*/ 0 h 662400"/>
                <a:gd name="textAreaBottom" fmla="*/ 662760 h 66240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5" name="Google Shape;2671;p31"/>
            <p:cNvSpPr/>
            <p:nvPr/>
          </p:nvSpPr>
          <p:spPr>
            <a:xfrm rot="20605800">
              <a:off x="30960" y="3801960"/>
              <a:ext cx="384480" cy="1882440"/>
            </a:xfrm>
            <a:custGeom>
              <a:avLst/>
              <a:gdLst>
                <a:gd name="textAreaLeft" fmla="*/ 0 w 384480"/>
                <a:gd name="textAreaRight" fmla="*/ 384840 w 384480"/>
                <a:gd name="textAreaTop" fmla="*/ 0 h 1882440"/>
                <a:gd name="textAreaBottom" fmla="*/ 1882800 h 188244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36" name="Google Shape;2672;p31"/>
            <p:cNvSpPr/>
            <p:nvPr/>
          </p:nvSpPr>
          <p:spPr>
            <a:xfrm rot="20605800">
              <a:off x="-156600" y="3857400"/>
              <a:ext cx="172800" cy="321480"/>
            </a:xfrm>
            <a:custGeom>
              <a:avLst/>
              <a:gdLst>
                <a:gd name="textAreaLeft" fmla="*/ 0 w 172800"/>
                <a:gd name="textAreaRight" fmla="*/ 173160 w 172800"/>
                <a:gd name="textAreaTop" fmla="*/ 0 h 321480"/>
                <a:gd name="textAreaBottom" fmla="*/ 32184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7" name="Google Shape;2673;p31"/>
            <p:cNvSpPr/>
            <p:nvPr/>
          </p:nvSpPr>
          <p:spPr>
            <a:xfrm rot="20605800">
              <a:off x="86400" y="3972240"/>
              <a:ext cx="384480" cy="1694520"/>
            </a:xfrm>
            <a:custGeom>
              <a:avLst/>
              <a:gdLst>
                <a:gd name="textAreaLeft" fmla="*/ 0 w 384480"/>
                <a:gd name="textAreaRight" fmla="*/ 384840 w 384480"/>
                <a:gd name="textAreaTop" fmla="*/ 0 h 1694520"/>
                <a:gd name="textAreaBottom" fmla="*/ 1694880 h 169452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8" name="Google Shape;2674;p31"/>
            <p:cNvSpPr/>
            <p:nvPr/>
          </p:nvSpPr>
          <p:spPr>
            <a:xfrm rot="20605800">
              <a:off x="520200" y="5550120"/>
              <a:ext cx="179640" cy="54360"/>
            </a:xfrm>
            <a:custGeom>
              <a:avLst/>
              <a:gdLst>
                <a:gd name="textAreaLeft" fmla="*/ 0 w 179640"/>
                <a:gd name="textAreaRight" fmla="*/ 180000 w 179640"/>
                <a:gd name="textAreaTop" fmla="*/ 0 h 54360"/>
                <a:gd name="textAreaBottom" fmla="*/ 54720 h 5436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9" name="Google Shape;2675;p31"/>
            <p:cNvSpPr/>
            <p:nvPr/>
          </p:nvSpPr>
          <p:spPr>
            <a:xfrm rot="20605800">
              <a:off x="572040" y="5568840"/>
              <a:ext cx="76680" cy="21600"/>
            </a:xfrm>
            <a:custGeom>
              <a:avLst/>
              <a:gdLst>
                <a:gd name="textAreaLeft" fmla="*/ 0 w 76680"/>
                <a:gd name="textAreaRight" fmla="*/ 77040 w 76680"/>
                <a:gd name="textAreaTop" fmla="*/ 0 h 21600"/>
                <a:gd name="textAreaBottom" fmla="*/ 2196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0" name="Google Shape;2676;p31"/>
            <p:cNvSpPr/>
            <p:nvPr/>
          </p:nvSpPr>
          <p:spPr>
            <a:xfrm rot="20605800">
              <a:off x="-167040" y="3866040"/>
              <a:ext cx="74160" cy="84240"/>
            </a:xfrm>
            <a:custGeom>
              <a:avLst/>
              <a:gdLst>
                <a:gd name="textAreaLeft" fmla="*/ 0 w 74160"/>
                <a:gd name="textAreaRight" fmla="*/ 74520 w 74160"/>
                <a:gd name="textAreaTop" fmla="*/ 0 h 84240"/>
                <a:gd name="textAreaBottom" fmla="*/ 84600 h 8424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1" name="Google Shape;2677;p31"/>
            <p:cNvSpPr/>
            <p:nvPr/>
          </p:nvSpPr>
          <p:spPr>
            <a:xfrm rot="20605800">
              <a:off x="95040" y="4049640"/>
              <a:ext cx="76680" cy="677880"/>
            </a:xfrm>
            <a:custGeom>
              <a:avLst/>
              <a:gdLst>
                <a:gd name="textAreaLeft" fmla="*/ 0 w 76680"/>
                <a:gd name="textAreaRight" fmla="*/ 77040 w 76680"/>
                <a:gd name="textAreaTop" fmla="*/ 0 h 677880"/>
                <a:gd name="textAreaBottom" fmla="*/ 678240 h 67788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2" name="Google Shape;2678;p31"/>
            <p:cNvSpPr/>
            <p:nvPr/>
          </p:nvSpPr>
          <p:spPr>
            <a:xfrm rot="20605800">
              <a:off x="345600" y="4764600"/>
              <a:ext cx="40320" cy="351360"/>
            </a:xfrm>
            <a:custGeom>
              <a:avLst/>
              <a:gdLst>
                <a:gd name="textAreaLeft" fmla="*/ 0 w 40320"/>
                <a:gd name="textAreaRight" fmla="*/ 40680 w 40320"/>
                <a:gd name="textAreaTop" fmla="*/ 0 h 351360"/>
                <a:gd name="textAreaBottom" fmla="*/ 351720 h 35136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3" name="Google Shape;2679;p31"/>
            <p:cNvSpPr/>
            <p:nvPr/>
          </p:nvSpPr>
          <p:spPr>
            <a:xfrm rot="20605800">
              <a:off x="-280800" y="4073760"/>
              <a:ext cx="665640" cy="2215440"/>
            </a:xfrm>
            <a:custGeom>
              <a:avLst/>
              <a:gdLst>
                <a:gd name="textAreaLeft" fmla="*/ 0 w 665640"/>
                <a:gd name="textAreaRight" fmla="*/ 666000 w 665640"/>
                <a:gd name="textAreaTop" fmla="*/ 0 h 2215440"/>
                <a:gd name="textAreaBottom" fmla="*/ 221580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44" name="Google Shape;2680;p31"/>
            <p:cNvSpPr/>
            <p:nvPr/>
          </p:nvSpPr>
          <p:spPr>
            <a:xfrm rot="20605800">
              <a:off x="614880" y="6140880"/>
              <a:ext cx="30600" cy="60840"/>
            </a:xfrm>
            <a:custGeom>
              <a:avLst/>
              <a:gdLst>
                <a:gd name="textAreaLeft" fmla="*/ 0 w 30600"/>
                <a:gd name="textAreaRight" fmla="*/ 30960 w 30600"/>
                <a:gd name="textAreaTop" fmla="*/ 0 h 60840"/>
                <a:gd name="textAreaBottom" fmla="*/ 6120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45" name="Google Shape;2681;p31"/>
            <p:cNvSpPr/>
            <p:nvPr/>
          </p:nvSpPr>
          <p:spPr>
            <a:xfrm rot="20605800">
              <a:off x="-312120" y="4097160"/>
              <a:ext cx="665640" cy="2208600"/>
            </a:xfrm>
            <a:custGeom>
              <a:avLst/>
              <a:gdLst>
                <a:gd name="textAreaLeft" fmla="*/ 0 w 665640"/>
                <a:gd name="textAreaRight" fmla="*/ 666000 w 665640"/>
                <a:gd name="textAreaTop" fmla="*/ 0 h 2208600"/>
                <a:gd name="textAreaBottom" fmla="*/ 2208960 h 220860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6" name="Google Shape;2682;p31"/>
            <p:cNvSpPr/>
            <p:nvPr/>
          </p:nvSpPr>
          <p:spPr>
            <a:xfrm rot="20605800">
              <a:off x="144720" y="5235840"/>
              <a:ext cx="179280" cy="822960"/>
            </a:xfrm>
            <a:custGeom>
              <a:avLst/>
              <a:gdLst>
                <a:gd name="textAreaLeft" fmla="*/ 0 w 179280"/>
                <a:gd name="textAreaRight" fmla="*/ 179640 w 179280"/>
                <a:gd name="textAreaTop" fmla="*/ 0 h 822960"/>
                <a:gd name="textAreaBottom" fmla="*/ 82332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7" name="Google Shape;2683;p31"/>
            <p:cNvSpPr/>
            <p:nvPr/>
          </p:nvSpPr>
          <p:spPr>
            <a:xfrm rot="20605800">
              <a:off x="-167040" y="4785480"/>
              <a:ext cx="93240" cy="426600"/>
            </a:xfrm>
            <a:custGeom>
              <a:avLst/>
              <a:gdLst>
                <a:gd name="textAreaLeft" fmla="*/ 0 w 93240"/>
                <a:gd name="textAreaRight" fmla="*/ 93600 w 93240"/>
                <a:gd name="textAreaTop" fmla="*/ 0 h 426600"/>
                <a:gd name="textAreaBottom" fmla="*/ 426960 h 42660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8" name="Google Shape;2684;p31"/>
            <p:cNvSpPr/>
            <p:nvPr/>
          </p:nvSpPr>
          <p:spPr>
            <a:xfrm rot="20605800">
              <a:off x="-574920" y="4059720"/>
              <a:ext cx="430200" cy="681480"/>
            </a:xfrm>
            <a:custGeom>
              <a:avLst/>
              <a:gdLst>
                <a:gd name="textAreaLeft" fmla="*/ 0 w 430200"/>
                <a:gd name="textAreaRight" fmla="*/ 430560 w 430200"/>
                <a:gd name="textAreaTop" fmla="*/ 0 h 681480"/>
                <a:gd name="textAreaBottom" fmla="*/ 681840 h 68148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49" name="Google Shape;2685;p31"/>
            <p:cNvSpPr/>
            <p:nvPr/>
          </p:nvSpPr>
          <p:spPr>
            <a:xfrm rot="20605800">
              <a:off x="-597960" y="4081320"/>
              <a:ext cx="424440" cy="657720"/>
            </a:xfrm>
            <a:custGeom>
              <a:avLst/>
              <a:gdLst>
                <a:gd name="textAreaLeft" fmla="*/ 0 w 424440"/>
                <a:gd name="textAreaRight" fmla="*/ 424800 w 424440"/>
                <a:gd name="textAreaTop" fmla="*/ 0 h 657720"/>
                <a:gd name="textAreaBottom" fmla="*/ 658080 h 65772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0" name="Google Shape;2686;p31"/>
            <p:cNvSpPr/>
            <p:nvPr/>
          </p:nvSpPr>
          <p:spPr>
            <a:xfrm rot="20605800">
              <a:off x="-410400" y="4350600"/>
              <a:ext cx="284040" cy="684720"/>
            </a:xfrm>
            <a:custGeom>
              <a:avLst/>
              <a:gdLst>
                <a:gd name="textAreaLeft" fmla="*/ 0 w 284040"/>
                <a:gd name="textAreaRight" fmla="*/ 284400 w 284040"/>
                <a:gd name="textAreaTop" fmla="*/ 0 h 684720"/>
                <a:gd name="textAreaBottom" fmla="*/ 68508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51" name="Google Shape;2687;p31"/>
            <p:cNvSpPr/>
            <p:nvPr/>
          </p:nvSpPr>
          <p:spPr>
            <a:xfrm rot="20605800">
              <a:off x="-443160" y="4330080"/>
              <a:ext cx="283680" cy="684720"/>
            </a:xfrm>
            <a:custGeom>
              <a:avLst/>
              <a:gdLst>
                <a:gd name="textAreaLeft" fmla="*/ 0 w 283680"/>
                <a:gd name="textAreaRight" fmla="*/ 284040 w 283680"/>
                <a:gd name="textAreaTop" fmla="*/ 0 h 684720"/>
                <a:gd name="textAreaBottom" fmla="*/ 68508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2" name="Google Shape;2688;p31"/>
            <p:cNvSpPr/>
            <p:nvPr/>
          </p:nvSpPr>
          <p:spPr>
            <a:xfrm rot="20605800">
              <a:off x="-376920" y="4466880"/>
              <a:ext cx="107640" cy="480960"/>
            </a:xfrm>
            <a:custGeom>
              <a:avLst/>
              <a:gdLst>
                <a:gd name="textAreaLeft" fmla="*/ 0 w 107640"/>
                <a:gd name="textAreaRight" fmla="*/ 108000 w 107640"/>
                <a:gd name="textAreaTop" fmla="*/ 0 h 480960"/>
                <a:gd name="textAreaBottom" fmla="*/ 481320 h 48096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3" name="Google Shape;2689;p31"/>
            <p:cNvSpPr/>
            <p:nvPr/>
          </p:nvSpPr>
          <p:spPr>
            <a:xfrm rot="20605800">
              <a:off x="-618480" y="4173120"/>
              <a:ext cx="82080" cy="221040"/>
            </a:xfrm>
            <a:custGeom>
              <a:avLst/>
              <a:gdLst>
                <a:gd name="textAreaLeft" fmla="*/ 0 w 82080"/>
                <a:gd name="textAreaRight" fmla="*/ 82440 w 82080"/>
                <a:gd name="textAreaTop" fmla="*/ 0 h 221040"/>
                <a:gd name="textAreaBottom" fmla="*/ 221400 h 22104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4" name="Google Shape;2690;p31"/>
            <p:cNvSpPr/>
            <p:nvPr/>
          </p:nvSpPr>
          <p:spPr>
            <a:xfrm rot="20605800">
              <a:off x="95760" y="3610440"/>
              <a:ext cx="209160" cy="268200"/>
            </a:xfrm>
            <a:custGeom>
              <a:avLst/>
              <a:gdLst>
                <a:gd name="textAreaLeft" fmla="*/ 0 w 209160"/>
                <a:gd name="textAreaRight" fmla="*/ 209520 w 209160"/>
                <a:gd name="textAreaTop" fmla="*/ 0 h 268200"/>
                <a:gd name="textAreaBottom" fmla="*/ 26856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55" name="Google Shape;2691;p31"/>
            <p:cNvSpPr/>
            <p:nvPr/>
          </p:nvSpPr>
          <p:spPr>
            <a:xfrm rot="20605800">
              <a:off x="75240" y="3608280"/>
              <a:ext cx="209160" cy="268200"/>
            </a:xfrm>
            <a:custGeom>
              <a:avLst/>
              <a:gdLst>
                <a:gd name="textAreaLeft" fmla="*/ 0 w 209160"/>
                <a:gd name="textAreaRight" fmla="*/ 209520 w 209160"/>
                <a:gd name="textAreaTop" fmla="*/ 0 h 268200"/>
                <a:gd name="textAreaBottom" fmla="*/ 26856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6" name="Google Shape;2692;p31"/>
            <p:cNvSpPr/>
            <p:nvPr/>
          </p:nvSpPr>
          <p:spPr>
            <a:xfrm rot="20605800">
              <a:off x="258480" y="3789360"/>
              <a:ext cx="303840" cy="1767600"/>
            </a:xfrm>
            <a:custGeom>
              <a:avLst/>
              <a:gdLst>
                <a:gd name="textAreaLeft" fmla="*/ 0 w 303840"/>
                <a:gd name="textAreaRight" fmla="*/ 304200 w 303840"/>
                <a:gd name="textAreaTop" fmla="*/ 0 h 1767600"/>
                <a:gd name="textAreaBottom" fmla="*/ 176796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57" name="Google Shape;2693;p31"/>
            <p:cNvSpPr/>
            <p:nvPr/>
          </p:nvSpPr>
          <p:spPr>
            <a:xfrm rot="20605800">
              <a:off x="439560" y="5241600"/>
              <a:ext cx="167040" cy="306720"/>
            </a:xfrm>
            <a:custGeom>
              <a:avLst/>
              <a:gdLst>
                <a:gd name="textAreaLeft" fmla="*/ 0 w 167040"/>
                <a:gd name="textAreaRight" fmla="*/ 167400 w 167040"/>
                <a:gd name="textAreaTop" fmla="*/ 0 h 306720"/>
                <a:gd name="textAreaBottom" fmla="*/ 307080 h 30672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8" name="Google Shape;2694;p31"/>
            <p:cNvSpPr/>
            <p:nvPr/>
          </p:nvSpPr>
          <p:spPr>
            <a:xfrm rot="20605800">
              <a:off x="205200" y="3811320"/>
              <a:ext cx="302760" cy="1571400"/>
            </a:xfrm>
            <a:custGeom>
              <a:avLst/>
              <a:gdLst>
                <a:gd name="textAreaLeft" fmla="*/ 0 w 302760"/>
                <a:gd name="textAreaRight" fmla="*/ 303120 w 302760"/>
                <a:gd name="textAreaTop" fmla="*/ 0 h 1571400"/>
                <a:gd name="textAreaBottom" fmla="*/ 1571760 h 157140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9" name="Google Shape;2695;p31"/>
            <p:cNvSpPr/>
            <p:nvPr/>
          </p:nvSpPr>
          <p:spPr>
            <a:xfrm rot="20605800">
              <a:off x="96120" y="3743640"/>
              <a:ext cx="215280" cy="117000"/>
            </a:xfrm>
            <a:custGeom>
              <a:avLst/>
              <a:gdLst>
                <a:gd name="textAreaLeft" fmla="*/ 0 w 215280"/>
                <a:gd name="textAreaRight" fmla="*/ 215640 w 215280"/>
                <a:gd name="textAreaTop" fmla="*/ 0 h 117000"/>
                <a:gd name="textAreaBottom" fmla="*/ 117360 h 11700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0" name="Google Shape;2696;p31"/>
            <p:cNvSpPr/>
            <p:nvPr/>
          </p:nvSpPr>
          <p:spPr>
            <a:xfrm rot="20605800">
              <a:off x="514080" y="5479200"/>
              <a:ext cx="72360" cy="72360"/>
            </a:xfrm>
            <a:custGeom>
              <a:avLst/>
              <a:gdLst>
                <a:gd name="textAreaLeft" fmla="*/ 0 w 72360"/>
                <a:gd name="textAreaRight" fmla="*/ 72720 w 72360"/>
                <a:gd name="textAreaTop" fmla="*/ 0 h 72360"/>
                <a:gd name="textAreaBottom" fmla="*/ 72720 h 7236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360" bIns="36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1" name="Google Shape;2697;p31"/>
            <p:cNvSpPr/>
            <p:nvPr/>
          </p:nvSpPr>
          <p:spPr>
            <a:xfrm rot="20605800">
              <a:off x="436680" y="4682880"/>
              <a:ext cx="63720" cy="638280"/>
            </a:xfrm>
            <a:custGeom>
              <a:avLst/>
              <a:gdLst>
                <a:gd name="textAreaLeft" fmla="*/ 0 w 63720"/>
                <a:gd name="textAreaRight" fmla="*/ 64080 w 63720"/>
                <a:gd name="textAreaTop" fmla="*/ 0 h 638280"/>
                <a:gd name="textAreaBottom" fmla="*/ 638640 h 63828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2" name="Google Shape;2698;p31"/>
            <p:cNvSpPr/>
            <p:nvPr/>
          </p:nvSpPr>
          <p:spPr>
            <a:xfrm rot="20605800">
              <a:off x="308160" y="4106520"/>
              <a:ext cx="32400" cy="330840"/>
            </a:xfrm>
            <a:custGeom>
              <a:avLst/>
              <a:gdLst>
                <a:gd name="textAreaLeft" fmla="*/ 0 w 32400"/>
                <a:gd name="textAreaRight" fmla="*/ 32760 w 32400"/>
                <a:gd name="textAreaTop" fmla="*/ 0 h 330840"/>
                <a:gd name="textAreaBottom" fmla="*/ 33120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3" name="Google Shape;2699;p31"/>
            <p:cNvSpPr/>
            <p:nvPr/>
          </p:nvSpPr>
          <p:spPr>
            <a:xfrm rot="20605800">
              <a:off x="301680" y="4412160"/>
              <a:ext cx="32400" cy="330840"/>
            </a:xfrm>
            <a:custGeom>
              <a:avLst/>
              <a:gdLst>
                <a:gd name="textAreaLeft" fmla="*/ 0 w 32400"/>
                <a:gd name="textAreaRight" fmla="*/ 32760 w 32400"/>
                <a:gd name="textAreaTop" fmla="*/ 0 h 330840"/>
                <a:gd name="textAreaBottom" fmla="*/ 33120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4" name="Google Shape;2700;p31"/>
            <p:cNvSpPr/>
            <p:nvPr/>
          </p:nvSpPr>
          <p:spPr>
            <a:xfrm rot="20605800">
              <a:off x="188280" y="3872520"/>
              <a:ext cx="32760" cy="330840"/>
            </a:xfrm>
            <a:custGeom>
              <a:avLst/>
              <a:gdLst>
                <a:gd name="textAreaLeft" fmla="*/ 0 w 32760"/>
                <a:gd name="textAreaRight" fmla="*/ 33120 w 32760"/>
                <a:gd name="textAreaTop" fmla="*/ 0 h 330840"/>
                <a:gd name="textAreaBottom" fmla="*/ 33120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65" name="Google Shape;2701;p31"/>
          <p:cNvGrpSpPr/>
          <p:nvPr/>
        </p:nvGrpSpPr>
        <p:grpSpPr>
          <a:xfrm>
            <a:off x="-536760" y="-292320"/>
            <a:ext cx="1249560" cy="1460520"/>
            <a:chOff x="-536760" y="-292320"/>
            <a:chExt cx="1249560" cy="1460520"/>
          </a:xfrm>
        </p:grpSpPr>
        <p:sp>
          <p:nvSpPr>
            <p:cNvPr id="2166" name="Google Shape;2702;p31"/>
            <p:cNvSpPr/>
            <p:nvPr/>
          </p:nvSpPr>
          <p:spPr>
            <a:xfrm rot="9993000" flipV="1">
              <a:off x="-382680" y="-196560"/>
              <a:ext cx="961200" cy="1270080"/>
            </a:xfrm>
            <a:custGeom>
              <a:avLst/>
              <a:gdLst>
                <a:gd name="textAreaLeft" fmla="*/ 0 w 961200"/>
                <a:gd name="textAreaRight" fmla="*/ 961560 w 961200"/>
                <a:gd name="textAreaTop" fmla="*/ 360 h 1270080"/>
                <a:gd name="textAreaBottom" fmla="*/ 127080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67" name="Google Shape;2703;p31"/>
            <p:cNvSpPr/>
            <p:nvPr/>
          </p:nvSpPr>
          <p:spPr>
            <a:xfrm rot="9993000" flipV="1">
              <a:off x="-402120" y="-197280"/>
              <a:ext cx="970200" cy="1269720"/>
            </a:xfrm>
            <a:custGeom>
              <a:avLst/>
              <a:gdLst>
                <a:gd name="textAreaLeft" fmla="*/ 0 w 970200"/>
                <a:gd name="textAreaRight" fmla="*/ 970560 w 970200"/>
                <a:gd name="textAreaTop" fmla="*/ -360 h 1269720"/>
                <a:gd name="textAreaBottom" fmla="*/ 126972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68" name="Google Shape;2704;p31"/>
          <p:cNvSpPr/>
          <p:nvPr/>
        </p:nvSpPr>
        <p:spPr>
          <a:xfrm rot="16200000" flipH="1">
            <a:off x="-452880" y="2081160"/>
            <a:ext cx="1437120" cy="530640"/>
          </a:xfrm>
          <a:custGeom>
            <a:avLst/>
            <a:gdLst>
              <a:gd name="textAreaLeft" fmla="*/ 360 w 1437120"/>
              <a:gd name="textAreaRight" fmla="*/ 1437840 w 1437120"/>
              <a:gd name="textAreaTop" fmla="*/ 0 h 530640"/>
              <a:gd name="textAreaBottom" fmla="*/ 531000 h 5306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69" name="Google Shape;2705;p31"/>
          <p:cNvGrpSpPr/>
          <p:nvPr/>
        </p:nvGrpSpPr>
        <p:grpSpPr>
          <a:xfrm>
            <a:off x="7988400" y="4056840"/>
            <a:ext cx="1749960" cy="1495800"/>
            <a:chOff x="7988400" y="4056840"/>
            <a:chExt cx="1749960" cy="1495800"/>
          </a:xfrm>
        </p:grpSpPr>
        <p:sp>
          <p:nvSpPr>
            <p:cNvPr id="2170" name="Google Shape;2706;p31"/>
            <p:cNvSpPr/>
            <p:nvPr/>
          </p:nvSpPr>
          <p:spPr>
            <a:xfrm rot="683400">
              <a:off x="8090280" y="422928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71" name="Google Shape;2707;p31"/>
            <p:cNvSpPr/>
            <p:nvPr/>
          </p:nvSpPr>
          <p:spPr>
            <a:xfrm rot="683400">
              <a:off x="9318600" y="4269240"/>
              <a:ext cx="201240" cy="245880"/>
            </a:xfrm>
            <a:custGeom>
              <a:avLst/>
              <a:gdLst>
                <a:gd name="textAreaLeft" fmla="*/ 0 w 201240"/>
                <a:gd name="textAreaRight" fmla="*/ 201600 w 201240"/>
                <a:gd name="textAreaTop" fmla="*/ 0 h 245880"/>
                <a:gd name="textAreaBottom" fmla="*/ 246240 h 24588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72" name="Google Shape;2708;p31"/>
            <p:cNvSpPr/>
            <p:nvPr/>
          </p:nvSpPr>
          <p:spPr>
            <a:xfrm rot="683400">
              <a:off x="9291240" y="516456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73" name="Google Shape;2709;p31"/>
            <p:cNvSpPr/>
            <p:nvPr/>
          </p:nvSpPr>
          <p:spPr>
            <a:xfrm rot="683400">
              <a:off x="8089560" y="4197600"/>
              <a:ext cx="1546560" cy="1181880"/>
            </a:xfrm>
            <a:custGeom>
              <a:avLst/>
              <a:gdLst>
                <a:gd name="textAreaLeft" fmla="*/ 0 w 1546560"/>
                <a:gd name="textAreaRight" fmla="*/ 1546920 w 1546560"/>
                <a:gd name="textAreaTop" fmla="*/ 0 h 1181880"/>
                <a:gd name="textAreaBottom" fmla="*/ 1182240 h 11818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4" name="Google Shape;2710;p31"/>
            <p:cNvSpPr/>
            <p:nvPr/>
          </p:nvSpPr>
          <p:spPr>
            <a:xfrm rot="683400">
              <a:off x="9339480" y="4234320"/>
              <a:ext cx="176760" cy="262080"/>
            </a:xfrm>
            <a:custGeom>
              <a:avLst/>
              <a:gdLst>
                <a:gd name="textAreaLeft" fmla="*/ 0 w 176760"/>
                <a:gd name="textAreaRight" fmla="*/ 177120 w 176760"/>
                <a:gd name="textAreaTop" fmla="*/ 0 h 262080"/>
                <a:gd name="textAreaBottom" fmla="*/ 262440 h 26208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5" name="Google Shape;2711;p31"/>
            <p:cNvSpPr/>
            <p:nvPr/>
          </p:nvSpPr>
          <p:spPr>
            <a:xfrm rot="683400">
              <a:off x="9290520" y="5133240"/>
              <a:ext cx="308160" cy="173160"/>
            </a:xfrm>
            <a:custGeom>
              <a:avLst/>
              <a:gdLst>
                <a:gd name="textAreaLeft" fmla="*/ 0 w 308160"/>
                <a:gd name="textAreaRight" fmla="*/ 308520 w 308160"/>
                <a:gd name="textAreaTop" fmla="*/ 0 h 173160"/>
                <a:gd name="textAreaBottom" fmla="*/ 173520 h 17316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6" name="Google Shape;2712;p31"/>
            <p:cNvSpPr/>
            <p:nvPr/>
          </p:nvSpPr>
          <p:spPr>
            <a:xfrm rot="683400">
              <a:off x="8479800" y="4239000"/>
              <a:ext cx="74880" cy="133200"/>
            </a:xfrm>
            <a:custGeom>
              <a:avLst/>
              <a:gdLst>
                <a:gd name="textAreaLeft" fmla="*/ 0 w 74880"/>
                <a:gd name="textAreaRight" fmla="*/ 75240 w 74880"/>
                <a:gd name="textAreaTop" fmla="*/ 0 h 133200"/>
                <a:gd name="textAreaBottom" fmla="*/ 133560 h 13320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7" name="Google Shape;2713;p31"/>
            <p:cNvSpPr/>
            <p:nvPr/>
          </p:nvSpPr>
          <p:spPr>
            <a:xfrm rot="683400">
              <a:off x="8837280" y="4252680"/>
              <a:ext cx="110160" cy="246240"/>
            </a:xfrm>
            <a:custGeom>
              <a:avLst/>
              <a:gdLst>
                <a:gd name="textAreaLeft" fmla="*/ 0 w 110160"/>
                <a:gd name="textAreaRight" fmla="*/ 110520 w 110160"/>
                <a:gd name="textAreaTop" fmla="*/ 0 h 246240"/>
                <a:gd name="textAreaBottom" fmla="*/ 246600 h 24624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8" name="Google Shape;2714;p31"/>
            <p:cNvSpPr/>
            <p:nvPr/>
          </p:nvSpPr>
          <p:spPr>
            <a:xfrm rot="683400">
              <a:off x="8692200" y="430128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9" name="Google Shape;2715;p31"/>
            <p:cNvSpPr/>
            <p:nvPr/>
          </p:nvSpPr>
          <p:spPr>
            <a:xfrm rot="683400">
              <a:off x="8396280" y="4581360"/>
              <a:ext cx="137880" cy="110880"/>
            </a:xfrm>
            <a:custGeom>
              <a:avLst/>
              <a:gdLst>
                <a:gd name="textAreaLeft" fmla="*/ 0 w 137880"/>
                <a:gd name="textAreaRight" fmla="*/ 138240 w 137880"/>
                <a:gd name="textAreaTop" fmla="*/ 0 h 110880"/>
                <a:gd name="textAreaBottom" fmla="*/ 111240 h 11088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440" bIns="55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0" name="Google Shape;2716;p31"/>
            <p:cNvSpPr/>
            <p:nvPr/>
          </p:nvSpPr>
          <p:spPr>
            <a:xfrm rot="683400">
              <a:off x="8120880" y="4716720"/>
              <a:ext cx="74880" cy="56160"/>
            </a:xfrm>
            <a:custGeom>
              <a:avLst/>
              <a:gdLst>
                <a:gd name="textAreaLeft" fmla="*/ 0 w 74880"/>
                <a:gd name="textAreaRight" fmla="*/ 75240 w 74880"/>
                <a:gd name="textAreaTop" fmla="*/ 0 h 56160"/>
                <a:gd name="textAreaBottom" fmla="*/ 56520 h 5616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1" name="Google Shape;2717;p31"/>
            <p:cNvSpPr/>
            <p:nvPr/>
          </p:nvSpPr>
          <p:spPr>
            <a:xfrm rot="683400">
              <a:off x="8314560" y="4979880"/>
              <a:ext cx="149400" cy="255960"/>
            </a:xfrm>
            <a:custGeom>
              <a:avLst/>
              <a:gdLst>
                <a:gd name="textAreaLeft" fmla="*/ 0 w 149400"/>
                <a:gd name="textAreaRight" fmla="*/ 149760 w 149400"/>
                <a:gd name="textAreaTop" fmla="*/ 0 h 255960"/>
                <a:gd name="textAreaBottom" fmla="*/ 256320 h 25596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2" name="Google Shape;2718;p31"/>
            <p:cNvSpPr/>
            <p:nvPr/>
          </p:nvSpPr>
          <p:spPr>
            <a:xfrm rot="683400">
              <a:off x="9209880" y="4577040"/>
              <a:ext cx="126360" cy="74880"/>
            </a:xfrm>
            <a:custGeom>
              <a:avLst/>
              <a:gdLst>
                <a:gd name="textAreaLeft" fmla="*/ 0 w 126360"/>
                <a:gd name="textAreaRight" fmla="*/ 126720 w 126360"/>
                <a:gd name="textAreaTop" fmla="*/ 0 h 74880"/>
                <a:gd name="textAreaBottom" fmla="*/ 75240 h 7488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3" name="Google Shape;2719;p31"/>
            <p:cNvSpPr/>
            <p:nvPr/>
          </p:nvSpPr>
          <p:spPr>
            <a:xfrm rot="683400">
              <a:off x="9206640" y="4909680"/>
              <a:ext cx="150840" cy="264240"/>
            </a:xfrm>
            <a:custGeom>
              <a:avLst/>
              <a:gdLst>
                <a:gd name="textAreaLeft" fmla="*/ 0 w 150840"/>
                <a:gd name="textAreaRight" fmla="*/ 151200 w 150840"/>
                <a:gd name="textAreaTop" fmla="*/ 0 h 264240"/>
                <a:gd name="textAreaBottom" fmla="*/ 264600 h 26424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4" name="Google Shape;2720;p31"/>
            <p:cNvSpPr/>
            <p:nvPr/>
          </p:nvSpPr>
          <p:spPr>
            <a:xfrm rot="683400">
              <a:off x="9352080" y="514116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5" name="Google Shape;2721;p31"/>
            <p:cNvSpPr/>
            <p:nvPr/>
          </p:nvSpPr>
          <p:spPr>
            <a:xfrm rot="683400">
              <a:off x="9414360" y="4258800"/>
              <a:ext cx="24120" cy="126360"/>
            </a:xfrm>
            <a:custGeom>
              <a:avLst/>
              <a:gdLst>
                <a:gd name="textAreaLeft" fmla="*/ 0 w 24120"/>
                <a:gd name="textAreaRight" fmla="*/ 24480 w 24120"/>
                <a:gd name="textAreaTop" fmla="*/ 0 h 126360"/>
                <a:gd name="textAreaBottom" fmla="*/ 126720 h 1263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6" name="Google Shape;2722;p31"/>
            <p:cNvSpPr/>
            <p:nvPr/>
          </p:nvSpPr>
          <p:spPr>
            <a:xfrm rot="683400">
              <a:off x="8818560" y="5051880"/>
              <a:ext cx="143640" cy="97560"/>
            </a:xfrm>
            <a:custGeom>
              <a:avLst/>
              <a:gdLst>
                <a:gd name="textAreaLeft" fmla="*/ 0 w 143640"/>
                <a:gd name="textAreaRight" fmla="*/ 144000 w 143640"/>
                <a:gd name="textAreaTop" fmla="*/ 0 h 97560"/>
                <a:gd name="textAreaBottom" fmla="*/ 97920 h 9756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87" name="Google Shape;2723;p31"/>
          <p:cNvGrpSpPr/>
          <p:nvPr/>
        </p:nvGrpSpPr>
        <p:grpSpPr>
          <a:xfrm>
            <a:off x="8497080" y="2459520"/>
            <a:ext cx="576360" cy="578520"/>
            <a:chOff x="8497080" y="2459520"/>
            <a:chExt cx="576360" cy="578520"/>
          </a:xfrm>
        </p:grpSpPr>
        <p:sp>
          <p:nvSpPr>
            <p:cNvPr id="2188" name="Google Shape;2724;p31"/>
            <p:cNvSpPr/>
            <p:nvPr/>
          </p:nvSpPr>
          <p:spPr>
            <a:xfrm rot="4657200">
              <a:off x="8560080" y="252036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9" name="Google Shape;2725;p31"/>
            <p:cNvSpPr/>
            <p:nvPr/>
          </p:nvSpPr>
          <p:spPr>
            <a:xfrm rot="4657200">
              <a:off x="8534880" y="24789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0" name="Google Shape;2726;p31"/>
            <p:cNvSpPr/>
            <p:nvPr/>
          </p:nvSpPr>
          <p:spPr>
            <a:xfrm rot="4657200">
              <a:off x="8525880" y="24710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1" name="Google Shape;2727;p31"/>
            <p:cNvSpPr/>
            <p:nvPr/>
          </p:nvSpPr>
          <p:spPr>
            <a:xfrm rot="4657200">
              <a:off x="8661600" y="25912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2" name="Google Shape;2728;p31"/>
            <p:cNvSpPr/>
            <p:nvPr/>
          </p:nvSpPr>
          <p:spPr>
            <a:xfrm rot="4657200">
              <a:off x="8851680" y="28231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3" name="Google Shape;2729;p31"/>
            <p:cNvSpPr/>
            <p:nvPr/>
          </p:nvSpPr>
          <p:spPr>
            <a:xfrm rot="4657200">
              <a:off x="8654760" y="25873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4" name="Google Shape;2730;p31"/>
            <p:cNvSpPr/>
            <p:nvPr/>
          </p:nvSpPr>
          <p:spPr>
            <a:xfrm rot="4657200">
              <a:off x="8703720" y="263412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5" name="Google Shape;2731;p31"/>
            <p:cNvSpPr/>
            <p:nvPr/>
          </p:nvSpPr>
          <p:spPr>
            <a:xfrm rot="4657200">
              <a:off x="8646840" y="249408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6" name="Google Shape;2732;p31"/>
            <p:cNvSpPr/>
            <p:nvPr/>
          </p:nvSpPr>
          <p:spPr>
            <a:xfrm rot="4657200">
              <a:off x="8724240" y="257508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7" name="Google Shape;2733;p31"/>
            <p:cNvSpPr/>
            <p:nvPr/>
          </p:nvSpPr>
          <p:spPr>
            <a:xfrm rot="4657200">
              <a:off x="8868960" y="25819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8" name="Google Shape;2734;p31"/>
            <p:cNvSpPr/>
            <p:nvPr/>
          </p:nvSpPr>
          <p:spPr>
            <a:xfrm rot="4657200">
              <a:off x="8595000" y="27129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9" name="Google Shape;2735;p31"/>
            <p:cNvSpPr/>
            <p:nvPr/>
          </p:nvSpPr>
          <p:spPr>
            <a:xfrm rot="4657200">
              <a:off x="8667720" y="273096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0" name="Google Shape;2736;p31"/>
            <p:cNvSpPr/>
            <p:nvPr/>
          </p:nvSpPr>
          <p:spPr>
            <a:xfrm rot="4657200">
              <a:off x="8571960" y="284796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1" name="Google Shape;2737;p31"/>
            <p:cNvSpPr/>
            <p:nvPr/>
          </p:nvSpPr>
          <p:spPr>
            <a:xfrm rot="4657200">
              <a:off x="8676000" y="273888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2" name="Google Shape;2738;p31"/>
            <p:cNvSpPr/>
            <p:nvPr/>
          </p:nvSpPr>
          <p:spPr>
            <a:xfrm rot="4657200">
              <a:off x="8680680" y="273492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0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204" name="Google Shape;222;p5"/>
          <p:cNvGrpSpPr/>
          <p:nvPr/>
        </p:nvGrpSpPr>
        <p:grpSpPr>
          <a:xfrm>
            <a:off x="7908120" y="-236160"/>
            <a:ext cx="1656720" cy="2064240"/>
            <a:chOff x="7908120" y="-236160"/>
            <a:chExt cx="1656720" cy="2064240"/>
          </a:xfrm>
        </p:grpSpPr>
        <p:sp>
          <p:nvSpPr>
            <p:cNvPr id="2205" name="Google Shape;223;p5"/>
            <p:cNvSpPr/>
            <p:nvPr/>
          </p:nvSpPr>
          <p:spPr>
            <a:xfrm rot="700800">
              <a:off x="8512560" y="792000"/>
              <a:ext cx="966240" cy="947880"/>
            </a:xfrm>
            <a:custGeom>
              <a:avLst/>
              <a:gdLst>
                <a:gd name="textAreaLeft" fmla="*/ 0 w 966240"/>
                <a:gd name="textAreaRight" fmla="*/ 966600 w 966240"/>
                <a:gd name="textAreaTop" fmla="*/ 0 h 947880"/>
                <a:gd name="textAreaBottom" fmla="*/ 948240 h 94788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06" name="Google Shape;224;p5"/>
            <p:cNvSpPr/>
            <p:nvPr/>
          </p:nvSpPr>
          <p:spPr>
            <a:xfrm rot="700800">
              <a:off x="8538480" y="777240"/>
              <a:ext cx="816840" cy="689040"/>
            </a:xfrm>
            <a:custGeom>
              <a:avLst/>
              <a:gdLst>
                <a:gd name="textAreaLeft" fmla="*/ 0 w 816840"/>
                <a:gd name="textAreaRight" fmla="*/ 817200 w 816840"/>
                <a:gd name="textAreaTop" fmla="*/ 0 h 689040"/>
                <a:gd name="textAreaBottom" fmla="*/ 689400 h 68904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07" name="Google Shape;225;p5"/>
            <p:cNvSpPr/>
            <p:nvPr/>
          </p:nvSpPr>
          <p:spPr>
            <a:xfrm rot="700800">
              <a:off x="8495640" y="783720"/>
              <a:ext cx="915840" cy="924840"/>
            </a:xfrm>
            <a:custGeom>
              <a:avLst/>
              <a:gdLst>
                <a:gd name="textAreaLeft" fmla="*/ 0 w 915840"/>
                <a:gd name="textAreaRight" fmla="*/ 916200 w 915840"/>
                <a:gd name="textAreaTop" fmla="*/ 0 h 924840"/>
                <a:gd name="textAreaBottom" fmla="*/ 925200 h 9248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8" name="Google Shape;226;p5"/>
            <p:cNvSpPr/>
            <p:nvPr/>
          </p:nvSpPr>
          <p:spPr>
            <a:xfrm rot="700800">
              <a:off x="9279360" y="860400"/>
              <a:ext cx="214920" cy="582840"/>
            </a:xfrm>
            <a:custGeom>
              <a:avLst/>
              <a:gdLst>
                <a:gd name="textAreaLeft" fmla="*/ 0 w 214920"/>
                <a:gd name="textAreaRight" fmla="*/ 215280 w 214920"/>
                <a:gd name="textAreaTop" fmla="*/ 0 h 582840"/>
                <a:gd name="textAreaBottom" fmla="*/ 583200 h 58284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9" name="Google Shape;227;p5"/>
            <p:cNvSpPr/>
            <p:nvPr/>
          </p:nvSpPr>
          <p:spPr>
            <a:xfrm rot="700800">
              <a:off x="8521920" y="767880"/>
              <a:ext cx="778320" cy="663480"/>
            </a:xfrm>
            <a:custGeom>
              <a:avLst/>
              <a:gdLst>
                <a:gd name="textAreaLeft" fmla="*/ 0 w 778320"/>
                <a:gd name="textAreaRight" fmla="*/ 778680 w 778320"/>
                <a:gd name="textAreaTop" fmla="*/ 0 h 663480"/>
                <a:gd name="textAreaBottom" fmla="*/ 663840 h 66348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0" name="Google Shape;228;p5"/>
            <p:cNvSpPr/>
            <p:nvPr/>
          </p:nvSpPr>
          <p:spPr>
            <a:xfrm rot="700800">
              <a:off x="9288720" y="1028880"/>
              <a:ext cx="138240" cy="210240"/>
            </a:xfrm>
            <a:custGeom>
              <a:avLst/>
              <a:gdLst>
                <a:gd name="textAreaLeft" fmla="*/ 0 w 138240"/>
                <a:gd name="textAreaRight" fmla="*/ 138600 w 138240"/>
                <a:gd name="textAreaTop" fmla="*/ 0 h 210240"/>
                <a:gd name="textAreaBottom" fmla="*/ 210600 h 21024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1" name="Google Shape;229;p5"/>
            <p:cNvSpPr/>
            <p:nvPr/>
          </p:nvSpPr>
          <p:spPr>
            <a:xfrm rot="700800">
              <a:off x="8553600" y="889560"/>
              <a:ext cx="739440" cy="408960"/>
            </a:xfrm>
            <a:custGeom>
              <a:avLst/>
              <a:gdLst>
                <a:gd name="textAreaLeft" fmla="*/ 0 w 739440"/>
                <a:gd name="textAreaRight" fmla="*/ 739800 w 739440"/>
                <a:gd name="textAreaTop" fmla="*/ 0 h 408960"/>
                <a:gd name="textAreaBottom" fmla="*/ 409320 h 40896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2" name="Google Shape;230;p5"/>
            <p:cNvSpPr/>
            <p:nvPr/>
          </p:nvSpPr>
          <p:spPr>
            <a:xfrm rot="700800">
              <a:off x="8581680" y="818640"/>
              <a:ext cx="725760" cy="444600"/>
            </a:xfrm>
            <a:custGeom>
              <a:avLst/>
              <a:gdLst>
                <a:gd name="textAreaLeft" fmla="*/ 0 w 725760"/>
                <a:gd name="textAreaRight" fmla="*/ 726120 w 725760"/>
                <a:gd name="textAreaTop" fmla="*/ 0 h 444600"/>
                <a:gd name="textAreaBottom" fmla="*/ 444960 h 44460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3" name="Google Shape;231;p5"/>
            <p:cNvSpPr/>
            <p:nvPr/>
          </p:nvSpPr>
          <p:spPr>
            <a:xfrm rot="700800">
              <a:off x="8569440" y="822240"/>
              <a:ext cx="725760" cy="444960"/>
            </a:xfrm>
            <a:custGeom>
              <a:avLst/>
              <a:gdLst>
                <a:gd name="textAreaLeft" fmla="*/ 0 w 725760"/>
                <a:gd name="textAreaRight" fmla="*/ 726120 w 725760"/>
                <a:gd name="textAreaTop" fmla="*/ 0 h 444960"/>
                <a:gd name="textAreaBottom" fmla="*/ 445320 h 44496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4" name="Google Shape;232;p5"/>
            <p:cNvSpPr/>
            <p:nvPr/>
          </p:nvSpPr>
          <p:spPr>
            <a:xfrm rot="700800">
              <a:off x="8894880" y="1001520"/>
              <a:ext cx="54720" cy="69120"/>
            </a:xfrm>
            <a:custGeom>
              <a:avLst/>
              <a:gdLst>
                <a:gd name="textAreaLeft" fmla="*/ 0 w 54720"/>
                <a:gd name="textAreaRight" fmla="*/ 55080 w 54720"/>
                <a:gd name="textAreaTop" fmla="*/ 0 h 69120"/>
                <a:gd name="textAreaBottom" fmla="*/ 69480 h 691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34560" bIns="34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5" name="Google Shape;233;p5"/>
            <p:cNvSpPr/>
            <p:nvPr/>
          </p:nvSpPr>
          <p:spPr>
            <a:xfrm rot="700800">
              <a:off x="8520840" y="1111680"/>
              <a:ext cx="702720" cy="297000"/>
            </a:xfrm>
            <a:custGeom>
              <a:avLst/>
              <a:gdLst>
                <a:gd name="textAreaLeft" fmla="*/ 0 w 702720"/>
                <a:gd name="textAreaRight" fmla="*/ 703080 w 702720"/>
                <a:gd name="textAreaTop" fmla="*/ 0 h 297000"/>
                <a:gd name="textAreaBottom" fmla="*/ 297360 h 29700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6" name="Google Shape;234;p5"/>
            <p:cNvSpPr/>
            <p:nvPr/>
          </p:nvSpPr>
          <p:spPr>
            <a:xfrm rot="700800">
              <a:off x="8516520" y="1449000"/>
              <a:ext cx="77760" cy="148680"/>
            </a:xfrm>
            <a:custGeom>
              <a:avLst/>
              <a:gdLst>
                <a:gd name="textAreaLeft" fmla="*/ 0 w 77760"/>
                <a:gd name="textAreaRight" fmla="*/ 78120 w 77760"/>
                <a:gd name="textAreaTop" fmla="*/ 0 h 148680"/>
                <a:gd name="textAreaBottom" fmla="*/ 149040 h 14868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520" bIns="74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7" name="Google Shape;235;p5"/>
            <p:cNvSpPr/>
            <p:nvPr/>
          </p:nvSpPr>
          <p:spPr>
            <a:xfrm rot="700800">
              <a:off x="8605800" y="1030320"/>
              <a:ext cx="11160" cy="50040"/>
            </a:xfrm>
            <a:custGeom>
              <a:avLst/>
              <a:gdLst>
                <a:gd name="textAreaLeft" fmla="*/ 0 w 11160"/>
                <a:gd name="textAreaRight" fmla="*/ 11520 w 11160"/>
                <a:gd name="textAreaTop" fmla="*/ 0 h 50040"/>
                <a:gd name="textAreaBottom" fmla="*/ 50400 h 5004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200" bIns="25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8" name="Google Shape;236;p5"/>
            <p:cNvSpPr/>
            <p:nvPr/>
          </p:nvSpPr>
          <p:spPr>
            <a:xfrm rot="700800">
              <a:off x="8511120" y="1226160"/>
              <a:ext cx="17280" cy="82800"/>
            </a:xfrm>
            <a:custGeom>
              <a:avLst/>
              <a:gdLst>
                <a:gd name="textAreaLeft" fmla="*/ 0 w 17280"/>
                <a:gd name="textAreaRight" fmla="*/ 17640 w 17280"/>
                <a:gd name="textAreaTop" fmla="*/ 0 h 82800"/>
                <a:gd name="textAreaBottom" fmla="*/ 83160 h 8280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9" name="Google Shape;237;p5"/>
            <p:cNvSpPr/>
            <p:nvPr/>
          </p:nvSpPr>
          <p:spPr>
            <a:xfrm rot="700800">
              <a:off x="8909280" y="995760"/>
              <a:ext cx="100800" cy="106920"/>
            </a:xfrm>
            <a:custGeom>
              <a:avLst/>
              <a:gdLst>
                <a:gd name="textAreaLeft" fmla="*/ 0 w 100800"/>
                <a:gd name="textAreaRight" fmla="*/ 101160 w 100800"/>
                <a:gd name="textAreaTop" fmla="*/ 0 h 106920"/>
                <a:gd name="textAreaBottom" fmla="*/ 107280 h 10692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53640" bIns="53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20" name="Google Shape;238;p5"/>
            <p:cNvSpPr/>
            <p:nvPr/>
          </p:nvSpPr>
          <p:spPr>
            <a:xfrm rot="700800">
              <a:off x="7981920" y="-136800"/>
              <a:ext cx="1043640" cy="627480"/>
            </a:xfrm>
            <a:custGeom>
              <a:avLst/>
              <a:gdLst>
                <a:gd name="textAreaLeft" fmla="*/ 0 w 1043640"/>
                <a:gd name="textAreaRight" fmla="*/ 1044000 w 1043640"/>
                <a:gd name="textAreaTop" fmla="*/ 0 h 627480"/>
                <a:gd name="textAreaBottom" fmla="*/ 627840 h 62748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21" name="Google Shape;239;p5"/>
            <p:cNvSpPr/>
            <p:nvPr/>
          </p:nvSpPr>
          <p:spPr>
            <a:xfrm rot="700800">
              <a:off x="7957080" y="-129240"/>
              <a:ext cx="1000440" cy="587160"/>
            </a:xfrm>
            <a:custGeom>
              <a:avLst/>
              <a:gdLst>
                <a:gd name="textAreaLeft" fmla="*/ 0 w 1000440"/>
                <a:gd name="textAreaRight" fmla="*/ 1000800 w 1000440"/>
                <a:gd name="textAreaTop" fmla="*/ 0 h 587160"/>
                <a:gd name="textAreaBottom" fmla="*/ 587520 h 58716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2" name="Google Shape;240;p5"/>
            <p:cNvSpPr/>
            <p:nvPr/>
          </p:nvSpPr>
          <p:spPr>
            <a:xfrm rot="700800">
              <a:off x="7957440" y="-124920"/>
              <a:ext cx="1000440" cy="575280"/>
            </a:xfrm>
            <a:custGeom>
              <a:avLst/>
              <a:gdLst>
                <a:gd name="textAreaLeft" fmla="*/ 0 w 1000440"/>
                <a:gd name="textAreaRight" fmla="*/ 1000800 w 1000440"/>
                <a:gd name="textAreaTop" fmla="*/ 0 h 575280"/>
                <a:gd name="textAreaBottom" fmla="*/ 575640 h 57528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3" name="Google Shape;241;p5"/>
            <p:cNvSpPr/>
            <p:nvPr/>
          </p:nvSpPr>
          <p:spPr>
            <a:xfrm rot="700800">
              <a:off x="8289000" y="217080"/>
              <a:ext cx="38880" cy="116280"/>
            </a:xfrm>
            <a:custGeom>
              <a:avLst/>
              <a:gdLst>
                <a:gd name="textAreaLeft" fmla="*/ 0 w 38880"/>
                <a:gd name="textAreaRight" fmla="*/ 39240 w 38880"/>
                <a:gd name="textAreaTop" fmla="*/ 0 h 116280"/>
                <a:gd name="textAreaBottom" fmla="*/ 116640 h 11628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58320" bIns="58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4" name="Google Shape;242;p5"/>
            <p:cNvSpPr/>
            <p:nvPr/>
          </p:nvSpPr>
          <p:spPr>
            <a:xfrm rot="700800">
              <a:off x="8305560" y="181080"/>
              <a:ext cx="102960" cy="146880"/>
            </a:xfrm>
            <a:custGeom>
              <a:avLst/>
              <a:gdLst>
                <a:gd name="textAreaLeft" fmla="*/ 0 w 102960"/>
                <a:gd name="textAreaRight" fmla="*/ 103320 w 102960"/>
                <a:gd name="textAreaTop" fmla="*/ 0 h 146880"/>
                <a:gd name="textAreaBottom" fmla="*/ 147240 h 14688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3440" bIns="73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5" name="Google Shape;243;p5"/>
            <p:cNvSpPr/>
            <p:nvPr/>
          </p:nvSpPr>
          <p:spPr>
            <a:xfrm rot="700800">
              <a:off x="8411400" y="282240"/>
              <a:ext cx="128520" cy="90360"/>
            </a:xfrm>
            <a:custGeom>
              <a:avLst/>
              <a:gdLst>
                <a:gd name="textAreaLeft" fmla="*/ 0 w 128520"/>
                <a:gd name="textAreaRight" fmla="*/ 128880 w 128520"/>
                <a:gd name="textAreaTop" fmla="*/ 0 h 90360"/>
                <a:gd name="textAreaBottom" fmla="*/ 90720 h 9036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6" name="Google Shape;244;p5"/>
            <p:cNvSpPr/>
            <p:nvPr/>
          </p:nvSpPr>
          <p:spPr>
            <a:xfrm rot="700800">
              <a:off x="8397720" y="230760"/>
              <a:ext cx="80640" cy="126720"/>
            </a:xfrm>
            <a:custGeom>
              <a:avLst/>
              <a:gdLst>
                <a:gd name="textAreaLeft" fmla="*/ 0 w 80640"/>
                <a:gd name="textAreaRight" fmla="*/ 81000 w 80640"/>
                <a:gd name="textAreaTop" fmla="*/ 0 h 126720"/>
                <a:gd name="textAreaBottom" fmla="*/ 127080 h 12672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7" name="Google Shape;245;p5"/>
            <p:cNvSpPr/>
            <p:nvPr/>
          </p:nvSpPr>
          <p:spPr>
            <a:xfrm rot="700800">
              <a:off x="8394120" y="365760"/>
              <a:ext cx="54000" cy="52200"/>
            </a:xfrm>
            <a:custGeom>
              <a:avLst/>
              <a:gdLst>
                <a:gd name="textAreaLeft" fmla="*/ 0 w 54000"/>
                <a:gd name="textAreaRight" fmla="*/ 54360 w 54000"/>
                <a:gd name="textAreaTop" fmla="*/ 0 h 52200"/>
                <a:gd name="textAreaBottom" fmla="*/ 52560 h 5220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6280" bIns="26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8" name="Google Shape;246;p5"/>
            <p:cNvSpPr/>
            <p:nvPr/>
          </p:nvSpPr>
          <p:spPr>
            <a:xfrm rot="700800">
              <a:off x="8219520" y="300600"/>
              <a:ext cx="54000" cy="63360"/>
            </a:xfrm>
            <a:custGeom>
              <a:avLst/>
              <a:gdLst>
                <a:gd name="textAreaLeft" fmla="*/ 0 w 54000"/>
                <a:gd name="textAreaRight" fmla="*/ 54360 w 54000"/>
                <a:gd name="textAreaTop" fmla="*/ 0 h 63360"/>
                <a:gd name="textAreaBottom" fmla="*/ 63720 h 6336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9" name="Google Shape;247;p5"/>
            <p:cNvSpPr/>
            <p:nvPr/>
          </p:nvSpPr>
          <p:spPr>
            <a:xfrm rot="700800">
              <a:off x="8614800" y="618480"/>
              <a:ext cx="722520" cy="537120"/>
            </a:xfrm>
            <a:custGeom>
              <a:avLst/>
              <a:gdLst>
                <a:gd name="textAreaLeft" fmla="*/ 0 w 722520"/>
                <a:gd name="textAreaRight" fmla="*/ 722880 w 722520"/>
                <a:gd name="textAreaTop" fmla="*/ 0 h 537120"/>
                <a:gd name="textAreaBottom" fmla="*/ 537480 h 53712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30" name="Google Shape;248;p5"/>
            <p:cNvSpPr/>
            <p:nvPr/>
          </p:nvSpPr>
          <p:spPr>
            <a:xfrm rot="700800">
              <a:off x="8787240" y="989280"/>
              <a:ext cx="87480" cy="111240"/>
            </a:xfrm>
            <a:custGeom>
              <a:avLst/>
              <a:gdLst>
                <a:gd name="textAreaLeft" fmla="*/ 0 w 87480"/>
                <a:gd name="textAreaRight" fmla="*/ 87840 w 87480"/>
                <a:gd name="textAreaTop" fmla="*/ 0 h 111240"/>
                <a:gd name="textAreaBottom" fmla="*/ 111600 h 11124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1" name="Google Shape;249;p5"/>
            <p:cNvSpPr/>
            <p:nvPr/>
          </p:nvSpPr>
          <p:spPr>
            <a:xfrm rot="700800">
              <a:off x="8787240" y="989280"/>
              <a:ext cx="87480" cy="111240"/>
            </a:xfrm>
            <a:custGeom>
              <a:avLst/>
              <a:gdLst>
                <a:gd name="textAreaLeft" fmla="*/ 0 w 87480"/>
                <a:gd name="textAreaRight" fmla="*/ 87840 w 87480"/>
                <a:gd name="textAreaTop" fmla="*/ 0 h 111240"/>
                <a:gd name="textAreaBottom" fmla="*/ 111600 h 11124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2" name="Google Shape;250;p5"/>
            <p:cNvSpPr/>
            <p:nvPr/>
          </p:nvSpPr>
          <p:spPr>
            <a:xfrm rot="700800">
              <a:off x="8744760" y="939240"/>
              <a:ext cx="39960" cy="149760"/>
            </a:xfrm>
            <a:custGeom>
              <a:avLst/>
              <a:gdLst>
                <a:gd name="textAreaLeft" fmla="*/ 0 w 39960"/>
                <a:gd name="textAreaRight" fmla="*/ 40320 w 39960"/>
                <a:gd name="textAreaTop" fmla="*/ 0 h 149760"/>
                <a:gd name="textAreaBottom" fmla="*/ 150120 h 14976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3" name="Google Shape;251;p5"/>
            <p:cNvSpPr/>
            <p:nvPr/>
          </p:nvSpPr>
          <p:spPr>
            <a:xfrm rot="700800">
              <a:off x="8788680" y="1077480"/>
              <a:ext cx="34560" cy="69480"/>
            </a:xfrm>
            <a:custGeom>
              <a:avLst/>
              <a:gdLst>
                <a:gd name="textAreaLeft" fmla="*/ 0 w 34560"/>
                <a:gd name="textAreaRight" fmla="*/ 34920 w 34560"/>
                <a:gd name="textAreaTop" fmla="*/ 0 h 69480"/>
                <a:gd name="textAreaBottom" fmla="*/ 69840 h 6948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4" name="Google Shape;252;p5"/>
            <p:cNvSpPr/>
            <p:nvPr/>
          </p:nvSpPr>
          <p:spPr>
            <a:xfrm rot="700800">
              <a:off x="8558280" y="633600"/>
              <a:ext cx="725760" cy="504000"/>
            </a:xfrm>
            <a:custGeom>
              <a:avLst/>
              <a:gdLst>
                <a:gd name="textAreaLeft" fmla="*/ 0 w 725760"/>
                <a:gd name="textAreaRight" fmla="*/ 726120 w 725760"/>
                <a:gd name="textAreaTop" fmla="*/ 0 h 504000"/>
                <a:gd name="textAreaBottom" fmla="*/ 504360 h 50400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5" name="Google Shape;253;p5"/>
            <p:cNvSpPr/>
            <p:nvPr/>
          </p:nvSpPr>
          <p:spPr>
            <a:xfrm rot="700800">
              <a:off x="8595360" y="642240"/>
              <a:ext cx="714960" cy="330840"/>
            </a:xfrm>
            <a:custGeom>
              <a:avLst/>
              <a:gdLst>
                <a:gd name="textAreaLeft" fmla="*/ 0 w 714960"/>
                <a:gd name="textAreaRight" fmla="*/ 715320 w 714960"/>
                <a:gd name="textAreaTop" fmla="*/ 0 h 330840"/>
                <a:gd name="textAreaBottom" fmla="*/ 331200 h 33084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36" name="Google Shape;254;p5"/>
          <p:cNvGrpSpPr/>
          <p:nvPr/>
        </p:nvGrpSpPr>
        <p:grpSpPr>
          <a:xfrm>
            <a:off x="-370800" y="3542760"/>
            <a:ext cx="1235880" cy="1552680"/>
            <a:chOff x="-370800" y="3542760"/>
            <a:chExt cx="1235880" cy="1552680"/>
          </a:xfrm>
        </p:grpSpPr>
        <p:sp>
          <p:nvSpPr>
            <p:cNvPr id="2237" name="Google Shape;255;p5"/>
            <p:cNvSpPr/>
            <p:nvPr/>
          </p:nvSpPr>
          <p:spPr>
            <a:xfrm rot="11271000">
              <a:off x="59400" y="4583880"/>
              <a:ext cx="614160" cy="471600"/>
            </a:xfrm>
            <a:custGeom>
              <a:avLst/>
              <a:gdLst>
                <a:gd name="textAreaLeft" fmla="*/ 0 w 614160"/>
                <a:gd name="textAreaRight" fmla="*/ 614520 w 614160"/>
                <a:gd name="textAreaTop" fmla="*/ 0 h 471600"/>
                <a:gd name="textAreaBottom" fmla="*/ 471960 h 471600"/>
              </a:gdLst>
              <a:ahLst/>
              <a:cxnLst/>
              <a:rect l="textAreaLeft" t="textAreaTop" r="textAreaRight" b="textAreaBottom"/>
              <a:pathLst>
                <a:path w="6968" h="5354">
                  <a:moveTo>
                    <a:pt x="2171" y="0"/>
                  </a:moveTo>
                  <a:lnTo>
                    <a:pt x="1993" y="1151"/>
                  </a:lnTo>
                  <a:lnTo>
                    <a:pt x="1298" y="618"/>
                  </a:lnTo>
                  <a:lnTo>
                    <a:pt x="1298" y="618"/>
                  </a:lnTo>
                  <a:lnTo>
                    <a:pt x="1352" y="1399"/>
                  </a:lnTo>
                  <a:lnTo>
                    <a:pt x="647" y="1007"/>
                  </a:lnTo>
                  <a:lnTo>
                    <a:pt x="647" y="1007"/>
                  </a:lnTo>
                  <a:lnTo>
                    <a:pt x="742" y="1692"/>
                  </a:lnTo>
                  <a:lnTo>
                    <a:pt x="1" y="1327"/>
                  </a:lnTo>
                  <a:lnTo>
                    <a:pt x="1" y="1327"/>
                  </a:lnTo>
                  <a:cubicBezTo>
                    <a:pt x="1633" y="5166"/>
                    <a:pt x="3983" y="5353"/>
                    <a:pt x="3983" y="5353"/>
                  </a:cubicBezTo>
                  <a:lnTo>
                    <a:pt x="6967" y="4342"/>
                  </a:lnTo>
                  <a:cubicBezTo>
                    <a:pt x="3001" y="3311"/>
                    <a:pt x="2171" y="0"/>
                    <a:pt x="217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38" name="Google Shape;256;p5"/>
            <p:cNvSpPr/>
            <p:nvPr/>
          </p:nvSpPr>
          <p:spPr>
            <a:xfrm rot="11271000">
              <a:off x="74520" y="4577040"/>
              <a:ext cx="611640" cy="473040"/>
            </a:xfrm>
            <a:custGeom>
              <a:avLst/>
              <a:gdLst>
                <a:gd name="textAreaLeft" fmla="*/ 0 w 611640"/>
                <a:gd name="textAreaRight" fmla="*/ 612000 w 611640"/>
                <a:gd name="textAreaTop" fmla="*/ 0 h 473040"/>
                <a:gd name="textAreaBottom" fmla="*/ 473400 h 473040"/>
              </a:gdLst>
              <a:ahLst/>
              <a:cxnLst/>
              <a:rect l="textAreaLeft" t="textAreaTop" r="textAreaRight" b="textAreaBottom"/>
              <a:pathLst>
                <a:path w="6940" h="5369">
                  <a:moveTo>
                    <a:pt x="2202" y="1"/>
                  </a:moveTo>
                  <a:lnTo>
                    <a:pt x="2002" y="1142"/>
                  </a:lnTo>
                  <a:lnTo>
                    <a:pt x="1314" y="595"/>
                  </a:lnTo>
                  <a:lnTo>
                    <a:pt x="1355" y="1375"/>
                  </a:lnTo>
                  <a:lnTo>
                    <a:pt x="1355" y="1375"/>
                  </a:lnTo>
                  <a:lnTo>
                    <a:pt x="654" y="970"/>
                  </a:lnTo>
                  <a:lnTo>
                    <a:pt x="737" y="1654"/>
                  </a:lnTo>
                  <a:lnTo>
                    <a:pt x="1" y="1275"/>
                  </a:lnTo>
                  <a:lnTo>
                    <a:pt x="1" y="1275"/>
                  </a:lnTo>
                  <a:cubicBezTo>
                    <a:pt x="1569" y="5134"/>
                    <a:pt x="3926" y="5368"/>
                    <a:pt x="3926" y="5368"/>
                  </a:cubicBezTo>
                  <a:lnTo>
                    <a:pt x="6940" y="4423"/>
                  </a:lnTo>
                  <a:cubicBezTo>
                    <a:pt x="2977" y="3315"/>
                    <a:pt x="2202" y="1"/>
                    <a:pt x="2202" y="1"/>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9" name="Google Shape;257;p5"/>
            <p:cNvSpPr/>
            <p:nvPr/>
          </p:nvSpPr>
          <p:spPr>
            <a:xfrm rot="11271000">
              <a:off x="238320" y="4619520"/>
              <a:ext cx="241920" cy="252720"/>
            </a:xfrm>
            <a:custGeom>
              <a:avLst/>
              <a:gdLst>
                <a:gd name="textAreaLeft" fmla="*/ 0 w 241920"/>
                <a:gd name="textAreaRight" fmla="*/ 242280 w 241920"/>
                <a:gd name="textAreaTop" fmla="*/ 0 h 252720"/>
                <a:gd name="textAreaBottom" fmla="*/ 253080 h 252720"/>
              </a:gdLst>
              <a:ahLst/>
              <a:cxnLst/>
              <a:rect l="textAreaLeft" t="textAreaTop" r="textAreaRight" b="textAreaBottom"/>
              <a:pathLst>
                <a:path w="2747" h="2871">
                  <a:moveTo>
                    <a:pt x="238" y="1"/>
                  </a:moveTo>
                  <a:cubicBezTo>
                    <a:pt x="92" y="1"/>
                    <a:pt x="1" y="111"/>
                    <a:pt x="43" y="270"/>
                  </a:cubicBezTo>
                  <a:cubicBezTo>
                    <a:pt x="70" y="375"/>
                    <a:pt x="151" y="474"/>
                    <a:pt x="247" y="538"/>
                  </a:cubicBezTo>
                  <a:cubicBezTo>
                    <a:pt x="128" y="604"/>
                    <a:pt x="82" y="758"/>
                    <a:pt x="161" y="948"/>
                  </a:cubicBezTo>
                  <a:cubicBezTo>
                    <a:pt x="193" y="1024"/>
                    <a:pt x="242" y="1099"/>
                    <a:pt x="302" y="1165"/>
                  </a:cubicBezTo>
                  <a:cubicBezTo>
                    <a:pt x="175" y="1236"/>
                    <a:pt x="147" y="1413"/>
                    <a:pt x="266" y="1627"/>
                  </a:cubicBezTo>
                  <a:cubicBezTo>
                    <a:pt x="418" y="1903"/>
                    <a:pt x="753" y="2121"/>
                    <a:pt x="990" y="2121"/>
                  </a:cubicBezTo>
                  <a:cubicBezTo>
                    <a:pt x="1002" y="2121"/>
                    <a:pt x="1013" y="2120"/>
                    <a:pt x="1024" y="2119"/>
                  </a:cubicBezTo>
                  <a:cubicBezTo>
                    <a:pt x="1042" y="2118"/>
                    <a:pt x="1059" y="2115"/>
                    <a:pt x="1075" y="2110"/>
                  </a:cubicBezTo>
                  <a:cubicBezTo>
                    <a:pt x="1250" y="2328"/>
                    <a:pt x="1532" y="2481"/>
                    <a:pt x="1734" y="2481"/>
                  </a:cubicBezTo>
                  <a:cubicBezTo>
                    <a:pt x="1755" y="2481"/>
                    <a:pt x="1776" y="2480"/>
                    <a:pt x="1796" y="2476"/>
                  </a:cubicBezTo>
                  <a:cubicBezTo>
                    <a:pt x="1800" y="2475"/>
                    <a:pt x="1801" y="2475"/>
                    <a:pt x="1806" y="2473"/>
                  </a:cubicBezTo>
                  <a:cubicBezTo>
                    <a:pt x="1926" y="2613"/>
                    <a:pt x="2111" y="2709"/>
                    <a:pt x="2245" y="2709"/>
                  </a:cubicBezTo>
                  <a:cubicBezTo>
                    <a:pt x="2253" y="2709"/>
                    <a:pt x="2261" y="2708"/>
                    <a:pt x="2269" y="2708"/>
                  </a:cubicBezTo>
                  <a:cubicBezTo>
                    <a:pt x="2364" y="2805"/>
                    <a:pt x="2498" y="2871"/>
                    <a:pt x="2595" y="2871"/>
                  </a:cubicBezTo>
                  <a:cubicBezTo>
                    <a:pt x="2613" y="2871"/>
                    <a:pt x="2629" y="2869"/>
                    <a:pt x="2643" y="2865"/>
                  </a:cubicBezTo>
                  <a:cubicBezTo>
                    <a:pt x="2747" y="2834"/>
                    <a:pt x="2737" y="2708"/>
                    <a:pt x="2630" y="2587"/>
                  </a:cubicBezTo>
                  <a:cubicBezTo>
                    <a:pt x="2610" y="2562"/>
                    <a:pt x="2587" y="2541"/>
                    <a:pt x="2564" y="2521"/>
                  </a:cubicBezTo>
                  <a:cubicBezTo>
                    <a:pt x="2563" y="2519"/>
                    <a:pt x="2563" y="2516"/>
                    <a:pt x="2561" y="2513"/>
                  </a:cubicBezTo>
                  <a:cubicBezTo>
                    <a:pt x="1937" y="1994"/>
                    <a:pt x="1423" y="1441"/>
                    <a:pt x="1019" y="877"/>
                  </a:cubicBezTo>
                  <a:cubicBezTo>
                    <a:pt x="1000" y="847"/>
                    <a:pt x="980" y="818"/>
                    <a:pt x="957" y="791"/>
                  </a:cubicBezTo>
                  <a:cubicBezTo>
                    <a:pt x="843" y="625"/>
                    <a:pt x="737" y="460"/>
                    <a:pt x="642" y="293"/>
                  </a:cubicBezTo>
                  <a:cubicBezTo>
                    <a:pt x="585" y="149"/>
                    <a:pt x="439" y="25"/>
                    <a:pt x="280" y="4"/>
                  </a:cubicBezTo>
                  <a:cubicBezTo>
                    <a:pt x="266" y="2"/>
                    <a:pt x="252" y="1"/>
                    <a:pt x="238"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0" name="Google Shape;258;p5"/>
            <p:cNvSpPr/>
            <p:nvPr/>
          </p:nvSpPr>
          <p:spPr>
            <a:xfrm rot="11271000">
              <a:off x="87120" y="4575240"/>
              <a:ext cx="619560" cy="477000"/>
            </a:xfrm>
            <a:custGeom>
              <a:avLst/>
              <a:gdLst>
                <a:gd name="textAreaLeft" fmla="*/ 0 w 619560"/>
                <a:gd name="textAreaRight" fmla="*/ 619920 w 619560"/>
                <a:gd name="textAreaTop" fmla="*/ 0 h 477000"/>
                <a:gd name="textAreaBottom" fmla="*/ 477360 h 477000"/>
              </a:gdLst>
              <a:ahLst/>
              <a:cxnLst/>
              <a:rect l="textAreaLeft" t="textAreaTop" r="textAreaRight" b="textAreaBottom"/>
              <a:pathLst>
                <a:path w="7032" h="5413">
                  <a:moveTo>
                    <a:pt x="2435" y="1"/>
                  </a:moveTo>
                  <a:lnTo>
                    <a:pt x="2235" y="1142"/>
                  </a:lnTo>
                  <a:lnTo>
                    <a:pt x="1547" y="595"/>
                  </a:lnTo>
                  <a:lnTo>
                    <a:pt x="1588" y="1375"/>
                  </a:lnTo>
                  <a:lnTo>
                    <a:pt x="1588" y="1375"/>
                  </a:lnTo>
                  <a:lnTo>
                    <a:pt x="887" y="970"/>
                  </a:lnTo>
                  <a:lnTo>
                    <a:pt x="970" y="1654"/>
                  </a:lnTo>
                  <a:lnTo>
                    <a:pt x="0" y="1140"/>
                  </a:lnTo>
                  <a:lnTo>
                    <a:pt x="0" y="1140"/>
                  </a:lnTo>
                  <a:cubicBezTo>
                    <a:pt x="1559" y="5116"/>
                    <a:pt x="3725" y="5413"/>
                    <a:pt x="3725" y="5413"/>
                  </a:cubicBezTo>
                  <a:lnTo>
                    <a:pt x="7032" y="4427"/>
                  </a:lnTo>
                  <a:cubicBezTo>
                    <a:pt x="3294" y="3280"/>
                    <a:pt x="2435" y="1"/>
                    <a:pt x="243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1" name="Google Shape;259;p5"/>
            <p:cNvSpPr/>
            <p:nvPr/>
          </p:nvSpPr>
          <p:spPr>
            <a:xfrm rot="11271000">
              <a:off x="-214200" y="3620520"/>
              <a:ext cx="1001520" cy="989640"/>
            </a:xfrm>
            <a:custGeom>
              <a:avLst/>
              <a:gdLst>
                <a:gd name="textAreaLeft" fmla="*/ 0 w 1001520"/>
                <a:gd name="textAreaRight" fmla="*/ 1001880 w 1001520"/>
                <a:gd name="textAreaTop" fmla="*/ 0 h 989640"/>
                <a:gd name="textAreaBottom" fmla="*/ 990000 h 989640"/>
              </a:gdLst>
              <a:ahLst/>
              <a:cxnLst/>
              <a:rect l="textAreaLeft" t="textAreaTop" r="textAreaRight" b="textAreaBottom"/>
              <a:pathLst>
                <a:path w="11360" h="11229">
                  <a:moveTo>
                    <a:pt x="4073" y="2847"/>
                  </a:moveTo>
                  <a:cubicBezTo>
                    <a:pt x="4970" y="2847"/>
                    <a:pt x="6384" y="3674"/>
                    <a:pt x="7304" y="5047"/>
                  </a:cubicBezTo>
                  <a:cubicBezTo>
                    <a:pt x="8441" y="6739"/>
                    <a:pt x="8396" y="8621"/>
                    <a:pt x="7656" y="9116"/>
                  </a:cubicBezTo>
                  <a:cubicBezTo>
                    <a:pt x="7525" y="9204"/>
                    <a:pt x="7370" y="9246"/>
                    <a:pt x="7196" y="9246"/>
                  </a:cubicBezTo>
                  <a:cubicBezTo>
                    <a:pt x="6390" y="9246"/>
                    <a:pt x="5194" y="8343"/>
                    <a:pt x="4260" y="6949"/>
                  </a:cubicBezTo>
                  <a:cubicBezTo>
                    <a:pt x="3123" y="5257"/>
                    <a:pt x="2803" y="3483"/>
                    <a:pt x="3542" y="2986"/>
                  </a:cubicBezTo>
                  <a:cubicBezTo>
                    <a:pt x="3682" y="2892"/>
                    <a:pt x="3864" y="2847"/>
                    <a:pt x="4073" y="2847"/>
                  </a:cubicBezTo>
                  <a:close/>
                  <a:moveTo>
                    <a:pt x="4360" y="0"/>
                  </a:moveTo>
                  <a:cubicBezTo>
                    <a:pt x="4221" y="0"/>
                    <a:pt x="4084" y="11"/>
                    <a:pt x="3949" y="32"/>
                  </a:cubicBezTo>
                  <a:cubicBezTo>
                    <a:pt x="3506" y="102"/>
                    <a:pt x="2356" y="989"/>
                    <a:pt x="1975" y="1289"/>
                  </a:cubicBezTo>
                  <a:cubicBezTo>
                    <a:pt x="204" y="2687"/>
                    <a:pt x="1" y="5671"/>
                    <a:pt x="1745" y="8272"/>
                  </a:cubicBezTo>
                  <a:cubicBezTo>
                    <a:pt x="2999" y="10139"/>
                    <a:pt x="4864" y="11228"/>
                    <a:pt x="6509" y="11228"/>
                  </a:cubicBezTo>
                  <a:cubicBezTo>
                    <a:pt x="7154" y="11228"/>
                    <a:pt x="7765" y="11060"/>
                    <a:pt x="8292" y="10706"/>
                  </a:cubicBezTo>
                  <a:cubicBezTo>
                    <a:pt x="8559" y="10528"/>
                    <a:pt x="9992" y="9616"/>
                    <a:pt x="10186" y="9368"/>
                  </a:cubicBezTo>
                  <a:cubicBezTo>
                    <a:pt x="11359" y="7877"/>
                    <a:pt x="10821" y="5653"/>
                    <a:pt x="9324" y="3422"/>
                  </a:cubicBezTo>
                  <a:cubicBezTo>
                    <a:pt x="8036" y="1503"/>
                    <a:pt x="6046" y="0"/>
                    <a:pt x="4360"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2" name="Google Shape;260;p5"/>
            <p:cNvSpPr/>
            <p:nvPr/>
          </p:nvSpPr>
          <p:spPr>
            <a:xfrm rot="11271000">
              <a:off x="452880" y="4268880"/>
              <a:ext cx="144720" cy="313560"/>
            </a:xfrm>
            <a:custGeom>
              <a:avLst/>
              <a:gdLst>
                <a:gd name="textAreaLeft" fmla="*/ 0 w 144720"/>
                <a:gd name="textAreaRight" fmla="*/ 145080 w 144720"/>
                <a:gd name="textAreaTop" fmla="*/ 0 h 313560"/>
                <a:gd name="textAreaBottom" fmla="*/ 313920 h 313560"/>
              </a:gdLst>
              <a:ahLst/>
              <a:cxnLst/>
              <a:rect l="textAreaLeft" t="textAreaTop" r="textAreaRight" b="textAreaBottom"/>
              <a:pathLst>
                <a:path w="1644" h="3562">
                  <a:moveTo>
                    <a:pt x="1397" y="0"/>
                  </a:moveTo>
                  <a:cubicBezTo>
                    <a:pt x="1284" y="0"/>
                    <a:pt x="1155" y="84"/>
                    <a:pt x="1074" y="227"/>
                  </a:cubicBezTo>
                  <a:lnTo>
                    <a:pt x="1074" y="228"/>
                  </a:lnTo>
                  <a:cubicBezTo>
                    <a:pt x="1008" y="346"/>
                    <a:pt x="992" y="476"/>
                    <a:pt x="1022" y="574"/>
                  </a:cubicBezTo>
                  <a:cubicBezTo>
                    <a:pt x="861" y="598"/>
                    <a:pt x="691" y="738"/>
                    <a:pt x="598" y="951"/>
                  </a:cubicBezTo>
                  <a:cubicBezTo>
                    <a:pt x="560" y="1039"/>
                    <a:pt x="539" y="1128"/>
                    <a:pt x="534" y="1211"/>
                  </a:cubicBezTo>
                  <a:cubicBezTo>
                    <a:pt x="364" y="1236"/>
                    <a:pt x="189" y="1395"/>
                    <a:pt x="110" y="1636"/>
                  </a:cubicBezTo>
                  <a:cubicBezTo>
                    <a:pt x="0" y="1962"/>
                    <a:pt x="117" y="2291"/>
                    <a:pt x="340" y="2352"/>
                  </a:cubicBezTo>
                  <a:cubicBezTo>
                    <a:pt x="357" y="2358"/>
                    <a:pt x="375" y="2361"/>
                    <a:pt x="392" y="2363"/>
                  </a:cubicBezTo>
                  <a:cubicBezTo>
                    <a:pt x="350" y="2646"/>
                    <a:pt x="485" y="2898"/>
                    <a:pt x="694" y="2937"/>
                  </a:cubicBezTo>
                  <a:cubicBezTo>
                    <a:pt x="697" y="2938"/>
                    <a:pt x="700" y="2938"/>
                    <a:pt x="704" y="2938"/>
                  </a:cubicBezTo>
                  <a:cubicBezTo>
                    <a:pt x="684" y="3112"/>
                    <a:pt x="767" y="3265"/>
                    <a:pt x="894" y="3301"/>
                  </a:cubicBezTo>
                  <a:cubicBezTo>
                    <a:pt x="888" y="3436"/>
                    <a:pt x="966" y="3551"/>
                    <a:pt x="1074" y="3561"/>
                  </a:cubicBezTo>
                  <a:cubicBezTo>
                    <a:pt x="1079" y="3562"/>
                    <a:pt x="1084" y="3562"/>
                    <a:pt x="1089" y="3562"/>
                  </a:cubicBezTo>
                  <a:cubicBezTo>
                    <a:pt x="1199" y="3562"/>
                    <a:pt x="1293" y="3457"/>
                    <a:pt x="1311" y="3324"/>
                  </a:cubicBezTo>
                  <a:cubicBezTo>
                    <a:pt x="1316" y="3296"/>
                    <a:pt x="1314" y="3271"/>
                    <a:pt x="1311" y="3245"/>
                  </a:cubicBezTo>
                  <a:cubicBezTo>
                    <a:pt x="1313" y="3243"/>
                    <a:pt x="1314" y="3240"/>
                    <a:pt x="1316" y="3239"/>
                  </a:cubicBezTo>
                  <a:cubicBezTo>
                    <a:pt x="1241" y="2578"/>
                    <a:pt x="1264" y="1889"/>
                    <a:pt x="1395" y="1187"/>
                  </a:cubicBezTo>
                  <a:cubicBezTo>
                    <a:pt x="1405" y="1151"/>
                    <a:pt x="1412" y="1115"/>
                    <a:pt x="1416" y="1080"/>
                  </a:cubicBezTo>
                  <a:cubicBezTo>
                    <a:pt x="1458" y="875"/>
                    <a:pt x="1508" y="669"/>
                    <a:pt x="1569" y="463"/>
                  </a:cubicBezTo>
                  <a:cubicBezTo>
                    <a:pt x="1644" y="293"/>
                    <a:pt x="1625" y="110"/>
                    <a:pt x="1507" y="33"/>
                  </a:cubicBezTo>
                  <a:cubicBezTo>
                    <a:pt x="1474" y="11"/>
                    <a:pt x="1437" y="0"/>
                    <a:pt x="1397"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3" name="Google Shape;261;p5"/>
            <p:cNvSpPr/>
            <p:nvPr/>
          </p:nvSpPr>
          <p:spPr>
            <a:xfrm rot="11271000">
              <a:off x="554400" y="4057920"/>
              <a:ext cx="105840" cy="213120"/>
            </a:xfrm>
            <a:custGeom>
              <a:avLst/>
              <a:gdLst>
                <a:gd name="textAreaLeft" fmla="*/ 0 w 105840"/>
                <a:gd name="textAreaRight" fmla="*/ 106200 w 105840"/>
                <a:gd name="textAreaTop" fmla="*/ 0 h 213120"/>
                <a:gd name="textAreaBottom" fmla="*/ 213480 h 213120"/>
              </a:gdLst>
              <a:ahLst/>
              <a:cxnLst/>
              <a:rect l="textAreaLeft" t="textAreaTop" r="textAreaRight" b="textAreaBottom"/>
              <a:pathLst>
                <a:path w="1205" h="2422">
                  <a:moveTo>
                    <a:pt x="399" y="0"/>
                  </a:moveTo>
                  <a:cubicBezTo>
                    <a:pt x="309" y="0"/>
                    <a:pt x="229" y="96"/>
                    <a:pt x="220" y="230"/>
                  </a:cubicBezTo>
                  <a:lnTo>
                    <a:pt x="220" y="232"/>
                  </a:lnTo>
                  <a:cubicBezTo>
                    <a:pt x="214" y="319"/>
                    <a:pt x="242" y="403"/>
                    <a:pt x="286" y="456"/>
                  </a:cubicBezTo>
                  <a:cubicBezTo>
                    <a:pt x="197" y="511"/>
                    <a:pt x="132" y="634"/>
                    <a:pt x="134" y="788"/>
                  </a:cubicBezTo>
                  <a:cubicBezTo>
                    <a:pt x="134" y="850"/>
                    <a:pt x="144" y="911"/>
                    <a:pt x="164" y="965"/>
                  </a:cubicBezTo>
                  <a:cubicBezTo>
                    <a:pt x="66" y="1016"/>
                    <a:pt x="0" y="1153"/>
                    <a:pt x="13" y="1319"/>
                  </a:cubicBezTo>
                  <a:cubicBezTo>
                    <a:pt x="27" y="1544"/>
                    <a:pt x="177" y="1730"/>
                    <a:pt x="334" y="1731"/>
                  </a:cubicBezTo>
                  <a:cubicBezTo>
                    <a:pt x="345" y="1731"/>
                    <a:pt x="357" y="1730"/>
                    <a:pt x="367" y="1728"/>
                  </a:cubicBezTo>
                  <a:cubicBezTo>
                    <a:pt x="409" y="1914"/>
                    <a:pt x="548" y="2055"/>
                    <a:pt x="688" y="2055"/>
                  </a:cubicBezTo>
                  <a:cubicBezTo>
                    <a:pt x="691" y="2055"/>
                    <a:pt x="694" y="2055"/>
                    <a:pt x="697" y="2055"/>
                  </a:cubicBezTo>
                  <a:cubicBezTo>
                    <a:pt x="698" y="2055"/>
                    <a:pt x="701" y="2053"/>
                    <a:pt x="702" y="2053"/>
                  </a:cubicBezTo>
                  <a:cubicBezTo>
                    <a:pt x="731" y="2173"/>
                    <a:pt x="819" y="2262"/>
                    <a:pt x="910" y="2268"/>
                  </a:cubicBezTo>
                  <a:cubicBezTo>
                    <a:pt x="934" y="2356"/>
                    <a:pt x="1003" y="2421"/>
                    <a:pt x="1072" y="2421"/>
                  </a:cubicBezTo>
                  <a:cubicBezTo>
                    <a:pt x="1077" y="2421"/>
                    <a:pt x="1081" y="2421"/>
                    <a:pt x="1085" y="2420"/>
                  </a:cubicBezTo>
                  <a:cubicBezTo>
                    <a:pt x="1163" y="2413"/>
                    <a:pt x="1205" y="2325"/>
                    <a:pt x="1183" y="2226"/>
                  </a:cubicBezTo>
                  <a:cubicBezTo>
                    <a:pt x="1180" y="2206"/>
                    <a:pt x="1173" y="2189"/>
                    <a:pt x="1164" y="2171"/>
                  </a:cubicBezTo>
                  <a:cubicBezTo>
                    <a:pt x="1166" y="2170"/>
                    <a:pt x="1166" y="2167"/>
                    <a:pt x="1166" y="2166"/>
                  </a:cubicBezTo>
                  <a:cubicBezTo>
                    <a:pt x="961" y="1719"/>
                    <a:pt x="799" y="1249"/>
                    <a:pt x="685" y="761"/>
                  </a:cubicBezTo>
                  <a:cubicBezTo>
                    <a:pt x="681" y="737"/>
                    <a:pt x="675" y="711"/>
                    <a:pt x="668" y="688"/>
                  </a:cubicBezTo>
                  <a:cubicBezTo>
                    <a:pt x="636" y="544"/>
                    <a:pt x="609" y="400"/>
                    <a:pt x="586" y="255"/>
                  </a:cubicBezTo>
                  <a:cubicBezTo>
                    <a:pt x="581" y="128"/>
                    <a:pt x="515" y="20"/>
                    <a:pt x="423" y="3"/>
                  </a:cubicBezTo>
                  <a:cubicBezTo>
                    <a:pt x="415" y="1"/>
                    <a:pt x="407" y="0"/>
                    <a:pt x="39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4" name="Google Shape;262;p5"/>
            <p:cNvSpPr/>
            <p:nvPr/>
          </p:nvSpPr>
          <p:spPr>
            <a:xfrm rot="11271000">
              <a:off x="285840" y="3855600"/>
              <a:ext cx="233280" cy="243000"/>
            </a:xfrm>
            <a:custGeom>
              <a:avLst/>
              <a:gdLst>
                <a:gd name="textAreaLeft" fmla="*/ 0 w 233280"/>
                <a:gd name="textAreaRight" fmla="*/ 233640 w 233280"/>
                <a:gd name="textAreaTop" fmla="*/ 0 h 243000"/>
                <a:gd name="textAreaBottom" fmla="*/ 243360 h 243000"/>
              </a:gdLst>
              <a:ahLst/>
              <a:cxnLst/>
              <a:rect l="textAreaLeft" t="textAreaTop" r="textAreaRight" b="textAreaBottom"/>
              <a:pathLst>
                <a:path w="2648" h="2759">
                  <a:moveTo>
                    <a:pt x="309" y="0"/>
                  </a:moveTo>
                  <a:cubicBezTo>
                    <a:pt x="297" y="0"/>
                    <a:pt x="284" y="1"/>
                    <a:pt x="271" y="3"/>
                  </a:cubicBezTo>
                  <a:cubicBezTo>
                    <a:pt x="107" y="26"/>
                    <a:pt x="1" y="204"/>
                    <a:pt x="50" y="406"/>
                  </a:cubicBezTo>
                  <a:cubicBezTo>
                    <a:pt x="79" y="528"/>
                    <a:pt x="159" y="624"/>
                    <a:pt x="253" y="673"/>
                  </a:cubicBezTo>
                  <a:cubicBezTo>
                    <a:pt x="139" y="791"/>
                    <a:pt x="97" y="994"/>
                    <a:pt x="175" y="1200"/>
                  </a:cubicBezTo>
                  <a:cubicBezTo>
                    <a:pt x="207" y="1285"/>
                    <a:pt x="254" y="1360"/>
                    <a:pt x="312" y="1422"/>
                  </a:cubicBezTo>
                  <a:cubicBezTo>
                    <a:pt x="189" y="1545"/>
                    <a:pt x="162" y="1767"/>
                    <a:pt x="274" y="1987"/>
                  </a:cubicBezTo>
                  <a:cubicBezTo>
                    <a:pt x="396" y="2225"/>
                    <a:pt x="639" y="2373"/>
                    <a:pt x="850" y="2373"/>
                  </a:cubicBezTo>
                  <a:cubicBezTo>
                    <a:pt x="903" y="2373"/>
                    <a:pt x="954" y="2364"/>
                    <a:pt x="1001" y="2344"/>
                  </a:cubicBezTo>
                  <a:cubicBezTo>
                    <a:pt x="1018" y="2337"/>
                    <a:pt x="1035" y="2328"/>
                    <a:pt x="1050" y="2318"/>
                  </a:cubicBezTo>
                  <a:cubicBezTo>
                    <a:pt x="1181" y="2481"/>
                    <a:pt x="1377" y="2574"/>
                    <a:pt x="1551" y="2574"/>
                  </a:cubicBezTo>
                  <a:cubicBezTo>
                    <a:pt x="1619" y="2574"/>
                    <a:pt x="1684" y="2560"/>
                    <a:pt x="1741" y="2530"/>
                  </a:cubicBezTo>
                  <a:cubicBezTo>
                    <a:pt x="1743" y="2528"/>
                    <a:pt x="1745" y="2527"/>
                    <a:pt x="1749" y="2525"/>
                  </a:cubicBezTo>
                  <a:cubicBezTo>
                    <a:pt x="1836" y="2625"/>
                    <a:pt x="1961" y="2680"/>
                    <a:pt x="2074" y="2680"/>
                  </a:cubicBezTo>
                  <a:cubicBezTo>
                    <a:pt x="2115" y="2680"/>
                    <a:pt x="2154" y="2673"/>
                    <a:pt x="2190" y="2658"/>
                  </a:cubicBezTo>
                  <a:cubicBezTo>
                    <a:pt x="2256" y="2723"/>
                    <a:pt x="2345" y="2759"/>
                    <a:pt x="2425" y="2759"/>
                  </a:cubicBezTo>
                  <a:cubicBezTo>
                    <a:pt x="2469" y="2759"/>
                    <a:pt x="2510" y="2749"/>
                    <a:pt x="2544" y="2727"/>
                  </a:cubicBezTo>
                  <a:cubicBezTo>
                    <a:pt x="2647" y="2659"/>
                    <a:pt x="2646" y="2518"/>
                    <a:pt x="2551" y="2407"/>
                  </a:cubicBezTo>
                  <a:cubicBezTo>
                    <a:pt x="2532" y="2386"/>
                    <a:pt x="2510" y="2369"/>
                    <a:pt x="2487" y="2353"/>
                  </a:cubicBezTo>
                  <a:cubicBezTo>
                    <a:pt x="2487" y="2350"/>
                    <a:pt x="2487" y="2347"/>
                    <a:pt x="2486" y="2344"/>
                  </a:cubicBezTo>
                  <a:cubicBezTo>
                    <a:pt x="1903" y="1928"/>
                    <a:pt x="1405" y="1425"/>
                    <a:pt x="1004" y="858"/>
                  </a:cubicBezTo>
                  <a:cubicBezTo>
                    <a:pt x="985" y="827"/>
                    <a:pt x="965" y="799"/>
                    <a:pt x="943" y="771"/>
                  </a:cubicBezTo>
                  <a:cubicBezTo>
                    <a:pt x="828" y="603"/>
                    <a:pt x="723" y="430"/>
                    <a:pt x="625" y="253"/>
                  </a:cubicBezTo>
                  <a:cubicBezTo>
                    <a:pt x="573" y="104"/>
                    <a:pt x="446" y="0"/>
                    <a:pt x="309" y="0"/>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5" name="Google Shape;263;p5"/>
            <p:cNvSpPr/>
            <p:nvPr/>
          </p:nvSpPr>
          <p:spPr>
            <a:xfrm rot="11271000">
              <a:off x="-202680" y="3606480"/>
              <a:ext cx="1004400" cy="997920"/>
            </a:xfrm>
            <a:custGeom>
              <a:avLst/>
              <a:gdLst>
                <a:gd name="textAreaLeft" fmla="*/ 0 w 1004400"/>
                <a:gd name="textAreaRight" fmla="*/ 1004760 w 1004400"/>
                <a:gd name="textAreaTop" fmla="*/ 0 h 997920"/>
                <a:gd name="textAreaBottom" fmla="*/ 998280 h 997920"/>
              </a:gdLst>
              <a:ahLst/>
              <a:cxnLst/>
              <a:rect l="textAreaLeft" t="textAreaTop" r="textAreaRight" b="textAreaBottom"/>
              <a:pathLst>
                <a:path w="11394" h="11320">
                  <a:moveTo>
                    <a:pt x="4101" y="2930"/>
                  </a:moveTo>
                  <a:cubicBezTo>
                    <a:pt x="5004" y="2930"/>
                    <a:pt x="6423" y="3750"/>
                    <a:pt x="7341" y="5120"/>
                  </a:cubicBezTo>
                  <a:cubicBezTo>
                    <a:pt x="8478" y="6812"/>
                    <a:pt x="8418" y="8705"/>
                    <a:pt x="7675" y="9202"/>
                  </a:cubicBezTo>
                  <a:cubicBezTo>
                    <a:pt x="7543" y="9291"/>
                    <a:pt x="7385" y="9334"/>
                    <a:pt x="7210" y="9334"/>
                  </a:cubicBezTo>
                  <a:cubicBezTo>
                    <a:pt x="6401" y="9334"/>
                    <a:pt x="5206" y="8432"/>
                    <a:pt x="4272" y="7040"/>
                  </a:cubicBezTo>
                  <a:cubicBezTo>
                    <a:pt x="3137" y="5347"/>
                    <a:pt x="2818" y="3570"/>
                    <a:pt x="3561" y="3071"/>
                  </a:cubicBezTo>
                  <a:cubicBezTo>
                    <a:pt x="3703" y="2976"/>
                    <a:pt x="3888" y="2930"/>
                    <a:pt x="4101" y="2930"/>
                  </a:cubicBezTo>
                  <a:close/>
                  <a:moveTo>
                    <a:pt x="4300" y="0"/>
                  </a:moveTo>
                  <a:cubicBezTo>
                    <a:pt x="4163" y="0"/>
                    <a:pt x="4028" y="11"/>
                    <a:pt x="3896" y="32"/>
                  </a:cubicBezTo>
                  <a:cubicBezTo>
                    <a:pt x="3452" y="104"/>
                    <a:pt x="2339" y="898"/>
                    <a:pt x="1962" y="1151"/>
                  </a:cubicBezTo>
                  <a:cubicBezTo>
                    <a:pt x="81" y="2412"/>
                    <a:pt x="1" y="5769"/>
                    <a:pt x="1746" y="8369"/>
                  </a:cubicBezTo>
                  <a:cubicBezTo>
                    <a:pt x="2997" y="10234"/>
                    <a:pt x="4862" y="11320"/>
                    <a:pt x="6511" y="11320"/>
                  </a:cubicBezTo>
                  <a:cubicBezTo>
                    <a:pt x="7161" y="11320"/>
                    <a:pt x="7778" y="11151"/>
                    <a:pt x="8310" y="10794"/>
                  </a:cubicBezTo>
                  <a:cubicBezTo>
                    <a:pt x="8577" y="10614"/>
                    <a:pt x="10018" y="9697"/>
                    <a:pt x="10214" y="9449"/>
                  </a:cubicBezTo>
                  <a:cubicBezTo>
                    <a:pt x="11394" y="7952"/>
                    <a:pt x="10858" y="5726"/>
                    <a:pt x="9362" y="3495"/>
                  </a:cubicBezTo>
                  <a:cubicBezTo>
                    <a:pt x="8071" y="1572"/>
                    <a:pt x="6004" y="0"/>
                    <a:pt x="430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6" name="Google Shape;264;p5"/>
            <p:cNvSpPr/>
            <p:nvPr/>
          </p:nvSpPr>
          <p:spPr>
            <a:xfrm rot="11271000">
              <a:off x="-178920" y="3794760"/>
              <a:ext cx="571680" cy="739080"/>
            </a:xfrm>
            <a:custGeom>
              <a:avLst/>
              <a:gdLst>
                <a:gd name="textAreaLeft" fmla="*/ 0 w 571680"/>
                <a:gd name="textAreaRight" fmla="*/ 572040 w 571680"/>
                <a:gd name="textAreaTop" fmla="*/ 0 h 739080"/>
                <a:gd name="textAreaBottom" fmla="*/ 739440 h 739080"/>
              </a:gdLst>
              <a:ahLst/>
              <a:cxnLst/>
              <a:rect l="textAreaLeft" t="textAreaTop" r="textAreaRight" b="textAreaBottom"/>
              <a:pathLst>
                <a:path w="6489" h="8387">
                  <a:moveTo>
                    <a:pt x="1041" y="1"/>
                  </a:moveTo>
                  <a:cubicBezTo>
                    <a:pt x="936" y="1"/>
                    <a:pt x="830" y="3"/>
                    <a:pt x="723" y="7"/>
                  </a:cubicBezTo>
                  <a:lnTo>
                    <a:pt x="0" y="2331"/>
                  </a:lnTo>
                  <a:cubicBezTo>
                    <a:pt x="0" y="2331"/>
                    <a:pt x="8" y="2330"/>
                    <a:pt x="23" y="2330"/>
                  </a:cubicBezTo>
                  <a:cubicBezTo>
                    <a:pt x="174" y="2330"/>
                    <a:pt x="1065" y="2403"/>
                    <a:pt x="2547" y="3985"/>
                  </a:cubicBezTo>
                  <a:cubicBezTo>
                    <a:pt x="3360" y="4851"/>
                    <a:pt x="4042" y="6414"/>
                    <a:pt x="3775" y="8387"/>
                  </a:cubicBezTo>
                  <a:cubicBezTo>
                    <a:pt x="3775" y="8387"/>
                    <a:pt x="5771" y="7484"/>
                    <a:pt x="6089" y="5601"/>
                  </a:cubicBezTo>
                  <a:cubicBezTo>
                    <a:pt x="6489" y="3238"/>
                    <a:pt x="5113" y="1"/>
                    <a:pt x="104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7" name="Google Shape;265;p5"/>
            <p:cNvSpPr/>
            <p:nvPr/>
          </p:nvSpPr>
          <p:spPr>
            <a:xfrm rot="11271000">
              <a:off x="-312120" y="373932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9999" h="10384">
                  <a:moveTo>
                    <a:pt x="3432" y="1346"/>
                  </a:moveTo>
                  <a:cubicBezTo>
                    <a:pt x="4469" y="1346"/>
                    <a:pt x="5962" y="2391"/>
                    <a:pt x="6866" y="3738"/>
                  </a:cubicBezTo>
                  <a:cubicBezTo>
                    <a:pt x="7977" y="5393"/>
                    <a:pt x="7876" y="7668"/>
                    <a:pt x="6926" y="8305"/>
                  </a:cubicBezTo>
                  <a:cubicBezTo>
                    <a:pt x="6674" y="8474"/>
                    <a:pt x="6343" y="8557"/>
                    <a:pt x="5972" y="8557"/>
                  </a:cubicBezTo>
                  <a:cubicBezTo>
                    <a:pt x="4945" y="8557"/>
                    <a:pt x="3612" y="7920"/>
                    <a:pt x="2796" y="6704"/>
                  </a:cubicBezTo>
                  <a:cubicBezTo>
                    <a:pt x="1685" y="5048"/>
                    <a:pt x="1854" y="2156"/>
                    <a:pt x="2804" y="1520"/>
                  </a:cubicBezTo>
                  <a:cubicBezTo>
                    <a:pt x="2981" y="1401"/>
                    <a:pt x="3194" y="1346"/>
                    <a:pt x="3432" y="1346"/>
                  </a:cubicBezTo>
                  <a:close/>
                  <a:moveTo>
                    <a:pt x="3500" y="1"/>
                  </a:moveTo>
                  <a:cubicBezTo>
                    <a:pt x="2897" y="1"/>
                    <a:pt x="2329" y="156"/>
                    <a:pt x="1841" y="483"/>
                  </a:cubicBezTo>
                  <a:cubicBezTo>
                    <a:pt x="43" y="1689"/>
                    <a:pt x="0" y="4775"/>
                    <a:pt x="1744" y="7375"/>
                  </a:cubicBezTo>
                  <a:cubicBezTo>
                    <a:pt x="3015" y="9269"/>
                    <a:pt x="4883" y="10383"/>
                    <a:pt x="6499" y="10383"/>
                  </a:cubicBezTo>
                  <a:cubicBezTo>
                    <a:pt x="7102" y="10383"/>
                    <a:pt x="7670" y="10228"/>
                    <a:pt x="8158" y="9900"/>
                  </a:cubicBezTo>
                  <a:cubicBezTo>
                    <a:pt x="9956" y="8694"/>
                    <a:pt x="9999" y="5609"/>
                    <a:pt x="8253" y="3009"/>
                  </a:cubicBezTo>
                  <a:cubicBezTo>
                    <a:pt x="6983" y="1115"/>
                    <a:pt x="5115"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8" name="Google Shape;266;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rgbClr val="07B0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9" name="Google Shape;267;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3">
                  <a:moveTo>
                    <a:pt x="3999" y="1656"/>
                  </a:moveTo>
                  <a:cubicBezTo>
                    <a:pt x="4984" y="1656"/>
                    <a:pt x="6255" y="2347"/>
                    <a:pt x="7088" y="3588"/>
                  </a:cubicBezTo>
                  <a:cubicBezTo>
                    <a:pt x="8199" y="5243"/>
                    <a:pt x="8107" y="7251"/>
                    <a:pt x="7157" y="7888"/>
                  </a:cubicBezTo>
                  <a:cubicBezTo>
                    <a:pt x="6906" y="8057"/>
                    <a:pt x="6604" y="8140"/>
                    <a:pt x="6276" y="8140"/>
                  </a:cubicBezTo>
                  <a:cubicBezTo>
                    <a:pt x="5363" y="8140"/>
                    <a:pt x="4241" y="7498"/>
                    <a:pt x="3424" y="6281"/>
                  </a:cubicBezTo>
                  <a:cubicBezTo>
                    <a:pt x="2315" y="4626"/>
                    <a:pt x="2185" y="2531"/>
                    <a:pt x="3135" y="1893"/>
                  </a:cubicBezTo>
                  <a:cubicBezTo>
                    <a:pt x="3373" y="1734"/>
                    <a:pt x="3670" y="1656"/>
                    <a:pt x="3999" y="1656"/>
                  </a:cubicBezTo>
                  <a:close/>
                  <a:moveTo>
                    <a:pt x="3501" y="0"/>
                  </a:moveTo>
                  <a:cubicBezTo>
                    <a:pt x="2898" y="0"/>
                    <a:pt x="2330" y="155"/>
                    <a:pt x="1841" y="483"/>
                  </a:cubicBezTo>
                  <a:cubicBezTo>
                    <a:pt x="44" y="1689"/>
                    <a:pt x="1" y="4774"/>
                    <a:pt x="1745" y="7375"/>
                  </a:cubicBezTo>
                  <a:cubicBezTo>
                    <a:pt x="3015" y="9268"/>
                    <a:pt x="4884" y="10383"/>
                    <a:pt x="6500" y="10383"/>
                  </a:cubicBezTo>
                  <a:cubicBezTo>
                    <a:pt x="7102" y="10383"/>
                    <a:pt x="7670" y="10228"/>
                    <a:pt x="8159" y="9900"/>
                  </a:cubicBezTo>
                  <a:cubicBezTo>
                    <a:pt x="9956" y="8694"/>
                    <a:pt x="9999" y="5609"/>
                    <a:pt x="8254" y="3007"/>
                  </a:cubicBezTo>
                  <a:cubicBezTo>
                    <a:pt x="6984" y="1114"/>
                    <a:pt x="5116" y="0"/>
                    <a:pt x="350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0" name="Google Shape;268;p5"/>
            <p:cNvSpPr/>
            <p:nvPr/>
          </p:nvSpPr>
          <p:spPr>
            <a:xfrm rot="11271000">
              <a:off x="-290880" y="3728880"/>
              <a:ext cx="881280" cy="915120"/>
            </a:xfrm>
            <a:custGeom>
              <a:avLst/>
              <a:gdLst>
                <a:gd name="textAreaLeft" fmla="*/ 0 w 881280"/>
                <a:gd name="textAreaRight" fmla="*/ 881640 w 881280"/>
                <a:gd name="textAreaTop" fmla="*/ 0 h 915120"/>
                <a:gd name="textAreaBottom" fmla="*/ 915480 h 915120"/>
              </a:gdLst>
              <a:ahLst/>
              <a:cxnLst/>
              <a:rect l="textAreaLeft" t="textAreaTop" r="textAreaRight" b="textAreaBottom"/>
              <a:pathLst>
                <a:path w="10000" h="10384">
                  <a:moveTo>
                    <a:pt x="4002" y="1658"/>
                  </a:moveTo>
                  <a:cubicBezTo>
                    <a:pt x="4987" y="1658"/>
                    <a:pt x="6256" y="2349"/>
                    <a:pt x="7088" y="3589"/>
                  </a:cubicBezTo>
                  <a:cubicBezTo>
                    <a:pt x="8199" y="5244"/>
                    <a:pt x="8107" y="7252"/>
                    <a:pt x="7157" y="7889"/>
                  </a:cubicBezTo>
                  <a:cubicBezTo>
                    <a:pt x="6914" y="8052"/>
                    <a:pt x="6625" y="8135"/>
                    <a:pt x="6308" y="8140"/>
                  </a:cubicBezTo>
                  <a:cubicBezTo>
                    <a:pt x="6297" y="8140"/>
                    <a:pt x="6286" y="8140"/>
                    <a:pt x="6275" y="8140"/>
                  </a:cubicBezTo>
                  <a:cubicBezTo>
                    <a:pt x="5361" y="8140"/>
                    <a:pt x="4242" y="7499"/>
                    <a:pt x="3426" y="6282"/>
                  </a:cubicBezTo>
                  <a:cubicBezTo>
                    <a:pt x="2315" y="4627"/>
                    <a:pt x="2187" y="2532"/>
                    <a:pt x="3136" y="1894"/>
                  </a:cubicBezTo>
                  <a:cubicBezTo>
                    <a:pt x="3365" y="1740"/>
                    <a:pt x="3650" y="1663"/>
                    <a:pt x="3965" y="1658"/>
                  </a:cubicBezTo>
                  <a:cubicBezTo>
                    <a:pt x="3977" y="1658"/>
                    <a:pt x="3989" y="1658"/>
                    <a:pt x="4002" y="1658"/>
                  </a:cubicBezTo>
                  <a:close/>
                  <a:moveTo>
                    <a:pt x="3999" y="1280"/>
                  </a:moveTo>
                  <a:cubicBezTo>
                    <a:pt x="3986" y="1280"/>
                    <a:pt x="3973" y="1280"/>
                    <a:pt x="3959" y="1280"/>
                  </a:cubicBezTo>
                  <a:cubicBezTo>
                    <a:pt x="3561" y="1287"/>
                    <a:pt x="3213" y="1388"/>
                    <a:pt x="2925" y="1581"/>
                  </a:cubicBezTo>
                  <a:cubicBezTo>
                    <a:pt x="2356" y="1962"/>
                    <a:pt x="2067" y="2746"/>
                    <a:pt x="2130" y="3731"/>
                  </a:cubicBezTo>
                  <a:cubicBezTo>
                    <a:pt x="2189" y="4644"/>
                    <a:pt x="2546" y="5652"/>
                    <a:pt x="3112" y="6492"/>
                  </a:cubicBezTo>
                  <a:cubicBezTo>
                    <a:pt x="3953" y="7746"/>
                    <a:pt x="5162" y="8518"/>
                    <a:pt x="6277" y="8518"/>
                  </a:cubicBezTo>
                  <a:cubicBezTo>
                    <a:pt x="6289" y="8518"/>
                    <a:pt x="6301" y="8518"/>
                    <a:pt x="6314" y="8518"/>
                  </a:cubicBezTo>
                  <a:cubicBezTo>
                    <a:pt x="6705" y="8511"/>
                    <a:pt x="7069" y="8402"/>
                    <a:pt x="7367" y="8203"/>
                  </a:cubicBezTo>
                  <a:cubicBezTo>
                    <a:pt x="8569" y="7397"/>
                    <a:pt x="8585" y="5142"/>
                    <a:pt x="7402" y="3379"/>
                  </a:cubicBezTo>
                  <a:cubicBezTo>
                    <a:pt x="6555" y="2118"/>
                    <a:pt x="5193" y="1280"/>
                    <a:pt x="3999" y="1280"/>
                  </a:cubicBezTo>
                  <a:close/>
                  <a:moveTo>
                    <a:pt x="3502" y="379"/>
                  </a:moveTo>
                  <a:cubicBezTo>
                    <a:pt x="5043" y="379"/>
                    <a:pt x="6779" y="1488"/>
                    <a:pt x="7940" y="3218"/>
                  </a:cubicBezTo>
                  <a:cubicBezTo>
                    <a:pt x="8741" y="4414"/>
                    <a:pt x="9173" y="5747"/>
                    <a:pt x="9157" y="6973"/>
                  </a:cubicBezTo>
                  <a:cubicBezTo>
                    <a:pt x="9140" y="8145"/>
                    <a:pt x="8711" y="9075"/>
                    <a:pt x="7948" y="9587"/>
                  </a:cubicBezTo>
                  <a:cubicBezTo>
                    <a:pt x="7547" y="9856"/>
                    <a:pt x="7076" y="9996"/>
                    <a:pt x="6550" y="10005"/>
                  </a:cubicBezTo>
                  <a:cubicBezTo>
                    <a:pt x="6532" y="10005"/>
                    <a:pt x="6514" y="10005"/>
                    <a:pt x="6497" y="10005"/>
                  </a:cubicBezTo>
                  <a:cubicBezTo>
                    <a:pt x="4957" y="10005"/>
                    <a:pt x="3219" y="8895"/>
                    <a:pt x="2059" y="7165"/>
                  </a:cubicBezTo>
                  <a:cubicBezTo>
                    <a:pt x="432" y="4742"/>
                    <a:pt x="430" y="1884"/>
                    <a:pt x="2051" y="796"/>
                  </a:cubicBezTo>
                  <a:cubicBezTo>
                    <a:pt x="2451" y="527"/>
                    <a:pt x="2922" y="388"/>
                    <a:pt x="3449" y="379"/>
                  </a:cubicBezTo>
                  <a:cubicBezTo>
                    <a:pt x="3466" y="379"/>
                    <a:pt x="3484" y="379"/>
                    <a:pt x="3502" y="379"/>
                  </a:cubicBezTo>
                  <a:close/>
                  <a:moveTo>
                    <a:pt x="3498" y="0"/>
                  </a:moveTo>
                  <a:cubicBezTo>
                    <a:pt x="3480" y="0"/>
                    <a:pt x="3461" y="0"/>
                    <a:pt x="3443" y="1"/>
                  </a:cubicBezTo>
                  <a:cubicBezTo>
                    <a:pt x="2861" y="11"/>
                    <a:pt x="2313" y="166"/>
                    <a:pt x="1841" y="484"/>
                  </a:cubicBezTo>
                  <a:cubicBezTo>
                    <a:pt x="44" y="1689"/>
                    <a:pt x="1" y="4775"/>
                    <a:pt x="1745" y="7376"/>
                  </a:cubicBezTo>
                  <a:cubicBezTo>
                    <a:pt x="3015" y="9269"/>
                    <a:pt x="4885" y="10384"/>
                    <a:pt x="6501" y="10384"/>
                  </a:cubicBezTo>
                  <a:cubicBezTo>
                    <a:pt x="6520" y="10384"/>
                    <a:pt x="6538" y="10383"/>
                    <a:pt x="6557" y="10383"/>
                  </a:cubicBezTo>
                  <a:cubicBezTo>
                    <a:pt x="7138" y="10373"/>
                    <a:pt x="7685" y="10218"/>
                    <a:pt x="8159" y="9901"/>
                  </a:cubicBezTo>
                  <a:cubicBezTo>
                    <a:pt x="9956" y="8695"/>
                    <a:pt x="9999" y="5608"/>
                    <a:pt x="8254" y="3008"/>
                  </a:cubicBezTo>
                  <a:cubicBezTo>
                    <a:pt x="6983" y="1114"/>
                    <a:pt x="5113" y="0"/>
                    <a:pt x="34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1" name="Google Shape;269;p5"/>
            <p:cNvSpPr/>
            <p:nvPr/>
          </p:nvSpPr>
          <p:spPr>
            <a:xfrm rot="11271000">
              <a:off x="646200" y="4056480"/>
              <a:ext cx="57600" cy="416160"/>
            </a:xfrm>
            <a:custGeom>
              <a:avLst/>
              <a:gdLst>
                <a:gd name="textAreaLeft" fmla="*/ 0 w 57600"/>
                <a:gd name="textAreaRight" fmla="*/ 57960 w 57600"/>
                <a:gd name="textAreaTop" fmla="*/ 0 h 416160"/>
                <a:gd name="textAreaBottom" fmla="*/ 416520 h 416160"/>
              </a:gdLst>
              <a:ahLst/>
              <a:cxnLst/>
              <a:rect l="textAreaLeft" t="textAreaTop" r="textAreaRight" b="textAreaBottom"/>
              <a:pathLst>
                <a:path w="657" h="4723">
                  <a:moveTo>
                    <a:pt x="657" y="1"/>
                  </a:moveTo>
                  <a:lnTo>
                    <a:pt x="657" y="1"/>
                  </a:lnTo>
                  <a:cubicBezTo>
                    <a:pt x="415" y="333"/>
                    <a:pt x="261" y="723"/>
                    <a:pt x="155" y="1119"/>
                  </a:cubicBezTo>
                  <a:cubicBezTo>
                    <a:pt x="48" y="1517"/>
                    <a:pt x="6" y="1930"/>
                    <a:pt x="1" y="2343"/>
                  </a:cubicBezTo>
                  <a:cubicBezTo>
                    <a:pt x="14" y="2549"/>
                    <a:pt x="15" y="2755"/>
                    <a:pt x="50" y="2959"/>
                  </a:cubicBezTo>
                  <a:cubicBezTo>
                    <a:pt x="71" y="3164"/>
                    <a:pt x="111" y="3367"/>
                    <a:pt x="160" y="3565"/>
                  </a:cubicBezTo>
                  <a:cubicBezTo>
                    <a:pt x="202" y="3767"/>
                    <a:pt x="277" y="3959"/>
                    <a:pt x="335" y="4155"/>
                  </a:cubicBezTo>
                  <a:cubicBezTo>
                    <a:pt x="408" y="4347"/>
                    <a:pt x="490" y="4535"/>
                    <a:pt x="571" y="4722"/>
                  </a:cubicBezTo>
                  <a:cubicBezTo>
                    <a:pt x="513" y="4525"/>
                    <a:pt x="444" y="4334"/>
                    <a:pt x="388" y="4139"/>
                  </a:cubicBezTo>
                  <a:cubicBezTo>
                    <a:pt x="342" y="3941"/>
                    <a:pt x="277" y="3748"/>
                    <a:pt x="245" y="3546"/>
                  </a:cubicBezTo>
                  <a:cubicBezTo>
                    <a:pt x="162" y="3149"/>
                    <a:pt x="122" y="2746"/>
                    <a:pt x="114" y="2342"/>
                  </a:cubicBezTo>
                  <a:cubicBezTo>
                    <a:pt x="110" y="1938"/>
                    <a:pt x="152" y="1535"/>
                    <a:pt x="238" y="1139"/>
                  </a:cubicBezTo>
                  <a:cubicBezTo>
                    <a:pt x="326" y="746"/>
                    <a:pt x="457" y="358"/>
                    <a:pt x="65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2" name="Google Shape;270;p5"/>
            <p:cNvSpPr/>
            <p:nvPr/>
          </p:nvSpPr>
          <p:spPr>
            <a:xfrm rot="11271000">
              <a:off x="389880" y="3695040"/>
              <a:ext cx="209160" cy="147600"/>
            </a:xfrm>
            <a:custGeom>
              <a:avLst/>
              <a:gdLst>
                <a:gd name="textAreaLeft" fmla="*/ 0 w 209160"/>
                <a:gd name="textAreaRight" fmla="*/ 209520 w 209160"/>
                <a:gd name="textAreaTop" fmla="*/ 0 h 147600"/>
                <a:gd name="textAreaBottom" fmla="*/ 147960 h 147600"/>
              </a:gdLst>
              <a:ahLst/>
              <a:cxnLst/>
              <a:rect l="textAreaLeft" t="textAreaTop" r="textAreaRight" b="textAreaBottom"/>
              <a:pathLst>
                <a:path w="2378" h="1679">
                  <a:moveTo>
                    <a:pt x="0" y="1"/>
                  </a:moveTo>
                  <a:lnTo>
                    <a:pt x="0" y="1"/>
                  </a:lnTo>
                  <a:cubicBezTo>
                    <a:pt x="154" y="192"/>
                    <a:pt x="325" y="369"/>
                    <a:pt x="502" y="542"/>
                  </a:cubicBezTo>
                  <a:cubicBezTo>
                    <a:pt x="679" y="713"/>
                    <a:pt x="869" y="871"/>
                    <a:pt x="1061" y="1025"/>
                  </a:cubicBezTo>
                  <a:cubicBezTo>
                    <a:pt x="1258" y="1173"/>
                    <a:pt x="1462" y="1316"/>
                    <a:pt x="1681" y="1434"/>
                  </a:cubicBezTo>
                  <a:cubicBezTo>
                    <a:pt x="1898" y="1549"/>
                    <a:pt x="2130" y="1654"/>
                    <a:pt x="2377" y="1678"/>
                  </a:cubicBezTo>
                  <a:cubicBezTo>
                    <a:pt x="2141" y="1608"/>
                    <a:pt x="1930" y="1487"/>
                    <a:pt x="1724" y="1359"/>
                  </a:cubicBezTo>
                  <a:cubicBezTo>
                    <a:pt x="1520" y="1228"/>
                    <a:pt x="1320" y="1090"/>
                    <a:pt x="1130" y="936"/>
                  </a:cubicBezTo>
                  <a:cubicBezTo>
                    <a:pt x="936" y="791"/>
                    <a:pt x="748" y="634"/>
                    <a:pt x="561" y="477"/>
                  </a:cubicBezTo>
                  <a:lnTo>
                    <a:pt x="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800" bIns="73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3" name="Google Shape;271;p5"/>
            <p:cNvSpPr/>
            <p:nvPr/>
          </p:nvSpPr>
          <p:spPr>
            <a:xfrm rot="11271000">
              <a:off x="476280" y="4677120"/>
              <a:ext cx="176760" cy="244800"/>
            </a:xfrm>
            <a:custGeom>
              <a:avLst/>
              <a:gdLst>
                <a:gd name="textAreaLeft" fmla="*/ 0 w 176760"/>
                <a:gd name="textAreaRight" fmla="*/ 177120 w 176760"/>
                <a:gd name="textAreaTop" fmla="*/ 0 h 244800"/>
                <a:gd name="textAreaBottom" fmla="*/ 245160 h 244800"/>
              </a:gdLst>
              <a:ahLst/>
              <a:cxnLst/>
              <a:rect l="textAreaLeft" t="textAreaTop" r="textAreaRight" b="textAreaBottom"/>
              <a:pathLst>
                <a:path w="2008" h="2780">
                  <a:moveTo>
                    <a:pt x="0" y="1"/>
                  </a:moveTo>
                  <a:lnTo>
                    <a:pt x="0" y="1"/>
                  </a:lnTo>
                  <a:cubicBezTo>
                    <a:pt x="88" y="277"/>
                    <a:pt x="206" y="543"/>
                    <a:pt x="339" y="801"/>
                  </a:cubicBezTo>
                  <a:cubicBezTo>
                    <a:pt x="471" y="1060"/>
                    <a:pt x="625" y="1306"/>
                    <a:pt x="788" y="1548"/>
                  </a:cubicBezTo>
                  <a:cubicBezTo>
                    <a:pt x="956" y="1784"/>
                    <a:pt x="1142" y="2010"/>
                    <a:pt x="1343" y="2220"/>
                  </a:cubicBezTo>
                  <a:cubicBezTo>
                    <a:pt x="1543" y="2430"/>
                    <a:pt x="1769" y="2617"/>
                    <a:pt x="2008" y="2780"/>
                  </a:cubicBezTo>
                  <a:cubicBezTo>
                    <a:pt x="1798" y="2580"/>
                    <a:pt x="1592" y="2381"/>
                    <a:pt x="1406" y="2161"/>
                  </a:cubicBezTo>
                  <a:cubicBezTo>
                    <a:pt x="1222" y="1942"/>
                    <a:pt x="1039" y="1721"/>
                    <a:pt x="881" y="1482"/>
                  </a:cubicBezTo>
                  <a:cubicBezTo>
                    <a:pt x="713" y="1250"/>
                    <a:pt x="562" y="1007"/>
                    <a:pt x="415" y="759"/>
                  </a:cubicBezTo>
                  <a:cubicBezTo>
                    <a:pt x="268" y="512"/>
                    <a:pt x="131" y="259"/>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54" name="Google Shape;272;p5"/>
          <p:cNvGrpSpPr/>
          <p:nvPr/>
        </p:nvGrpSpPr>
        <p:grpSpPr>
          <a:xfrm>
            <a:off x="-529560" y="-443160"/>
            <a:ext cx="1504080" cy="1245600"/>
            <a:chOff x="-529560" y="-443160"/>
            <a:chExt cx="1504080" cy="1245600"/>
          </a:xfrm>
        </p:grpSpPr>
        <p:sp>
          <p:nvSpPr>
            <p:cNvPr id="2255" name="Google Shape;273;p5"/>
            <p:cNvSpPr/>
            <p:nvPr/>
          </p:nvSpPr>
          <p:spPr>
            <a:xfrm flipH="1">
              <a:off x="-453600" y="-303480"/>
              <a:ext cx="1418400" cy="1105920"/>
            </a:xfrm>
            <a:custGeom>
              <a:avLst/>
              <a:gdLst>
                <a:gd name="textAreaLeft" fmla="*/ 360 w 1418400"/>
                <a:gd name="textAreaRight" fmla="*/ 1419120 w 1418400"/>
                <a:gd name="textAreaTop" fmla="*/ 0 h 1105920"/>
                <a:gd name="textAreaBottom" fmla="*/ 1106280 h 110592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6" name="Google Shape;274;p5"/>
            <p:cNvSpPr/>
            <p:nvPr/>
          </p:nvSpPr>
          <p:spPr>
            <a:xfrm flipH="1">
              <a:off x="-205920" y="-412560"/>
              <a:ext cx="172080" cy="240120"/>
            </a:xfrm>
            <a:custGeom>
              <a:avLst/>
              <a:gdLst>
                <a:gd name="textAreaLeft" fmla="*/ -360 w 172080"/>
                <a:gd name="textAreaRight" fmla="*/ 172080 w 172080"/>
                <a:gd name="textAreaTop" fmla="*/ 0 h 240120"/>
                <a:gd name="textAreaBottom" fmla="*/ 240480 h 2401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7" name="Google Shape;275;p5"/>
            <p:cNvSpPr/>
            <p:nvPr/>
          </p:nvSpPr>
          <p:spPr>
            <a:xfrm flipH="1">
              <a:off x="-529560" y="378720"/>
              <a:ext cx="288000" cy="156600"/>
            </a:xfrm>
            <a:custGeom>
              <a:avLst/>
              <a:gdLst>
                <a:gd name="textAreaLeft" fmla="*/ -360 w 288000"/>
                <a:gd name="textAreaRight" fmla="*/ 288000 w 288000"/>
                <a:gd name="textAreaTop" fmla="*/ 0 h 156600"/>
                <a:gd name="textAreaBottom" fmla="*/ 156960 h 1566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8" name="Google Shape;276;p5"/>
            <p:cNvSpPr/>
            <p:nvPr/>
          </p:nvSpPr>
          <p:spPr>
            <a:xfrm flipH="1">
              <a:off x="-443880" y="-331200"/>
              <a:ext cx="1418400" cy="1105920"/>
            </a:xfrm>
            <a:custGeom>
              <a:avLst/>
              <a:gdLst>
                <a:gd name="textAreaLeft" fmla="*/ 360 w 1418400"/>
                <a:gd name="textAreaRight" fmla="*/ 1419120 w 1418400"/>
                <a:gd name="textAreaTop" fmla="*/ 0 h 1105920"/>
                <a:gd name="textAreaBottom" fmla="*/ 1106280 h 110592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9" name="Google Shape;277;p5"/>
            <p:cNvSpPr/>
            <p:nvPr/>
          </p:nvSpPr>
          <p:spPr>
            <a:xfrm flipH="1">
              <a:off x="-192240" y="-443160"/>
              <a:ext cx="146160" cy="250560"/>
            </a:xfrm>
            <a:custGeom>
              <a:avLst/>
              <a:gdLst>
                <a:gd name="textAreaLeft" fmla="*/ -360 w 146160"/>
                <a:gd name="textAreaRight" fmla="*/ 146160 w 146160"/>
                <a:gd name="textAreaTop" fmla="*/ 0 h 250560"/>
                <a:gd name="textAreaBottom" fmla="*/ 250920 h 2505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0" name="Google Shape;278;p5"/>
            <p:cNvSpPr/>
            <p:nvPr/>
          </p:nvSpPr>
          <p:spPr>
            <a:xfrm flipH="1">
              <a:off x="-519840" y="351000"/>
              <a:ext cx="288000" cy="156600"/>
            </a:xfrm>
            <a:custGeom>
              <a:avLst/>
              <a:gdLst>
                <a:gd name="textAreaLeft" fmla="*/ -360 w 288000"/>
                <a:gd name="textAreaRight" fmla="*/ 288000 w 288000"/>
                <a:gd name="textAreaTop" fmla="*/ 0 h 156600"/>
                <a:gd name="textAreaBottom" fmla="*/ 156960 h 1566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1" name="Google Shape;279;p5"/>
            <p:cNvSpPr/>
            <p:nvPr/>
          </p:nvSpPr>
          <p:spPr>
            <a:xfrm flipH="1">
              <a:off x="681840" y="-179280"/>
              <a:ext cx="60120" cy="129600"/>
            </a:xfrm>
            <a:custGeom>
              <a:avLst/>
              <a:gdLst>
                <a:gd name="textAreaLeft" fmla="*/ -360 w 60120"/>
                <a:gd name="textAreaRight" fmla="*/ 60120 w 60120"/>
                <a:gd name="textAreaTop" fmla="*/ 0 h 129600"/>
                <a:gd name="textAreaBottom" fmla="*/ 129960 h 1296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2" name="Google Shape;280;p5"/>
            <p:cNvSpPr/>
            <p:nvPr/>
          </p:nvSpPr>
          <p:spPr>
            <a:xfrm flipH="1">
              <a:off x="299160" y="-273240"/>
              <a:ext cx="96120" cy="231120"/>
            </a:xfrm>
            <a:custGeom>
              <a:avLst/>
              <a:gdLst>
                <a:gd name="textAreaLeft" fmla="*/ -360 w 96120"/>
                <a:gd name="textAreaRight" fmla="*/ 96120 w 96120"/>
                <a:gd name="textAreaTop" fmla="*/ 0 h 231120"/>
                <a:gd name="textAreaBottom" fmla="*/ 231480 h 2311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3" name="Google Shape;281;p5"/>
            <p:cNvSpPr/>
            <p:nvPr/>
          </p:nvSpPr>
          <p:spPr>
            <a:xfrm flipH="1">
              <a:off x="484200" y="-176040"/>
              <a:ext cx="66240" cy="64080"/>
            </a:xfrm>
            <a:custGeom>
              <a:avLst/>
              <a:gdLst>
                <a:gd name="textAreaLeft" fmla="*/ 360 w 66240"/>
                <a:gd name="textAreaRight" fmla="*/ 66960 w 66240"/>
                <a:gd name="textAreaTop" fmla="*/ 0 h 64080"/>
                <a:gd name="textAreaBottom" fmla="*/ 64440 h 640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4" name="Google Shape;282;p5"/>
            <p:cNvSpPr/>
            <p:nvPr/>
          </p:nvSpPr>
          <p:spPr>
            <a:xfrm flipH="1">
              <a:off x="600120" y="136800"/>
              <a:ext cx="118080" cy="117000"/>
            </a:xfrm>
            <a:custGeom>
              <a:avLst/>
              <a:gdLst>
                <a:gd name="textAreaLeft" fmla="*/ 360 w 118080"/>
                <a:gd name="textAreaRight" fmla="*/ 118800 w 118080"/>
                <a:gd name="textAreaTop" fmla="*/ 0 h 117000"/>
                <a:gd name="textAreaBottom" fmla="*/ 117360 h 11700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5" name="Google Shape;283;p5"/>
            <p:cNvSpPr/>
            <p:nvPr/>
          </p:nvSpPr>
          <p:spPr>
            <a:xfrm flipH="1">
              <a:off x="865080" y="356760"/>
              <a:ext cx="72000" cy="47520"/>
            </a:xfrm>
            <a:custGeom>
              <a:avLst/>
              <a:gdLst>
                <a:gd name="textAreaLeft" fmla="*/ 360 w 72000"/>
                <a:gd name="textAreaRight" fmla="*/ 72720 w 72000"/>
                <a:gd name="textAreaTop" fmla="*/ 0 h 47520"/>
                <a:gd name="textAreaBottom" fmla="*/ 47880 h 475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6" name="Google Shape;284;p5"/>
            <p:cNvSpPr/>
            <p:nvPr/>
          </p:nvSpPr>
          <p:spPr>
            <a:xfrm flipH="1">
              <a:off x="508680" y="519840"/>
              <a:ext cx="152280" cy="225000"/>
            </a:xfrm>
            <a:custGeom>
              <a:avLst/>
              <a:gdLst>
                <a:gd name="textAreaLeft" fmla="*/ -360 w 152280"/>
                <a:gd name="textAreaRight" fmla="*/ 152280 w 152280"/>
                <a:gd name="textAreaTop" fmla="*/ 0 h 225000"/>
                <a:gd name="textAreaBottom" fmla="*/ 225360 h 225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7" name="Google Shape;285;p5"/>
            <p:cNvSpPr/>
            <p:nvPr/>
          </p:nvSpPr>
          <p:spPr>
            <a:xfrm flipH="1">
              <a:off x="-102240" y="-99000"/>
              <a:ext cx="108720" cy="83160"/>
            </a:xfrm>
            <a:custGeom>
              <a:avLst/>
              <a:gdLst>
                <a:gd name="textAreaLeft" fmla="*/ -360 w 108720"/>
                <a:gd name="textAreaRight" fmla="*/ 108720 w 108720"/>
                <a:gd name="textAreaTop" fmla="*/ 0 h 83160"/>
                <a:gd name="textAreaBottom" fmla="*/ 83520 h 83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8" name="Google Shape;286;p5"/>
            <p:cNvSpPr/>
            <p:nvPr/>
          </p:nvSpPr>
          <p:spPr>
            <a:xfrm flipH="1">
              <a:off x="-235080" y="187920"/>
              <a:ext cx="120240" cy="260280"/>
            </a:xfrm>
            <a:custGeom>
              <a:avLst/>
              <a:gdLst>
                <a:gd name="textAreaLeft" fmla="*/ -360 w 120240"/>
                <a:gd name="textAreaRight" fmla="*/ 120240 w 120240"/>
                <a:gd name="textAreaTop" fmla="*/ 0 h 260280"/>
                <a:gd name="textAreaBottom" fmla="*/ 260640 h 260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9" name="Google Shape;287;p5"/>
            <p:cNvSpPr/>
            <p:nvPr/>
          </p:nvSpPr>
          <p:spPr>
            <a:xfrm flipH="1">
              <a:off x="-324000" y="374760"/>
              <a:ext cx="41040" cy="75960"/>
            </a:xfrm>
            <a:custGeom>
              <a:avLst/>
              <a:gdLst>
                <a:gd name="textAreaLeft" fmla="*/ -360 w 41040"/>
                <a:gd name="textAreaRight" fmla="*/ 41040 w 41040"/>
                <a:gd name="textAreaTop" fmla="*/ 0 h 75960"/>
                <a:gd name="textAreaBottom" fmla="*/ 76320 h 759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0" name="Google Shape;288;p5"/>
            <p:cNvSpPr/>
            <p:nvPr/>
          </p:nvSpPr>
          <p:spPr>
            <a:xfrm flipH="1">
              <a:off x="-108360" y="-419760"/>
              <a:ext cx="13320" cy="118440"/>
            </a:xfrm>
            <a:custGeom>
              <a:avLst/>
              <a:gdLst>
                <a:gd name="textAreaLeft" fmla="*/ 360 w 13320"/>
                <a:gd name="textAreaRight" fmla="*/ 14040 w 13320"/>
                <a:gd name="textAreaTop" fmla="*/ 0 h 118440"/>
                <a:gd name="textAreaBottom" fmla="*/ 118800 h 1184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400" bIns="59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1" name="Google Shape;289;p5"/>
            <p:cNvSpPr/>
            <p:nvPr/>
          </p:nvSpPr>
          <p:spPr>
            <a:xfrm flipH="1">
              <a:off x="88200" y="433080"/>
              <a:ext cx="122760" cy="103320"/>
            </a:xfrm>
            <a:custGeom>
              <a:avLst/>
              <a:gdLst>
                <a:gd name="textAreaLeft" fmla="*/ -360 w 122760"/>
                <a:gd name="textAreaRight" fmla="*/ 122760 w 122760"/>
                <a:gd name="textAreaTop" fmla="*/ 0 h 103320"/>
                <a:gd name="textAreaBottom" fmla="*/ 103680 h 1033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72" name="Google Shape;290;p5"/>
          <p:cNvGrpSpPr/>
          <p:nvPr/>
        </p:nvGrpSpPr>
        <p:grpSpPr>
          <a:xfrm>
            <a:off x="8253720" y="4453920"/>
            <a:ext cx="1151280" cy="946080"/>
            <a:chOff x="8253720" y="4453920"/>
            <a:chExt cx="1151280" cy="946080"/>
          </a:xfrm>
        </p:grpSpPr>
        <p:sp>
          <p:nvSpPr>
            <p:cNvPr id="2273" name="Google Shape;291;p5"/>
            <p:cNvSpPr/>
            <p:nvPr/>
          </p:nvSpPr>
          <p:spPr>
            <a:xfrm flipH="1">
              <a:off x="8253360" y="4483080"/>
              <a:ext cx="1105560" cy="916920"/>
            </a:xfrm>
            <a:custGeom>
              <a:avLst/>
              <a:gdLst>
                <a:gd name="textAreaLeft" fmla="*/ -360 w 1105560"/>
                <a:gd name="textAreaRight" fmla="*/ 1105560 w 1105560"/>
                <a:gd name="textAreaTop" fmla="*/ 0 h 916920"/>
                <a:gd name="textAreaBottom" fmla="*/ 917280 h 91692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74" name="Google Shape;292;p5"/>
            <p:cNvSpPr/>
            <p:nvPr/>
          </p:nvSpPr>
          <p:spPr>
            <a:xfrm flipH="1">
              <a:off x="8299080" y="4453920"/>
              <a:ext cx="1105560" cy="916920"/>
            </a:xfrm>
            <a:custGeom>
              <a:avLst/>
              <a:gdLst>
                <a:gd name="textAreaLeft" fmla="*/ -360 w 1105560"/>
                <a:gd name="textAreaRight" fmla="*/ 1105560 w 1105560"/>
                <a:gd name="textAreaTop" fmla="*/ 0 h 916920"/>
                <a:gd name="textAreaBottom" fmla="*/ 917280 h 91692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75" name="Google Shape;293;p5"/>
          <p:cNvGrpSpPr/>
          <p:nvPr/>
        </p:nvGrpSpPr>
        <p:grpSpPr>
          <a:xfrm>
            <a:off x="8502840" y="2459160"/>
            <a:ext cx="916200" cy="1568880"/>
            <a:chOff x="8502840" y="2459160"/>
            <a:chExt cx="916200" cy="1568880"/>
          </a:xfrm>
        </p:grpSpPr>
        <p:sp>
          <p:nvSpPr>
            <p:cNvPr id="2276" name="Google Shape;294;p5"/>
            <p:cNvSpPr/>
            <p:nvPr/>
          </p:nvSpPr>
          <p:spPr>
            <a:xfrm rot="367200">
              <a:off x="8634960" y="347796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77" name="Google Shape;295;p5"/>
            <p:cNvSpPr/>
            <p:nvPr/>
          </p:nvSpPr>
          <p:spPr>
            <a:xfrm rot="367200">
              <a:off x="8642160" y="34927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8" name="Google Shape;296;p5"/>
            <p:cNvSpPr/>
            <p:nvPr/>
          </p:nvSpPr>
          <p:spPr>
            <a:xfrm rot="367200">
              <a:off x="9159480" y="352656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9" name="Google Shape;297;p5"/>
            <p:cNvSpPr/>
            <p:nvPr/>
          </p:nvSpPr>
          <p:spPr>
            <a:xfrm rot="367200">
              <a:off x="8641080" y="388044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0" name="Google Shape;298;p5"/>
            <p:cNvSpPr/>
            <p:nvPr/>
          </p:nvSpPr>
          <p:spPr>
            <a:xfrm rot="367200">
              <a:off x="9024480" y="373536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1" name="Google Shape;299;p5"/>
            <p:cNvSpPr/>
            <p:nvPr/>
          </p:nvSpPr>
          <p:spPr>
            <a:xfrm rot="367200">
              <a:off x="8717400" y="362736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2" name="Google Shape;300;p5"/>
            <p:cNvSpPr/>
            <p:nvPr/>
          </p:nvSpPr>
          <p:spPr>
            <a:xfrm rot="367200">
              <a:off x="8560440" y="247644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83" name="Google Shape;301;p5"/>
            <p:cNvSpPr/>
            <p:nvPr/>
          </p:nvSpPr>
          <p:spPr>
            <a:xfrm rot="367200">
              <a:off x="8544240" y="247968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lt2"/>
            </a:solidFill>
            <a:ln w="2225">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4" name="Google Shape;302;p5"/>
            <p:cNvSpPr/>
            <p:nvPr/>
          </p:nvSpPr>
          <p:spPr>
            <a:xfrm rot="367200">
              <a:off x="8772840" y="306000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5" name="Google Shape;303;p5"/>
            <p:cNvSpPr/>
            <p:nvPr/>
          </p:nvSpPr>
          <p:spPr>
            <a:xfrm rot="367200">
              <a:off x="8597160" y="248004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6" name="Google Shape;304;p5"/>
            <p:cNvSpPr/>
            <p:nvPr/>
          </p:nvSpPr>
          <p:spPr>
            <a:xfrm rot="367200">
              <a:off x="8598960" y="285156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7" name="Google Shape;305;p5"/>
            <p:cNvSpPr/>
            <p:nvPr/>
          </p:nvSpPr>
          <p:spPr>
            <a:xfrm rot="367200">
              <a:off x="8755560" y="257652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88" name="Google Shape;306;p5"/>
          <p:cNvSpPr/>
          <p:nvPr/>
        </p:nvSpPr>
        <p:spPr>
          <a:xfrm rot="751200">
            <a:off x="41400" y="11257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9" name="Google Shape;307;p5"/>
          <p:cNvSpPr/>
          <p:nvPr/>
        </p:nvSpPr>
        <p:spPr>
          <a:xfrm rot="20530800">
            <a:off x="106560" y="2639880"/>
            <a:ext cx="471240" cy="397800"/>
          </a:xfrm>
          <a:custGeom>
            <a:avLst/>
            <a:gdLst>
              <a:gd name="textAreaLeft" fmla="*/ 0 w 471240"/>
              <a:gd name="textAreaRight" fmla="*/ 471600 w 471240"/>
              <a:gd name="textAreaTop" fmla="*/ 0 h 397800"/>
              <a:gd name="textAreaBottom" fmla="*/ 398160 h 39780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2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294" name="Google Shape;310;p6"/>
          <p:cNvGrpSpPr/>
          <p:nvPr/>
        </p:nvGrpSpPr>
        <p:grpSpPr>
          <a:xfrm>
            <a:off x="8424000" y="0"/>
            <a:ext cx="1504080" cy="1245600"/>
            <a:chOff x="8424000" y="0"/>
            <a:chExt cx="1504080" cy="1245600"/>
          </a:xfrm>
        </p:grpSpPr>
        <p:sp>
          <p:nvSpPr>
            <p:cNvPr id="2295" name="Google Shape;311;p6"/>
            <p:cNvSpPr/>
            <p:nvPr/>
          </p:nvSpPr>
          <p:spPr>
            <a:xfrm>
              <a:off x="8433720" y="139680"/>
              <a:ext cx="1418400" cy="1105920"/>
            </a:xfrm>
            <a:custGeom>
              <a:avLst/>
              <a:gdLst>
                <a:gd name="textAreaLeft" fmla="*/ 0 w 1418400"/>
                <a:gd name="textAreaRight" fmla="*/ 1418760 w 1418400"/>
                <a:gd name="textAreaTop" fmla="*/ 0 h 1105920"/>
                <a:gd name="textAreaBottom" fmla="*/ 1106280 h 110592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6" name="Google Shape;312;p6"/>
            <p:cNvSpPr/>
            <p:nvPr/>
          </p:nvSpPr>
          <p:spPr>
            <a:xfrm>
              <a:off x="9432360" y="30600"/>
              <a:ext cx="172080" cy="240120"/>
            </a:xfrm>
            <a:custGeom>
              <a:avLst/>
              <a:gdLst>
                <a:gd name="textAreaLeft" fmla="*/ 0 w 172080"/>
                <a:gd name="textAreaRight" fmla="*/ 172440 w 172080"/>
                <a:gd name="textAreaTop" fmla="*/ 0 h 240120"/>
                <a:gd name="textAreaBottom" fmla="*/ 240480 h 2401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7" name="Google Shape;313;p6"/>
            <p:cNvSpPr/>
            <p:nvPr/>
          </p:nvSpPr>
          <p:spPr>
            <a:xfrm>
              <a:off x="9640080" y="821880"/>
              <a:ext cx="288000" cy="156600"/>
            </a:xfrm>
            <a:custGeom>
              <a:avLst/>
              <a:gdLst>
                <a:gd name="textAreaLeft" fmla="*/ 0 w 288000"/>
                <a:gd name="textAreaRight" fmla="*/ 288360 w 288000"/>
                <a:gd name="textAreaTop" fmla="*/ 0 h 156600"/>
                <a:gd name="textAreaBottom" fmla="*/ 156960 h 1566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98" name="Google Shape;314;p6"/>
            <p:cNvSpPr/>
            <p:nvPr/>
          </p:nvSpPr>
          <p:spPr>
            <a:xfrm>
              <a:off x="8424000" y="111960"/>
              <a:ext cx="1418400" cy="1105920"/>
            </a:xfrm>
            <a:custGeom>
              <a:avLst/>
              <a:gdLst>
                <a:gd name="textAreaLeft" fmla="*/ 0 w 1418400"/>
                <a:gd name="textAreaRight" fmla="*/ 1418760 w 1418400"/>
                <a:gd name="textAreaTop" fmla="*/ 0 h 1105920"/>
                <a:gd name="textAreaBottom" fmla="*/ 1106280 h 110592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9" name="Google Shape;315;p6"/>
            <p:cNvSpPr/>
            <p:nvPr/>
          </p:nvSpPr>
          <p:spPr>
            <a:xfrm>
              <a:off x="9444600" y="0"/>
              <a:ext cx="146160" cy="250560"/>
            </a:xfrm>
            <a:custGeom>
              <a:avLst/>
              <a:gdLst>
                <a:gd name="textAreaLeft" fmla="*/ 0 w 146160"/>
                <a:gd name="textAreaRight" fmla="*/ 146520 w 146160"/>
                <a:gd name="textAreaTop" fmla="*/ 0 h 250560"/>
                <a:gd name="textAreaBottom" fmla="*/ 250920 h 2505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0" name="Google Shape;316;p6"/>
            <p:cNvSpPr/>
            <p:nvPr/>
          </p:nvSpPr>
          <p:spPr>
            <a:xfrm>
              <a:off x="9630360" y="794160"/>
              <a:ext cx="288000" cy="156600"/>
            </a:xfrm>
            <a:custGeom>
              <a:avLst/>
              <a:gdLst>
                <a:gd name="textAreaLeft" fmla="*/ 0 w 288000"/>
                <a:gd name="textAreaRight" fmla="*/ 288360 w 288000"/>
                <a:gd name="textAreaTop" fmla="*/ 0 h 156600"/>
                <a:gd name="textAreaBottom" fmla="*/ 156960 h 1566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1" name="Google Shape;317;p6"/>
            <p:cNvSpPr/>
            <p:nvPr/>
          </p:nvSpPr>
          <p:spPr>
            <a:xfrm>
              <a:off x="8655840" y="263880"/>
              <a:ext cx="60120" cy="129600"/>
            </a:xfrm>
            <a:custGeom>
              <a:avLst/>
              <a:gdLst>
                <a:gd name="textAreaLeft" fmla="*/ 0 w 60120"/>
                <a:gd name="textAreaRight" fmla="*/ 60480 w 60120"/>
                <a:gd name="textAreaTop" fmla="*/ 0 h 129600"/>
                <a:gd name="textAreaBottom" fmla="*/ 129960 h 1296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800" bIns="64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2" name="Google Shape;318;p6"/>
            <p:cNvSpPr/>
            <p:nvPr/>
          </p:nvSpPr>
          <p:spPr>
            <a:xfrm>
              <a:off x="9002520" y="169920"/>
              <a:ext cx="96120" cy="231120"/>
            </a:xfrm>
            <a:custGeom>
              <a:avLst/>
              <a:gdLst>
                <a:gd name="textAreaLeft" fmla="*/ 0 w 96120"/>
                <a:gd name="textAreaRight" fmla="*/ 96480 w 96120"/>
                <a:gd name="textAreaTop" fmla="*/ 0 h 231120"/>
                <a:gd name="textAreaBottom" fmla="*/ 231480 h 2311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3" name="Google Shape;319;p6"/>
            <p:cNvSpPr/>
            <p:nvPr/>
          </p:nvSpPr>
          <p:spPr>
            <a:xfrm>
              <a:off x="8848080" y="267120"/>
              <a:ext cx="66240" cy="64080"/>
            </a:xfrm>
            <a:custGeom>
              <a:avLst/>
              <a:gdLst>
                <a:gd name="textAreaLeft" fmla="*/ 0 w 66240"/>
                <a:gd name="textAreaRight" fmla="*/ 66600 w 66240"/>
                <a:gd name="textAreaTop" fmla="*/ 0 h 64080"/>
                <a:gd name="textAreaBottom" fmla="*/ 64440 h 640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4" name="Google Shape;320;p6"/>
            <p:cNvSpPr/>
            <p:nvPr/>
          </p:nvSpPr>
          <p:spPr>
            <a:xfrm>
              <a:off x="8680320" y="579960"/>
              <a:ext cx="118080" cy="117000"/>
            </a:xfrm>
            <a:custGeom>
              <a:avLst/>
              <a:gdLst>
                <a:gd name="textAreaLeft" fmla="*/ 0 w 118080"/>
                <a:gd name="textAreaRight" fmla="*/ 118440 w 118080"/>
                <a:gd name="textAreaTop" fmla="*/ 0 h 117000"/>
                <a:gd name="textAreaBottom" fmla="*/ 117360 h 11700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5" name="Google Shape;321;p6"/>
            <p:cNvSpPr/>
            <p:nvPr/>
          </p:nvSpPr>
          <p:spPr>
            <a:xfrm>
              <a:off x="8461440" y="799920"/>
              <a:ext cx="72000" cy="47520"/>
            </a:xfrm>
            <a:custGeom>
              <a:avLst/>
              <a:gdLst>
                <a:gd name="textAreaLeft" fmla="*/ 0 w 72000"/>
                <a:gd name="textAreaRight" fmla="*/ 72360 w 72000"/>
                <a:gd name="textAreaTop" fmla="*/ 0 h 47520"/>
                <a:gd name="textAreaBottom" fmla="*/ 47880 h 475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6" name="Google Shape;322;p6"/>
            <p:cNvSpPr/>
            <p:nvPr/>
          </p:nvSpPr>
          <p:spPr>
            <a:xfrm>
              <a:off x="8736840" y="962640"/>
              <a:ext cx="152280" cy="225000"/>
            </a:xfrm>
            <a:custGeom>
              <a:avLst/>
              <a:gdLst>
                <a:gd name="textAreaLeft" fmla="*/ 0 w 152280"/>
                <a:gd name="textAreaRight" fmla="*/ 152640 w 152280"/>
                <a:gd name="textAreaTop" fmla="*/ 0 h 225000"/>
                <a:gd name="textAreaBottom" fmla="*/ 225360 h 225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7" name="Google Shape;323;p6"/>
            <p:cNvSpPr/>
            <p:nvPr/>
          </p:nvSpPr>
          <p:spPr>
            <a:xfrm>
              <a:off x="9392400" y="343800"/>
              <a:ext cx="108720" cy="83160"/>
            </a:xfrm>
            <a:custGeom>
              <a:avLst/>
              <a:gdLst>
                <a:gd name="textAreaLeft" fmla="*/ 0 w 108720"/>
                <a:gd name="textAreaRight" fmla="*/ 109080 w 108720"/>
                <a:gd name="textAreaTop" fmla="*/ 0 h 83160"/>
                <a:gd name="textAreaBottom" fmla="*/ 83520 h 831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8" name="Google Shape;324;p6"/>
            <p:cNvSpPr/>
            <p:nvPr/>
          </p:nvSpPr>
          <p:spPr>
            <a:xfrm>
              <a:off x="9513360" y="631080"/>
              <a:ext cx="120240" cy="260280"/>
            </a:xfrm>
            <a:custGeom>
              <a:avLst/>
              <a:gdLst>
                <a:gd name="textAreaLeft" fmla="*/ 0 w 120240"/>
                <a:gd name="textAreaRight" fmla="*/ 120600 w 120240"/>
                <a:gd name="textAreaTop" fmla="*/ 0 h 260280"/>
                <a:gd name="textAreaBottom" fmla="*/ 260640 h 2602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9" name="Google Shape;325;p6"/>
            <p:cNvSpPr/>
            <p:nvPr/>
          </p:nvSpPr>
          <p:spPr>
            <a:xfrm>
              <a:off x="9681480" y="817920"/>
              <a:ext cx="41040" cy="75960"/>
            </a:xfrm>
            <a:custGeom>
              <a:avLst/>
              <a:gdLst>
                <a:gd name="textAreaLeft" fmla="*/ 0 w 41040"/>
                <a:gd name="textAreaRight" fmla="*/ 41400 w 41040"/>
                <a:gd name="textAreaTop" fmla="*/ 0 h 75960"/>
                <a:gd name="textAreaBottom" fmla="*/ 76320 h 759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0" name="Google Shape;326;p6"/>
            <p:cNvSpPr/>
            <p:nvPr/>
          </p:nvSpPr>
          <p:spPr>
            <a:xfrm>
              <a:off x="9492840" y="23400"/>
              <a:ext cx="13320" cy="118440"/>
            </a:xfrm>
            <a:custGeom>
              <a:avLst/>
              <a:gdLst>
                <a:gd name="textAreaLeft" fmla="*/ 0 w 13320"/>
                <a:gd name="textAreaRight" fmla="*/ 13680 w 13320"/>
                <a:gd name="textAreaTop" fmla="*/ 0 h 118440"/>
                <a:gd name="textAreaBottom" fmla="*/ 118800 h 11844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400" bIns="59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1" name="Google Shape;327;p6"/>
            <p:cNvSpPr/>
            <p:nvPr/>
          </p:nvSpPr>
          <p:spPr>
            <a:xfrm>
              <a:off x="9186840" y="876240"/>
              <a:ext cx="122760" cy="103320"/>
            </a:xfrm>
            <a:custGeom>
              <a:avLst/>
              <a:gdLst>
                <a:gd name="textAreaLeft" fmla="*/ 0 w 122760"/>
                <a:gd name="textAreaRight" fmla="*/ 123120 w 122760"/>
                <a:gd name="textAreaTop" fmla="*/ 0 h 103320"/>
                <a:gd name="textAreaBottom" fmla="*/ 103680 h 10332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840" bIns="51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12" name="Google Shape;328;p6"/>
          <p:cNvSpPr/>
          <p:nvPr/>
        </p:nvSpPr>
        <p:spPr>
          <a:xfrm rot="20530800">
            <a:off x="8649720" y="2131200"/>
            <a:ext cx="471240" cy="397800"/>
          </a:xfrm>
          <a:custGeom>
            <a:avLst/>
            <a:gdLst>
              <a:gd name="textAreaLeft" fmla="*/ 0 w 471240"/>
              <a:gd name="textAreaRight" fmla="*/ 471600 w 471240"/>
              <a:gd name="textAreaTop" fmla="*/ 0 h 397800"/>
              <a:gd name="textAreaBottom" fmla="*/ 398160 h 39780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3" name="Google Shape;329;p6"/>
          <p:cNvSpPr/>
          <p:nvPr/>
        </p:nvSpPr>
        <p:spPr>
          <a:xfrm rot="1677600">
            <a:off x="-34560" y="25801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314" name="Google Shape;330;p6"/>
          <p:cNvGrpSpPr/>
          <p:nvPr/>
        </p:nvGrpSpPr>
        <p:grpSpPr>
          <a:xfrm>
            <a:off x="78120" y="4183560"/>
            <a:ext cx="483840" cy="711360"/>
            <a:chOff x="78120" y="4183560"/>
            <a:chExt cx="483840" cy="711360"/>
          </a:xfrm>
        </p:grpSpPr>
        <p:sp>
          <p:nvSpPr>
            <p:cNvPr id="2315" name="Google Shape;331;p6"/>
            <p:cNvSpPr/>
            <p:nvPr/>
          </p:nvSpPr>
          <p:spPr>
            <a:xfrm rot="12750000" flipV="1">
              <a:off x="217080" y="450576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6" name="Google Shape;332;p6"/>
            <p:cNvSpPr/>
            <p:nvPr/>
          </p:nvSpPr>
          <p:spPr>
            <a:xfrm rot="12750000" flipV="1">
              <a:off x="306000" y="4625640"/>
              <a:ext cx="200880" cy="220680"/>
            </a:xfrm>
            <a:custGeom>
              <a:avLst/>
              <a:gdLst>
                <a:gd name="textAreaLeft" fmla="*/ 0 w 200880"/>
                <a:gd name="textAreaRight" fmla="*/ 201240 w 20088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7" name="Google Shape;333;p6"/>
            <p:cNvSpPr/>
            <p:nvPr/>
          </p:nvSpPr>
          <p:spPr>
            <a:xfrm rot="12750000" flipV="1">
              <a:off x="310320" y="4636800"/>
              <a:ext cx="200880" cy="220680"/>
            </a:xfrm>
            <a:custGeom>
              <a:avLst/>
              <a:gdLst>
                <a:gd name="textAreaLeft" fmla="*/ 0 w 200880"/>
                <a:gd name="textAreaRight" fmla="*/ 201240 w 20088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8" name="Google Shape;334;p6"/>
            <p:cNvSpPr/>
            <p:nvPr/>
          </p:nvSpPr>
          <p:spPr>
            <a:xfrm rot="12750000" flipV="1">
              <a:off x="142560" y="432504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9" name="Google Shape;335;p6"/>
            <p:cNvSpPr/>
            <p:nvPr/>
          </p:nvSpPr>
          <p:spPr>
            <a:xfrm rot="12750000" flipV="1">
              <a:off x="105840" y="4231080"/>
              <a:ext cx="227520" cy="171000"/>
            </a:xfrm>
            <a:custGeom>
              <a:avLst/>
              <a:gdLst>
                <a:gd name="textAreaLeft" fmla="*/ 0 w 227520"/>
                <a:gd name="textAreaRight" fmla="*/ 227880 w 227520"/>
                <a:gd name="textAreaTop" fmla="*/ -360 h 171000"/>
                <a:gd name="textAreaBottom" fmla="*/ 17100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0" name="Google Shape;336;p6"/>
            <p:cNvSpPr/>
            <p:nvPr/>
          </p:nvSpPr>
          <p:spPr>
            <a:xfrm rot="12750000" flipV="1">
              <a:off x="144360" y="4332240"/>
              <a:ext cx="351360" cy="330120"/>
            </a:xfrm>
            <a:custGeom>
              <a:avLst/>
              <a:gdLst>
                <a:gd name="textAreaLeft" fmla="*/ 0 w 351360"/>
                <a:gd name="textAreaRight" fmla="*/ 351720 w 351360"/>
                <a:gd name="textAreaTop" fmla="*/ -360 h 330120"/>
                <a:gd name="textAreaBottom" fmla="*/ 33012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1" name="Google Shape;337;p6"/>
            <p:cNvSpPr/>
            <p:nvPr/>
          </p:nvSpPr>
          <p:spPr>
            <a:xfrm rot="12750000" flipV="1">
              <a:off x="278640" y="450072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2" name="Google Shape;338;p6"/>
            <p:cNvSpPr/>
            <p:nvPr/>
          </p:nvSpPr>
          <p:spPr>
            <a:xfrm rot="12750000" flipV="1">
              <a:off x="451080" y="4689360"/>
              <a:ext cx="60840" cy="59760"/>
            </a:xfrm>
            <a:custGeom>
              <a:avLst/>
              <a:gdLst>
                <a:gd name="textAreaLeft" fmla="*/ 0 w 60840"/>
                <a:gd name="textAreaRight" fmla="*/ 61200 w 60840"/>
                <a:gd name="textAreaTop" fmla="*/ 360 h 59760"/>
                <a:gd name="textAreaBottom" fmla="*/ 6048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3" name="Google Shape;339;p6"/>
            <p:cNvSpPr/>
            <p:nvPr/>
          </p:nvSpPr>
          <p:spPr>
            <a:xfrm rot="12750000" flipV="1">
              <a:off x="389160" y="457128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4" name="Google Shape;340;p6"/>
            <p:cNvSpPr/>
            <p:nvPr/>
          </p:nvSpPr>
          <p:spPr>
            <a:xfrm rot="12750000" flipV="1">
              <a:off x="415080" y="4408560"/>
              <a:ext cx="59040" cy="125280"/>
            </a:xfrm>
            <a:custGeom>
              <a:avLst/>
              <a:gdLst>
                <a:gd name="textAreaLeft" fmla="*/ 0 w 59040"/>
                <a:gd name="textAreaRight" fmla="*/ 59400 w 59040"/>
                <a:gd name="textAreaTop" fmla="*/ 360 h 125280"/>
                <a:gd name="textAreaBottom" fmla="*/ 126000 h 12528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5" name="Google Shape;341;p6"/>
            <p:cNvSpPr/>
            <p:nvPr/>
          </p:nvSpPr>
          <p:spPr>
            <a:xfrm rot="12750000" flipV="1">
              <a:off x="275760" y="473184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6" name="Google Shape;342;p6"/>
            <p:cNvSpPr/>
            <p:nvPr/>
          </p:nvSpPr>
          <p:spPr>
            <a:xfrm rot="12750000" flipV="1">
              <a:off x="282960" y="4655880"/>
              <a:ext cx="360" cy="2160"/>
            </a:xfrm>
            <a:custGeom>
              <a:avLst/>
              <a:gdLst>
                <a:gd name="textAreaLeft" fmla="*/ 0 w 360"/>
                <a:gd name="textAreaRight" fmla="*/ 720 w 360"/>
                <a:gd name="textAreaTop" fmla="*/ 360 h 2160"/>
                <a:gd name="textAreaBottom" fmla="*/ 2880 h 216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7" name="Google Shape;343;p6"/>
            <p:cNvSpPr/>
            <p:nvPr/>
          </p:nvSpPr>
          <p:spPr>
            <a:xfrm rot="12750000" flipV="1">
              <a:off x="140760" y="470556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8" name="Google Shape;344;p6"/>
            <p:cNvSpPr/>
            <p:nvPr/>
          </p:nvSpPr>
          <p:spPr>
            <a:xfrm rot="12750000" flipV="1">
              <a:off x="278280" y="4645080"/>
              <a:ext cx="2880" cy="720"/>
            </a:xfrm>
            <a:custGeom>
              <a:avLst/>
              <a:gdLst>
                <a:gd name="textAreaLeft" fmla="*/ 0 w 2880"/>
                <a:gd name="textAreaRight" fmla="*/ 3240 w 2880"/>
                <a:gd name="textAreaTop" fmla="*/ 360 h 720"/>
                <a:gd name="textAreaBottom" fmla="*/ 1440 h 72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9" name="Google Shape;345;p6"/>
            <p:cNvSpPr/>
            <p:nvPr/>
          </p:nvSpPr>
          <p:spPr>
            <a:xfrm rot="12750000" flipV="1">
              <a:off x="281880" y="4640040"/>
              <a:ext cx="4320" cy="3240"/>
            </a:xfrm>
            <a:custGeom>
              <a:avLst/>
              <a:gdLst>
                <a:gd name="textAreaLeft" fmla="*/ 0 w 4320"/>
                <a:gd name="textAreaRight" fmla="*/ 4680 w 4320"/>
                <a:gd name="textAreaTop" fmla="*/ -360 h 3240"/>
                <a:gd name="textAreaBottom" fmla="*/ 3240 h 324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0" name="Google Shape;346;p6"/>
          <p:cNvGrpSpPr/>
          <p:nvPr/>
        </p:nvGrpSpPr>
        <p:grpSpPr>
          <a:xfrm>
            <a:off x="-407160" y="-216720"/>
            <a:ext cx="1762920" cy="1897560"/>
            <a:chOff x="-407160" y="-216720"/>
            <a:chExt cx="1762920" cy="1897560"/>
          </a:xfrm>
        </p:grpSpPr>
        <p:sp>
          <p:nvSpPr>
            <p:cNvPr id="2331" name="Google Shape;347;p6"/>
            <p:cNvSpPr/>
            <p:nvPr/>
          </p:nvSpPr>
          <p:spPr>
            <a:xfrm rot="10601400" flipV="1">
              <a:off x="-379800" y="680760"/>
              <a:ext cx="990720" cy="971640"/>
            </a:xfrm>
            <a:custGeom>
              <a:avLst/>
              <a:gdLst>
                <a:gd name="textAreaLeft" fmla="*/ 0 w 990720"/>
                <a:gd name="textAreaRight" fmla="*/ 991080 w 990720"/>
                <a:gd name="textAreaTop" fmla="*/ -360 h 971640"/>
                <a:gd name="textAreaBottom" fmla="*/ 971640 h 97164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2" name="Google Shape;348;p6"/>
            <p:cNvSpPr/>
            <p:nvPr/>
          </p:nvSpPr>
          <p:spPr>
            <a:xfrm rot="10601400" flipV="1">
              <a:off x="-232560" y="675000"/>
              <a:ext cx="837720" cy="706680"/>
            </a:xfrm>
            <a:custGeom>
              <a:avLst/>
              <a:gdLst>
                <a:gd name="textAreaLeft" fmla="*/ 0 w 837720"/>
                <a:gd name="textAreaRight" fmla="*/ 838080 w 837720"/>
                <a:gd name="textAreaTop" fmla="*/ -360 h 706680"/>
                <a:gd name="textAreaBottom" fmla="*/ 706680 h 70668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3" name="Google Shape;349;p6"/>
            <p:cNvSpPr/>
            <p:nvPr/>
          </p:nvSpPr>
          <p:spPr>
            <a:xfrm rot="10601400" flipV="1">
              <a:off x="-308520" y="678600"/>
              <a:ext cx="939240" cy="948240"/>
            </a:xfrm>
            <a:custGeom>
              <a:avLst/>
              <a:gdLst>
                <a:gd name="textAreaLeft" fmla="*/ 0 w 939240"/>
                <a:gd name="textAreaRight" fmla="*/ 939600 w 939240"/>
                <a:gd name="textAreaTop" fmla="*/ 360 h 948240"/>
                <a:gd name="textAreaBottom" fmla="*/ 948960 h 9482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4" name="Google Shape;350;p6"/>
            <p:cNvSpPr/>
            <p:nvPr/>
          </p:nvSpPr>
          <p:spPr>
            <a:xfrm rot="10601400" flipV="1">
              <a:off x="-375480" y="693000"/>
              <a:ext cx="220680" cy="597960"/>
            </a:xfrm>
            <a:custGeom>
              <a:avLst/>
              <a:gdLst>
                <a:gd name="textAreaLeft" fmla="*/ 0 w 220680"/>
                <a:gd name="textAreaRight" fmla="*/ 221040 w 220680"/>
                <a:gd name="textAreaTop" fmla="*/ -360 h 597960"/>
                <a:gd name="textAreaBottom" fmla="*/ 597960 h 59796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5" name="Google Shape;351;p6"/>
            <p:cNvSpPr/>
            <p:nvPr/>
          </p:nvSpPr>
          <p:spPr>
            <a:xfrm rot="10601400" flipV="1">
              <a:off x="-172800" y="670320"/>
              <a:ext cx="798120" cy="680400"/>
            </a:xfrm>
            <a:custGeom>
              <a:avLst/>
              <a:gdLst>
                <a:gd name="textAreaLeft" fmla="*/ 0 w 798120"/>
                <a:gd name="textAreaRight" fmla="*/ 798480 w 798120"/>
                <a:gd name="textAreaTop" fmla="*/ 360 h 680400"/>
                <a:gd name="textAreaBottom" fmla="*/ 681120 h 68040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6" name="Google Shape;352;p6"/>
            <p:cNvSpPr/>
            <p:nvPr/>
          </p:nvSpPr>
          <p:spPr>
            <a:xfrm rot="10601400" flipV="1">
              <a:off x="-303840" y="871560"/>
              <a:ext cx="141840" cy="215280"/>
            </a:xfrm>
            <a:custGeom>
              <a:avLst/>
              <a:gdLst>
                <a:gd name="textAreaLeft" fmla="*/ 0 w 141840"/>
                <a:gd name="textAreaRight" fmla="*/ 142200 w 141840"/>
                <a:gd name="textAreaTop" fmla="*/ 360 h 215280"/>
                <a:gd name="textAreaBottom" fmla="*/ 216000 h 21528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7" name="Google Shape;353;p6"/>
            <p:cNvSpPr/>
            <p:nvPr/>
          </p:nvSpPr>
          <p:spPr>
            <a:xfrm rot="10601400" flipV="1">
              <a:off x="-164520" y="793080"/>
              <a:ext cx="758160" cy="419400"/>
            </a:xfrm>
            <a:custGeom>
              <a:avLst/>
              <a:gdLst>
                <a:gd name="textAreaLeft" fmla="*/ 0 w 758160"/>
                <a:gd name="textAreaRight" fmla="*/ 758520 w 758160"/>
                <a:gd name="textAreaTop" fmla="*/ -360 h 419400"/>
                <a:gd name="textAreaBottom" fmla="*/ 419400 h 41940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8" name="Google Shape;354;p6"/>
            <p:cNvSpPr/>
            <p:nvPr/>
          </p:nvSpPr>
          <p:spPr>
            <a:xfrm rot="10601400" flipV="1">
              <a:off x="-171000" y="718560"/>
              <a:ext cx="744120" cy="456120"/>
            </a:xfrm>
            <a:custGeom>
              <a:avLst/>
              <a:gdLst>
                <a:gd name="textAreaLeft" fmla="*/ 0 w 744120"/>
                <a:gd name="textAreaRight" fmla="*/ 744480 w 744120"/>
                <a:gd name="textAreaTop" fmla="*/ -360 h 456120"/>
                <a:gd name="textAreaBottom" fmla="*/ 456120 h 45612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39" name="Google Shape;355;p6"/>
            <p:cNvSpPr/>
            <p:nvPr/>
          </p:nvSpPr>
          <p:spPr>
            <a:xfrm rot="10601400" flipV="1">
              <a:off x="-158760" y="723960"/>
              <a:ext cx="744120" cy="456120"/>
            </a:xfrm>
            <a:custGeom>
              <a:avLst/>
              <a:gdLst>
                <a:gd name="textAreaLeft" fmla="*/ 0 w 744120"/>
                <a:gd name="textAreaRight" fmla="*/ 744480 w 744120"/>
                <a:gd name="textAreaTop" fmla="*/ -360 h 456120"/>
                <a:gd name="textAreaBottom" fmla="*/ 456120 h 45612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0" name="Google Shape;356;p6"/>
            <p:cNvSpPr/>
            <p:nvPr/>
          </p:nvSpPr>
          <p:spPr>
            <a:xfrm rot="10601400" flipV="1">
              <a:off x="195840" y="909360"/>
              <a:ext cx="55800" cy="70920"/>
            </a:xfrm>
            <a:custGeom>
              <a:avLst/>
              <a:gdLst>
                <a:gd name="textAreaLeft" fmla="*/ 0 w 55800"/>
                <a:gd name="textAreaRight" fmla="*/ 56160 w 55800"/>
                <a:gd name="textAreaTop" fmla="*/ -360 h 70920"/>
                <a:gd name="textAreaBottom" fmla="*/ 70920 h 709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41" name="Google Shape;357;p6"/>
            <p:cNvSpPr/>
            <p:nvPr/>
          </p:nvSpPr>
          <p:spPr>
            <a:xfrm rot="10601400" flipV="1">
              <a:off x="-118440" y="1027800"/>
              <a:ext cx="720720" cy="304200"/>
            </a:xfrm>
            <a:custGeom>
              <a:avLst/>
              <a:gdLst>
                <a:gd name="textAreaLeft" fmla="*/ 0 w 720720"/>
                <a:gd name="textAreaRight" fmla="*/ 721080 w 720720"/>
                <a:gd name="textAreaTop" fmla="*/ -360 h 304200"/>
                <a:gd name="textAreaBottom" fmla="*/ 304200 h 30420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2" name="Google Shape;358;p6"/>
            <p:cNvSpPr/>
            <p:nvPr/>
          </p:nvSpPr>
          <p:spPr>
            <a:xfrm rot="10601400" flipV="1">
              <a:off x="483120" y="1417680"/>
              <a:ext cx="79920" cy="152640"/>
            </a:xfrm>
            <a:custGeom>
              <a:avLst/>
              <a:gdLst>
                <a:gd name="textAreaLeft" fmla="*/ 0 w 79920"/>
                <a:gd name="textAreaRight" fmla="*/ 80280 w 79920"/>
                <a:gd name="textAreaTop" fmla="*/ 360 h 152640"/>
                <a:gd name="textAreaBottom" fmla="*/ 153360 h 15264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3" name="Google Shape;359;p6"/>
            <p:cNvSpPr/>
            <p:nvPr/>
          </p:nvSpPr>
          <p:spPr>
            <a:xfrm rot="10601400" flipV="1">
              <a:off x="530640" y="985680"/>
              <a:ext cx="11520" cy="51120"/>
            </a:xfrm>
            <a:custGeom>
              <a:avLst/>
              <a:gdLst>
                <a:gd name="textAreaLeft" fmla="*/ 0 w 11520"/>
                <a:gd name="textAreaRight" fmla="*/ 11880 w 11520"/>
                <a:gd name="textAreaTop" fmla="*/ 360 h 51120"/>
                <a:gd name="textAreaBottom" fmla="*/ 51840 h 5112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4" name="Google Shape;360;p6"/>
            <p:cNvSpPr/>
            <p:nvPr/>
          </p:nvSpPr>
          <p:spPr>
            <a:xfrm rot="10601400" flipV="1">
              <a:off x="588960" y="1198080"/>
              <a:ext cx="18000" cy="84600"/>
            </a:xfrm>
            <a:custGeom>
              <a:avLst/>
              <a:gdLst>
                <a:gd name="textAreaLeft" fmla="*/ 0 w 18000"/>
                <a:gd name="textAreaRight" fmla="*/ 18360 w 18000"/>
                <a:gd name="textAreaTop" fmla="*/ -360 h 84600"/>
                <a:gd name="textAreaBottom" fmla="*/ 84600 h 8460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5" name="Google Shape;361;p6"/>
            <p:cNvSpPr/>
            <p:nvPr/>
          </p:nvSpPr>
          <p:spPr>
            <a:xfrm rot="10601400" flipV="1">
              <a:off x="131760" y="897480"/>
              <a:ext cx="104040" cy="109440"/>
            </a:xfrm>
            <a:custGeom>
              <a:avLst/>
              <a:gdLst>
                <a:gd name="textAreaLeft" fmla="*/ 0 w 104040"/>
                <a:gd name="textAreaRight" fmla="*/ 104400 w 104040"/>
                <a:gd name="textAreaTop" fmla="*/ 360 h 109440"/>
                <a:gd name="textAreaBottom" fmla="*/ 110160 h 10944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54720" bIns="54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46" name="Google Shape;362;p6"/>
            <p:cNvSpPr/>
            <p:nvPr/>
          </p:nvSpPr>
          <p:spPr>
            <a:xfrm rot="10601400" flipV="1">
              <a:off x="241560" y="-186120"/>
              <a:ext cx="1070280" cy="643320"/>
            </a:xfrm>
            <a:custGeom>
              <a:avLst/>
              <a:gdLst>
                <a:gd name="textAreaLeft" fmla="*/ 0 w 1070280"/>
                <a:gd name="textAreaRight" fmla="*/ 1070640 w 1070280"/>
                <a:gd name="textAreaTop" fmla="*/ -360 h 643320"/>
                <a:gd name="textAreaBottom" fmla="*/ 643320 h 64332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47" name="Google Shape;363;p6"/>
            <p:cNvSpPr/>
            <p:nvPr/>
          </p:nvSpPr>
          <p:spPr>
            <a:xfrm rot="10601400" flipV="1">
              <a:off x="312840" y="-172440"/>
              <a:ext cx="1026000" cy="602280"/>
            </a:xfrm>
            <a:custGeom>
              <a:avLst/>
              <a:gdLst>
                <a:gd name="textAreaLeft" fmla="*/ 0 w 1026000"/>
                <a:gd name="textAreaRight" fmla="*/ 1026360 w 1026000"/>
                <a:gd name="textAreaTop" fmla="*/ -360 h 602280"/>
                <a:gd name="textAreaBottom" fmla="*/ 602280 h 60228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8" name="Google Shape;364;p6"/>
            <p:cNvSpPr/>
            <p:nvPr/>
          </p:nvSpPr>
          <p:spPr>
            <a:xfrm rot="10601400" flipV="1">
              <a:off x="312480" y="-167760"/>
              <a:ext cx="1026000" cy="590040"/>
            </a:xfrm>
            <a:custGeom>
              <a:avLst/>
              <a:gdLst>
                <a:gd name="textAreaLeft" fmla="*/ 0 w 1026000"/>
                <a:gd name="textAreaRight" fmla="*/ 1026360 w 1026000"/>
                <a:gd name="textAreaTop" fmla="*/ -360 h 590040"/>
                <a:gd name="textAreaBottom" fmla="*/ 590040 h 59004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28575">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9" name="Google Shape;365;p6"/>
            <p:cNvSpPr/>
            <p:nvPr/>
          </p:nvSpPr>
          <p:spPr>
            <a:xfrm rot="10601400" flipV="1">
              <a:off x="939960" y="204840"/>
              <a:ext cx="39960" cy="119520"/>
            </a:xfrm>
            <a:custGeom>
              <a:avLst/>
              <a:gdLst>
                <a:gd name="textAreaLeft" fmla="*/ 0 w 39960"/>
                <a:gd name="textAreaRight" fmla="*/ 40320 w 39960"/>
                <a:gd name="textAreaTop" fmla="*/ 360 h 119520"/>
                <a:gd name="textAreaBottom" fmla="*/ 120240 h 11952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59760" bIns="59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0" name="Google Shape;366;p6"/>
            <p:cNvSpPr/>
            <p:nvPr/>
          </p:nvSpPr>
          <p:spPr>
            <a:xfrm rot="10601400" flipV="1">
              <a:off x="861480" y="160920"/>
              <a:ext cx="105480" cy="150480"/>
            </a:xfrm>
            <a:custGeom>
              <a:avLst/>
              <a:gdLst>
                <a:gd name="textAreaLeft" fmla="*/ 0 w 105480"/>
                <a:gd name="textAreaRight" fmla="*/ 105840 w 105480"/>
                <a:gd name="textAreaTop" fmla="*/ 360 h 150480"/>
                <a:gd name="textAreaBottom" fmla="*/ 151200 h 15048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5240" bIns="75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1" name="Google Shape;367;p6"/>
            <p:cNvSpPr/>
            <p:nvPr/>
          </p:nvSpPr>
          <p:spPr>
            <a:xfrm rot="10601400" flipV="1">
              <a:off x="716400" y="245520"/>
              <a:ext cx="131760" cy="92880"/>
            </a:xfrm>
            <a:custGeom>
              <a:avLst/>
              <a:gdLst>
                <a:gd name="textAreaLeft" fmla="*/ 0 w 131760"/>
                <a:gd name="textAreaRight" fmla="*/ 132120 w 131760"/>
                <a:gd name="textAreaTop" fmla="*/ 360 h 92880"/>
                <a:gd name="textAreaBottom" fmla="*/ 93600 h 9288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2" name="Google Shape;368;p6"/>
            <p:cNvSpPr/>
            <p:nvPr/>
          </p:nvSpPr>
          <p:spPr>
            <a:xfrm rot="10601400" flipV="1">
              <a:off x="784800" y="198720"/>
              <a:ext cx="82800" cy="130320"/>
            </a:xfrm>
            <a:custGeom>
              <a:avLst/>
              <a:gdLst>
                <a:gd name="textAreaLeft" fmla="*/ 0 w 82800"/>
                <a:gd name="textAreaRight" fmla="*/ 83160 w 82800"/>
                <a:gd name="textAreaTop" fmla="*/ 360 h 130320"/>
                <a:gd name="textAreaBottom" fmla="*/ 131040 h 13032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3" name="Google Shape;369;p6"/>
            <p:cNvSpPr/>
            <p:nvPr/>
          </p:nvSpPr>
          <p:spPr>
            <a:xfrm rot="10601400" flipV="1">
              <a:off x="800640" y="339120"/>
              <a:ext cx="55440" cy="53640"/>
            </a:xfrm>
            <a:custGeom>
              <a:avLst/>
              <a:gdLst>
                <a:gd name="textAreaLeft" fmla="*/ 0 w 55440"/>
                <a:gd name="textAreaRight" fmla="*/ 55800 w 55440"/>
                <a:gd name="textAreaTop" fmla="*/ -360 h 53640"/>
                <a:gd name="textAreaBottom" fmla="*/ 53640 h 5364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4" name="Google Shape;370;p6"/>
            <p:cNvSpPr/>
            <p:nvPr/>
          </p:nvSpPr>
          <p:spPr>
            <a:xfrm rot="10601400" flipV="1">
              <a:off x="986760" y="298440"/>
              <a:ext cx="55440" cy="64800"/>
            </a:xfrm>
            <a:custGeom>
              <a:avLst/>
              <a:gdLst>
                <a:gd name="textAreaLeft" fmla="*/ 0 w 55440"/>
                <a:gd name="textAreaRight" fmla="*/ 55800 w 55440"/>
                <a:gd name="textAreaTop" fmla="*/ 360 h 64800"/>
                <a:gd name="textAreaBottom" fmla="*/ 65520 h 6480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5" name="Google Shape;371;p6"/>
            <p:cNvSpPr/>
            <p:nvPr/>
          </p:nvSpPr>
          <p:spPr>
            <a:xfrm rot="10601400" flipV="1">
              <a:off x="-178920" y="510120"/>
              <a:ext cx="741240" cy="550800"/>
            </a:xfrm>
            <a:custGeom>
              <a:avLst/>
              <a:gdLst>
                <a:gd name="textAreaLeft" fmla="*/ 0 w 741240"/>
                <a:gd name="textAreaRight" fmla="*/ 741600 w 741240"/>
                <a:gd name="textAreaTop" fmla="*/ 360 h 550800"/>
                <a:gd name="textAreaBottom" fmla="*/ 551520 h 55080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56" name="Google Shape;372;p6"/>
            <p:cNvSpPr/>
            <p:nvPr/>
          </p:nvSpPr>
          <p:spPr>
            <a:xfrm rot="10601400" flipV="1">
              <a:off x="270360" y="909360"/>
              <a:ext cx="89640" cy="114480"/>
            </a:xfrm>
            <a:custGeom>
              <a:avLst/>
              <a:gdLst>
                <a:gd name="textAreaLeft" fmla="*/ 0 w 89640"/>
                <a:gd name="textAreaRight" fmla="*/ 90000 w 89640"/>
                <a:gd name="textAreaTop" fmla="*/ 360 h 114480"/>
                <a:gd name="textAreaBottom" fmla="*/ 115200 h 11448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7" name="Google Shape;373;p6"/>
            <p:cNvSpPr/>
            <p:nvPr/>
          </p:nvSpPr>
          <p:spPr>
            <a:xfrm rot="10601400" flipV="1">
              <a:off x="270360" y="909360"/>
              <a:ext cx="89640" cy="114480"/>
            </a:xfrm>
            <a:custGeom>
              <a:avLst/>
              <a:gdLst>
                <a:gd name="textAreaLeft" fmla="*/ 0 w 89640"/>
                <a:gd name="textAreaRight" fmla="*/ 90000 w 89640"/>
                <a:gd name="textAreaTop" fmla="*/ 360 h 114480"/>
                <a:gd name="textAreaBottom" fmla="*/ 115200 h 11448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8" name="Google Shape;374;p6"/>
            <p:cNvSpPr/>
            <p:nvPr/>
          </p:nvSpPr>
          <p:spPr>
            <a:xfrm rot="10601400" flipV="1">
              <a:off x="366840" y="868320"/>
              <a:ext cx="41040" cy="153720"/>
            </a:xfrm>
            <a:custGeom>
              <a:avLst/>
              <a:gdLst>
                <a:gd name="textAreaLeft" fmla="*/ 0 w 41040"/>
                <a:gd name="textAreaRight" fmla="*/ 41400 w 41040"/>
                <a:gd name="textAreaTop" fmla="*/ -360 h 153720"/>
                <a:gd name="textAreaBottom" fmla="*/ 153720 h 15372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7040" bIns="77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9" name="Google Shape;375;p6"/>
            <p:cNvSpPr/>
            <p:nvPr/>
          </p:nvSpPr>
          <p:spPr>
            <a:xfrm rot="10601400" flipV="1">
              <a:off x="312840" y="1003680"/>
              <a:ext cx="35640" cy="70920"/>
            </a:xfrm>
            <a:custGeom>
              <a:avLst/>
              <a:gdLst>
                <a:gd name="textAreaLeft" fmla="*/ 0 w 35640"/>
                <a:gd name="textAreaRight" fmla="*/ 36000 w 35640"/>
                <a:gd name="textAreaTop" fmla="*/ -360 h 70920"/>
                <a:gd name="textAreaBottom" fmla="*/ 70920 h 7092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0" name="Google Shape;376;p6"/>
            <p:cNvSpPr/>
            <p:nvPr/>
          </p:nvSpPr>
          <p:spPr>
            <a:xfrm rot="10601400" flipV="1">
              <a:off x="-124560" y="533880"/>
              <a:ext cx="744480" cy="516600"/>
            </a:xfrm>
            <a:custGeom>
              <a:avLst/>
              <a:gdLst>
                <a:gd name="textAreaLeft" fmla="*/ 0 w 744480"/>
                <a:gd name="textAreaRight" fmla="*/ 744840 w 744480"/>
                <a:gd name="textAreaTop" fmla="*/ -360 h 516600"/>
                <a:gd name="textAreaBottom" fmla="*/ 516600 h 51660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1" name="Google Shape;377;p6"/>
            <p:cNvSpPr/>
            <p:nvPr/>
          </p:nvSpPr>
          <p:spPr>
            <a:xfrm rot="10601400" flipV="1">
              <a:off x="-139680" y="538920"/>
              <a:ext cx="733320" cy="339120"/>
            </a:xfrm>
            <a:custGeom>
              <a:avLst/>
              <a:gdLst>
                <a:gd name="textAreaLeft" fmla="*/ 0 w 733320"/>
                <a:gd name="textAreaRight" fmla="*/ 733680 w 733320"/>
                <a:gd name="textAreaTop" fmla="*/ 360 h 339120"/>
                <a:gd name="textAreaBottom" fmla="*/ 339840 h 33912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2857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2" name="Google Shape;378;p6"/>
          <p:cNvGrpSpPr/>
          <p:nvPr/>
        </p:nvGrpSpPr>
        <p:grpSpPr>
          <a:xfrm>
            <a:off x="7954200" y="3327840"/>
            <a:ext cx="2041560" cy="2452320"/>
            <a:chOff x="7954200" y="3327840"/>
            <a:chExt cx="2041560" cy="2452320"/>
          </a:xfrm>
        </p:grpSpPr>
        <p:sp>
          <p:nvSpPr>
            <p:cNvPr id="2363" name="Google Shape;379;p6"/>
            <p:cNvSpPr/>
            <p:nvPr/>
          </p:nvSpPr>
          <p:spPr>
            <a:xfrm rot="21195000">
              <a:off x="8559360" y="4339800"/>
              <a:ext cx="492480" cy="1408320"/>
            </a:xfrm>
            <a:custGeom>
              <a:avLst/>
              <a:gdLst>
                <a:gd name="textAreaLeft" fmla="*/ 0 w 492480"/>
                <a:gd name="textAreaRight" fmla="*/ 492840 w 492480"/>
                <a:gd name="textAreaTop" fmla="*/ 0 h 1408320"/>
                <a:gd name="textAreaBottom" fmla="*/ 1408680 h 140832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4" name="Google Shape;380;p6"/>
            <p:cNvSpPr/>
            <p:nvPr/>
          </p:nvSpPr>
          <p:spPr>
            <a:xfrm rot="21195000">
              <a:off x="8503920" y="4347360"/>
              <a:ext cx="492480" cy="1408680"/>
            </a:xfrm>
            <a:custGeom>
              <a:avLst/>
              <a:gdLst>
                <a:gd name="textAreaLeft" fmla="*/ 0 w 492480"/>
                <a:gd name="textAreaRight" fmla="*/ 492840 w 492480"/>
                <a:gd name="textAreaTop" fmla="*/ 0 h 1408680"/>
                <a:gd name="textAreaBottom" fmla="*/ 1409040 h 140868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5" name="Google Shape;381;p6"/>
            <p:cNvSpPr/>
            <p:nvPr/>
          </p:nvSpPr>
          <p:spPr>
            <a:xfrm rot="21195000">
              <a:off x="8050320" y="4488120"/>
              <a:ext cx="1176120" cy="1153080"/>
            </a:xfrm>
            <a:custGeom>
              <a:avLst/>
              <a:gdLst>
                <a:gd name="textAreaLeft" fmla="*/ 0 w 1176120"/>
                <a:gd name="textAreaRight" fmla="*/ 1176480 w 1176120"/>
                <a:gd name="textAreaTop" fmla="*/ 0 h 1153080"/>
                <a:gd name="textAreaBottom" fmla="*/ 1153440 h 115308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6" name="Google Shape;382;p6"/>
            <p:cNvSpPr/>
            <p:nvPr/>
          </p:nvSpPr>
          <p:spPr>
            <a:xfrm rot="21195000">
              <a:off x="8017560" y="4456440"/>
              <a:ext cx="1176480" cy="1153080"/>
            </a:xfrm>
            <a:custGeom>
              <a:avLst/>
              <a:gdLst>
                <a:gd name="textAreaLeft" fmla="*/ 0 w 1176480"/>
                <a:gd name="textAreaRight" fmla="*/ 1176840 w 1176480"/>
                <a:gd name="textAreaTop" fmla="*/ 0 h 1153080"/>
                <a:gd name="textAreaBottom" fmla="*/ 1153440 h 115308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7" name="Google Shape;383;p6"/>
            <p:cNvSpPr/>
            <p:nvPr/>
          </p:nvSpPr>
          <p:spPr>
            <a:xfrm rot="21195000">
              <a:off x="8661600" y="4735080"/>
              <a:ext cx="214920" cy="190080"/>
            </a:xfrm>
            <a:custGeom>
              <a:avLst/>
              <a:gdLst>
                <a:gd name="textAreaLeft" fmla="*/ 0 w 214920"/>
                <a:gd name="textAreaRight" fmla="*/ 215280 w 214920"/>
                <a:gd name="textAreaTop" fmla="*/ 0 h 190080"/>
                <a:gd name="textAreaBottom" fmla="*/ 190440 h 1900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8" name="Google Shape;384;p6"/>
            <p:cNvSpPr/>
            <p:nvPr/>
          </p:nvSpPr>
          <p:spPr>
            <a:xfrm rot="21195000">
              <a:off x="8753760" y="4780440"/>
              <a:ext cx="22320" cy="122400"/>
            </a:xfrm>
            <a:custGeom>
              <a:avLst/>
              <a:gdLst>
                <a:gd name="textAreaLeft" fmla="*/ 0 w 22320"/>
                <a:gd name="textAreaRight" fmla="*/ 22680 w 22320"/>
                <a:gd name="textAreaTop" fmla="*/ 0 h 122400"/>
                <a:gd name="textAreaBottom" fmla="*/ 122760 h 12240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69" name="Google Shape;385;p6"/>
            <p:cNvSpPr/>
            <p:nvPr/>
          </p:nvSpPr>
          <p:spPr>
            <a:xfrm rot="21195000">
              <a:off x="8745840" y="4731120"/>
              <a:ext cx="146520" cy="189360"/>
            </a:xfrm>
            <a:custGeom>
              <a:avLst/>
              <a:gdLst>
                <a:gd name="textAreaLeft" fmla="*/ 0 w 146520"/>
                <a:gd name="textAreaRight" fmla="*/ 146880 w 146520"/>
                <a:gd name="textAreaTop" fmla="*/ 0 h 189360"/>
                <a:gd name="textAreaBottom" fmla="*/ 189720 h 1893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0" name="Google Shape;386;p6"/>
            <p:cNvSpPr/>
            <p:nvPr/>
          </p:nvSpPr>
          <p:spPr>
            <a:xfrm rot="21195000">
              <a:off x="9044280" y="3760560"/>
              <a:ext cx="909720" cy="764280"/>
            </a:xfrm>
            <a:custGeom>
              <a:avLst/>
              <a:gdLst>
                <a:gd name="textAreaLeft" fmla="*/ 0 w 909720"/>
                <a:gd name="textAreaRight" fmla="*/ 910080 w 909720"/>
                <a:gd name="textAreaTop" fmla="*/ 0 h 764280"/>
                <a:gd name="textAreaBottom" fmla="*/ 764640 h 76428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1" name="Google Shape;387;p6"/>
            <p:cNvSpPr/>
            <p:nvPr/>
          </p:nvSpPr>
          <p:spPr>
            <a:xfrm rot="21195000">
              <a:off x="9023400" y="3717000"/>
              <a:ext cx="909720" cy="764640"/>
            </a:xfrm>
            <a:custGeom>
              <a:avLst/>
              <a:gdLst>
                <a:gd name="textAreaLeft" fmla="*/ 0 w 909720"/>
                <a:gd name="textAreaRight" fmla="*/ 910080 w 909720"/>
                <a:gd name="textAreaTop" fmla="*/ 0 h 764640"/>
                <a:gd name="textAreaBottom" fmla="*/ 765000 h 76464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2" name="Google Shape;388;p6"/>
            <p:cNvSpPr/>
            <p:nvPr/>
          </p:nvSpPr>
          <p:spPr>
            <a:xfrm rot="21195000">
              <a:off x="8498160" y="3364920"/>
              <a:ext cx="696600" cy="1016280"/>
            </a:xfrm>
            <a:custGeom>
              <a:avLst/>
              <a:gdLst>
                <a:gd name="textAreaLeft" fmla="*/ 0 w 696600"/>
                <a:gd name="textAreaRight" fmla="*/ 696960 w 696600"/>
                <a:gd name="textAreaTop" fmla="*/ 0 h 1016280"/>
                <a:gd name="textAreaBottom" fmla="*/ 1016640 h 101628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3" name="Google Shape;389;p6"/>
            <p:cNvSpPr/>
            <p:nvPr/>
          </p:nvSpPr>
          <p:spPr>
            <a:xfrm rot="21195000">
              <a:off x="8444520" y="3407760"/>
              <a:ext cx="696600" cy="1016640"/>
            </a:xfrm>
            <a:custGeom>
              <a:avLst/>
              <a:gdLst>
                <a:gd name="textAreaLeft" fmla="*/ 0 w 696600"/>
                <a:gd name="textAreaRight" fmla="*/ 696960 w 696600"/>
                <a:gd name="textAreaTop" fmla="*/ 0 h 1016640"/>
                <a:gd name="textAreaBottom" fmla="*/ 1017000 h 101664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4" name="Google Shape;390;p6"/>
            <p:cNvSpPr/>
            <p:nvPr/>
          </p:nvSpPr>
          <p:spPr>
            <a:xfrm rot="21195000">
              <a:off x="9311400" y="3731760"/>
              <a:ext cx="521280" cy="166320"/>
            </a:xfrm>
            <a:custGeom>
              <a:avLst/>
              <a:gdLst>
                <a:gd name="textAreaLeft" fmla="*/ 0 w 521280"/>
                <a:gd name="textAreaRight" fmla="*/ 521640 w 521280"/>
                <a:gd name="textAreaTop" fmla="*/ 0 h 166320"/>
                <a:gd name="textAreaBottom" fmla="*/ 166680 h 16632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3160" bIns="83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5" name="Google Shape;391;p6"/>
            <p:cNvSpPr/>
            <p:nvPr/>
          </p:nvSpPr>
          <p:spPr>
            <a:xfrm rot="21195000">
              <a:off x="9291600" y="4278240"/>
              <a:ext cx="266760" cy="65160"/>
            </a:xfrm>
            <a:custGeom>
              <a:avLst/>
              <a:gdLst>
                <a:gd name="textAreaLeft" fmla="*/ 0 w 266760"/>
                <a:gd name="textAreaRight" fmla="*/ 267120 w 266760"/>
                <a:gd name="textAreaTop" fmla="*/ 0 h 65160"/>
                <a:gd name="textAreaBottom" fmla="*/ 65520 h 6516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6" name="Google Shape;392;p6"/>
            <p:cNvSpPr/>
            <p:nvPr/>
          </p:nvSpPr>
          <p:spPr>
            <a:xfrm rot="21195000">
              <a:off x="8459640" y="3500280"/>
              <a:ext cx="163800" cy="454320"/>
            </a:xfrm>
            <a:custGeom>
              <a:avLst/>
              <a:gdLst>
                <a:gd name="textAreaLeft" fmla="*/ 0 w 163800"/>
                <a:gd name="textAreaRight" fmla="*/ 164160 w 163800"/>
                <a:gd name="textAreaTop" fmla="*/ 0 h 454320"/>
                <a:gd name="textAreaBottom" fmla="*/ 454680 h 45432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7" name="Google Shape;393;p6"/>
            <p:cNvSpPr/>
            <p:nvPr/>
          </p:nvSpPr>
          <p:spPr>
            <a:xfrm rot="21195000">
              <a:off x="8684640" y="4763160"/>
              <a:ext cx="70920" cy="100800"/>
            </a:xfrm>
            <a:custGeom>
              <a:avLst/>
              <a:gdLst>
                <a:gd name="textAreaLeft" fmla="*/ 0 w 70920"/>
                <a:gd name="textAreaRight" fmla="*/ 71280 w 70920"/>
                <a:gd name="textAreaTop" fmla="*/ 0 h 100800"/>
                <a:gd name="textAreaBottom" fmla="*/ 101160 h 10080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400" bIns="50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8" name="Google Shape;394;p6"/>
            <p:cNvSpPr/>
            <p:nvPr/>
          </p:nvSpPr>
          <p:spPr>
            <a:xfrm rot="21195000">
              <a:off x="8802360" y="4787640"/>
              <a:ext cx="43920" cy="83160"/>
            </a:xfrm>
            <a:custGeom>
              <a:avLst/>
              <a:gdLst>
                <a:gd name="textAreaLeft" fmla="*/ 0 w 43920"/>
                <a:gd name="textAreaRight" fmla="*/ 44280 w 43920"/>
                <a:gd name="textAreaTop" fmla="*/ 0 h 83160"/>
                <a:gd name="textAreaBottom" fmla="*/ 83520 h 8316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9" name="Google Shape;395;p6"/>
            <p:cNvSpPr/>
            <p:nvPr/>
          </p:nvSpPr>
          <p:spPr>
            <a:xfrm rot="21195000">
              <a:off x="8863200" y="4023720"/>
              <a:ext cx="117720" cy="281880"/>
            </a:xfrm>
            <a:custGeom>
              <a:avLst/>
              <a:gdLst>
                <a:gd name="textAreaLeft" fmla="*/ 0 w 117720"/>
                <a:gd name="textAreaRight" fmla="*/ 118080 w 117720"/>
                <a:gd name="textAreaTop" fmla="*/ 0 h 281880"/>
                <a:gd name="textAreaBottom" fmla="*/ 282240 h 28188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381"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382" name="Google Shape;399;p7"/>
          <p:cNvGrpSpPr/>
          <p:nvPr/>
        </p:nvGrpSpPr>
        <p:grpSpPr>
          <a:xfrm>
            <a:off x="8022960" y="3584880"/>
            <a:ext cx="1804320" cy="2770560"/>
            <a:chOff x="8022960" y="3584880"/>
            <a:chExt cx="1804320" cy="2770560"/>
          </a:xfrm>
        </p:grpSpPr>
        <p:sp>
          <p:nvSpPr>
            <p:cNvPr id="2383" name="Google Shape;400;p7"/>
            <p:cNvSpPr/>
            <p:nvPr/>
          </p:nvSpPr>
          <p:spPr>
            <a:xfrm rot="11794200" flipV="1">
              <a:off x="8272800" y="4040640"/>
              <a:ext cx="552600" cy="1833120"/>
            </a:xfrm>
            <a:custGeom>
              <a:avLst/>
              <a:gdLst>
                <a:gd name="textAreaLeft" fmla="*/ 0 w 552600"/>
                <a:gd name="textAreaRight" fmla="*/ 552960 w 552600"/>
                <a:gd name="textAreaTop" fmla="*/ 360 h 1833120"/>
                <a:gd name="textAreaBottom" fmla="*/ 183384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4" name="Google Shape;401;p7"/>
            <p:cNvSpPr/>
            <p:nvPr/>
          </p:nvSpPr>
          <p:spPr>
            <a:xfrm rot="11794200" flipV="1">
              <a:off x="8457120" y="5569920"/>
              <a:ext cx="176400" cy="328680"/>
            </a:xfrm>
            <a:custGeom>
              <a:avLst/>
              <a:gdLst>
                <a:gd name="textAreaLeft" fmla="*/ 0 w 176400"/>
                <a:gd name="textAreaRight" fmla="*/ 176760 w 176400"/>
                <a:gd name="textAreaTop" fmla="*/ -360 h 328680"/>
                <a:gd name="textAreaBottom" fmla="*/ 32868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5" name="Google Shape;402;p7"/>
            <p:cNvSpPr/>
            <p:nvPr/>
          </p:nvSpPr>
          <p:spPr>
            <a:xfrm rot="11794200" flipV="1">
              <a:off x="8332200" y="4045320"/>
              <a:ext cx="550440" cy="1652040"/>
            </a:xfrm>
            <a:custGeom>
              <a:avLst/>
              <a:gdLst>
                <a:gd name="textAreaLeft" fmla="*/ 0 w 550440"/>
                <a:gd name="textAreaRight" fmla="*/ 550800 w 550440"/>
                <a:gd name="textAreaTop" fmla="*/ -360 h 1652040"/>
                <a:gd name="textAreaBottom" fmla="*/ 165204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6" name="Google Shape;403;p7"/>
            <p:cNvSpPr/>
            <p:nvPr/>
          </p:nvSpPr>
          <p:spPr>
            <a:xfrm rot="11794200" flipV="1">
              <a:off x="8569800" y="4021920"/>
              <a:ext cx="182880" cy="42480"/>
            </a:xfrm>
            <a:custGeom>
              <a:avLst/>
              <a:gdLst>
                <a:gd name="textAreaLeft" fmla="*/ 0 w 182880"/>
                <a:gd name="textAreaRight" fmla="*/ 183240 w 182880"/>
                <a:gd name="textAreaTop" fmla="*/ 360 h 42480"/>
                <a:gd name="textAreaBottom" fmla="*/ 4320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7" name="Google Shape;404;p7"/>
            <p:cNvSpPr/>
            <p:nvPr/>
          </p:nvSpPr>
          <p:spPr>
            <a:xfrm rot="11794200" flipV="1">
              <a:off x="8623080" y="4034520"/>
              <a:ext cx="79920" cy="13680"/>
            </a:xfrm>
            <a:custGeom>
              <a:avLst/>
              <a:gdLst>
                <a:gd name="textAreaLeft" fmla="*/ 0 w 79920"/>
                <a:gd name="textAreaRight" fmla="*/ 80280 w 79920"/>
                <a:gd name="textAreaTop" fmla="*/ 360 h 13680"/>
                <a:gd name="textAreaBottom" fmla="*/ 1440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8" name="Google Shape;405;p7"/>
            <p:cNvSpPr/>
            <p:nvPr/>
          </p:nvSpPr>
          <p:spPr>
            <a:xfrm rot="11794200" flipV="1">
              <a:off x="8501040" y="5829840"/>
              <a:ext cx="77040" cy="76680"/>
            </a:xfrm>
            <a:custGeom>
              <a:avLst/>
              <a:gdLst>
                <a:gd name="textAreaLeft" fmla="*/ 0 w 77040"/>
                <a:gd name="textAreaRight" fmla="*/ 77400 w 77040"/>
                <a:gd name="textAreaTop" fmla="*/ -360 h 76680"/>
                <a:gd name="textAreaBottom" fmla="*/ 7668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9" name="Google Shape;406;p7"/>
            <p:cNvSpPr/>
            <p:nvPr/>
          </p:nvSpPr>
          <p:spPr>
            <a:xfrm rot="11794200" flipV="1">
              <a:off x="8548920" y="4993200"/>
              <a:ext cx="163800" cy="662400"/>
            </a:xfrm>
            <a:custGeom>
              <a:avLst/>
              <a:gdLst>
                <a:gd name="textAreaLeft" fmla="*/ 0 w 163800"/>
                <a:gd name="textAreaRight" fmla="*/ 164160 w 163800"/>
                <a:gd name="textAreaTop" fmla="*/ 360 h 662400"/>
                <a:gd name="textAreaBottom" fmla="*/ 663120 h 66240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0" name="Google Shape;407;p7"/>
            <p:cNvSpPr/>
            <p:nvPr/>
          </p:nvSpPr>
          <p:spPr>
            <a:xfrm rot="11794200" flipV="1">
              <a:off x="8727840" y="3801600"/>
              <a:ext cx="384480" cy="1882440"/>
            </a:xfrm>
            <a:custGeom>
              <a:avLst/>
              <a:gdLst>
                <a:gd name="textAreaLeft" fmla="*/ 0 w 384480"/>
                <a:gd name="textAreaRight" fmla="*/ 384840 w 384480"/>
                <a:gd name="textAreaTop" fmla="*/ -360 h 1882440"/>
                <a:gd name="textAreaBottom" fmla="*/ 1882440 h 188244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91" name="Google Shape;408;p7"/>
            <p:cNvSpPr/>
            <p:nvPr/>
          </p:nvSpPr>
          <p:spPr>
            <a:xfrm rot="11794200" flipV="1">
              <a:off x="9127800" y="3857040"/>
              <a:ext cx="172800" cy="321480"/>
            </a:xfrm>
            <a:custGeom>
              <a:avLst/>
              <a:gdLst>
                <a:gd name="textAreaLeft" fmla="*/ 0 w 172800"/>
                <a:gd name="textAreaRight" fmla="*/ 173160 w 172800"/>
                <a:gd name="textAreaTop" fmla="*/ -360 h 321480"/>
                <a:gd name="textAreaBottom" fmla="*/ 32148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2" name="Google Shape;409;p7"/>
            <p:cNvSpPr/>
            <p:nvPr/>
          </p:nvSpPr>
          <p:spPr>
            <a:xfrm rot="11794200" flipV="1">
              <a:off x="8672760" y="3972240"/>
              <a:ext cx="384480" cy="1694520"/>
            </a:xfrm>
            <a:custGeom>
              <a:avLst/>
              <a:gdLst>
                <a:gd name="textAreaLeft" fmla="*/ 0 w 384480"/>
                <a:gd name="textAreaRight" fmla="*/ 384840 w 384480"/>
                <a:gd name="textAreaTop" fmla="*/ -360 h 1694520"/>
                <a:gd name="textAreaBottom" fmla="*/ 1694520 h 169452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3" name="Google Shape;410;p7"/>
            <p:cNvSpPr/>
            <p:nvPr/>
          </p:nvSpPr>
          <p:spPr>
            <a:xfrm rot="11794200" flipV="1">
              <a:off x="8443800" y="5550120"/>
              <a:ext cx="179640" cy="54000"/>
            </a:xfrm>
            <a:custGeom>
              <a:avLst/>
              <a:gdLst>
                <a:gd name="textAreaLeft" fmla="*/ 0 w 179640"/>
                <a:gd name="textAreaRight" fmla="*/ 180000 w 179640"/>
                <a:gd name="textAreaTop" fmla="*/ 360 h 54000"/>
                <a:gd name="textAreaBottom" fmla="*/ 54720 h 5400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7000" bIns="27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4" name="Google Shape;411;p7"/>
            <p:cNvSpPr/>
            <p:nvPr/>
          </p:nvSpPr>
          <p:spPr>
            <a:xfrm rot="11794200" flipV="1">
              <a:off x="8494920" y="5568480"/>
              <a:ext cx="76680" cy="21600"/>
            </a:xfrm>
            <a:custGeom>
              <a:avLst/>
              <a:gdLst>
                <a:gd name="textAreaLeft" fmla="*/ 0 w 76680"/>
                <a:gd name="textAreaRight" fmla="*/ 77040 w 76680"/>
                <a:gd name="textAreaTop" fmla="*/ 360 h 21600"/>
                <a:gd name="textAreaBottom" fmla="*/ 2232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5" name="Google Shape;412;p7"/>
            <p:cNvSpPr/>
            <p:nvPr/>
          </p:nvSpPr>
          <p:spPr>
            <a:xfrm rot="11794200" flipV="1">
              <a:off x="9236880" y="3866400"/>
              <a:ext cx="74160" cy="84600"/>
            </a:xfrm>
            <a:custGeom>
              <a:avLst/>
              <a:gdLst>
                <a:gd name="textAreaLeft" fmla="*/ 0 w 74160"/>
                <a:gd name="textAreaRight" fmla="*/ 74520 w 74160"/>
                <a:gd name="textAreaTop" fmla="*/ -360 h 84600"/>
                <a:gd name="textAreaBottom" fmla="*/ 84600 h 8460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6" name="Google Shape;413;p7"/>
            <p:cNvSpPr/>
            <p:nvPr/>
          </p:nvSpPr>
          <p:spPr>
            <a:xfrm rot="11794200" flipV="1">
              <a:off x="8971560" y="4048920"/>
              <a:ext cx="76680" cy="677880"/>
            </a:xfrm>
            <a:custGeom>
              <a:avLst/>
              <a:gdLst>
                <a:gd name="textAreaLeft" fmla="*/ 0 w 76680"/>
                <a:gd name="textAreaRight" fmla="*/ 77040 w 76680"/>
                <a:gd name="textAreaTop" fmla="*/ -360 h 677880"/>
                <a:gd name="textAreaBottom" fmla="*/ 677880 h 67788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7" name="Google Shape;414;p7"/>
            <p:cNvSpPr/>
            <p:nvPr/>
          </p:nvSpPr>
          <p:spPr>
            <a:xfrm rot="11794200" flipV="1">
              <a:off x="8757360" y="4764600"/>
              <a:ext cx="40320" cy="351720"/>
            </a:xfrm>
            <a:custGeom>
              <a:avLst/>
              <a:gdLst>
                <a:gd name="textAreaLeft" fmla="*/ 0 w 40320"/>
                <a:gd name="textAreaRight" fmla="*/ 40680 w 40320"/>
                <a:gd name="textAreaTop" fmla="*/ -360 h 351720"/>
                <a:gd name="textAreaBottom" fmla="*/ 351720 h 35172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8" name="Google Shape;415;p7"/>
            <p:cNvSpPr/>
            <p:nvPr/>
          </p:nvSpPr>
          <p:spPr>
            <a:xfrm rot="11794200" flipV="1">
              <a:off x="8759520" y="4073760"/>
              <a:ext cx="665640" cy="2215440"/>
            </a:xfrm>
            <a:custGeom>
              <a:avLst/>
              <a:gdLst>
                <a:gd name="textAreaLeft" fmla="*/ 0 w 665640"/>
                <a:gd name="textAreaRight" fmla="*/ 666000 w 665640"/>
                <a:gd name="textAreaTop" fmla="*/ 360 h 2215440"/>
                <a:gd name="textAreaBottom" fmla="*/ 221616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99" name="Google Shape;416;p7"/>
            <p:cNvSpPr/>
            <p:nvPr/>
          </p:nvSpPr>
          <p:spPr>
            <a:xfrm rot="11794200" flipV="1">
              <a:off x="8498520" y="6140880"/>
              <a:ext cx="30240" cy="60840"/>
            </a:xfrm>
            <a:custGeom>
              <a:avLst/>
              <a:gdLst>
                <a:gd name="textAreaLeft" fmla="*/ 0 w 30240"/>
                <a:gd name="textAreaRight" fmla="*/ 30600 w 30240"/>
                <a:gd name="textAreaTop" fmla="*/ -360 h 60840"/>
                <a:gd name="textAreaBottom" fmla="*/ 6084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00" name="Google Shape;417;p7"/>
            <p:cNvSpPr/>
            <p:nvPr/>
          </p:nvSpPr>
          <p:spPr>
            <a:xfrm rot="11794200" flipV="1">
              <a:off x="8790840" y="4097520"/>
              <a:ext cx="665640" cy="2208600"/>
            </a:xfrm>
            <a:custGeom>
              <a:avLst/>
              <a:gdLst>
                <a:gd name="textAreaLeft" fmla="*/ 0 w 665640"/>
                <a:gd name="textAreaRight" fmla="*/ 666000 w 665640"/>
                <a:gd name="textAreaTop" fmla="*/ -360 h 2208600"/>
                <a:gd name="textAreaBottom" fmla="*/ 2208600 h 220860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1" name="Google Shape;418;p7"/>
            <p:cNvSpPr/>
            <p:nvPr/>
          </p:nvSpPr>
          <p:spPr>
            <a:xfrm rot="11794200" flipV="1">
              <a:off x="8819640" y="5235120"/>
              <a:ext cx="179280" cy="822960"/>
            </a:xfrm>
            <a:custGeom>
              <a:avLst/>
              <a:gdLst>
                <a:gd name="textAreaLeft" fmla="*/ 0 w 179280"/>
                <a:gd name="textAreaRight" fmla="*/ 179640 w 179280"/>
                <a:gd name="textAreaTop" fmla="*/ 360 h 822960"/>
                <a:gd name="textAreaBottom" fmla="*/ 82368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2" name="Google Shape;419;p7"/>
            <p:cNvSpPr/>
            <p:nvPr/>
          </p:nvSpPr>
          <p:spPr>
            <a:xfrm rot="11794200" flipV="1">
              <a:off x="9217800" y="4785840"/>
              <a:ext cx="93240" cy="426600"/>
            </a:xfrm>
            <a:custGeom>
              <a:avLst/>
              <a:gdLst>
                <a:gd name="textAreaLeft" fmla="*/ 0 w 93240"/>
                <a:gd name="textAreaRight" fmla="*/ 93600 w 93240"/>
                <a:gd name="textAreaTop" fmla="*/ -360 h 426600"/>
                <a:gd name="textAreaBottom" fmla="*/ 426600 h 42660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3" name="Google Shape;420;p7"/>
            <p:cNvSpPr/>
            <p:nvPr/>
          </p:nvSpPr>
          <p:spPr>
            <a:xfrm rot="11794200" flipV="1">
              <a:off x="9288720" y="4059360"/>
              <a:ext cx="430200" cy="681840"/>
            </a:xfrm>
            <a:custGeom>
              <a:avLst/>
              <a:gdLst>
                <a:gd name="textAreaLeft" fmla="*/ 0 w 430200"/>
                <a:gd name="textAreaRight" fmla="*/ 430560 w 430200"/>
                <a:gd name="textAreaTop" fmla="*/ 360 h 681840"/>
                <a:gd name="textAreaBottom" fmla="*/ 682560 h 68184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04" name="Google Shape;421;p7"/>
            <p:cNvSpPr/>
            <p:nvPr/>
          </p:nvSpPr>
          <p:spPr>
            <a:xfrm rot="11794200" flipV="1">
              <a:off x="9317880" y="4080960"/>
              <a:ext cx="424440" cy="657720"/>
            </a:xfrm>
            <a:custGeom>
              <a:avLst/>
              <a:gdLst>
                <a:gd name="textAreaLeft" fmla="*/ 0 w 424440"/>
                <a:gd name="textAreaRight" fmla="*/ 424800 w 424440"/>
                <a:gd name="textAreaTop" fmla="*/ -360 h 657720"/>
                <a:gd name="textAreaBottom" fmla="*/ 657720 h 65772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5" name="Google Shape;422;p7"/>
            <p:cNvSpPr/>
            <p:nvPr/>
          </p:nvSpPr>
          <p:spPr>
            <a:xfrm rot="11794200" flipV="1">
              <a:off x="9270360" y="4350240"/>
              <a:ext cx="284040" cy="684720"/>
            </a:xfrm>
            <a:custGeom>
              <a:avLst/>
              <a:gdLst>
                <a:gd name="textAreaLeft" fmla="*/ 0 w 284040"/>
                <a:gd name="textAreaRight" fmla="*/ 284400 w 284040"/>
                <a:gd name="textAreaTop" fmla="*/ 360 h 684720"/>
                <a:gd name="textAreaBottom" fmla="*/ 68544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06" name="Google Shape;423;p7"/>
            <p:cNvSpPr/>
            <p:nvPr/>
          </p:nvSpPr>
          <p:spPr>
            <a:xfrm rot="11794200" flipV="1">
              <a:off x="9303120" y="4330440"/>
              <a:ext cx="283680" cy="684720"/>
            </a:xfrm>
            <a:custGeom>
              <a:avLst/>
              <a:gdLst>
                <a:gd name="textAreaLeft" fmla="*/ 0 w 283680"/>
                <a:gd name="textAreaRight" fmla="*/ 284040 w 283680"/>
                <a:gd name="textAreaTop" fmla="*/ 360 h 684720"/>
                <a:gd name="textAreaBottom" fmla="*/ 68544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7" name="Google Shape;424;p7"/>
            <p:cNvSpPr/>
            <p:nvPr/>
          </p:nvSpPr>
          <p:spPr>
            <a:xfrm rot="11794200" flipV="1">
              <a:off x="9413640" y="4466520"/>
              <a:ext cx="107640" cy="480600"/>
            </a:xfrm>
            <a:custGeom>
              <a:avLst/>
              <a:gdLst>
                <a:gd name="textAreaLeft" fmla="*/ 0 w 107640"/>
                <a:gd name="textAreaRight" fmla="*/ 108000 w 107640"/>
                <a:gd name="textAreaTop" fmla="*/ -360 h 480600"/>
                <a:gd name="textAreaBottom" fmla="*/ 480600 h 48060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8" name="Google Shape;425;p7"/>
            <p:cNvSpPr/>
            <p:nvPr/>
          </p:nvSpPr>
          <p:spPr>
            <a:xfrm rot="11794200" flipV="1">
              <a:off x="9680400" y="4173120"/>
              <a:ext cx="82080" cy="220680"/>
            </a:xfrm>
            <a:custGeom>
              <a:avLst/>
              <a:gdLst>
                <a:gd name="textAreaLeft" fmla="*/ 0 w 82080"/>
                <a:gd name="textAreaRight" fmla="*/ 82440 w 82080"/>
                <a:gd name="textAreaTop" fmla="*/ -360 h 220680"/>
                <a:gd name="textAreaBottom" fmla="*/ 220680 h 22068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9" name="Google Shape;426;p7"/>
            <p:cNvSpPr/>
            <p:nvPr/>
          </p:nvSpPr>
          <p:spPr>
            <a:xfrm rot="11794200" flipV="1">
              <a:off x="8838720" y="361116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0" name="Google Shape;427;p7"/>
            <p:cNvSpPr/>
            <p:nvPr/>
          </p:nvSpPr>
          <p:spPr>
            <a:xfrm rot="11794200" flipV="1">
              <a:off x="8859240" y="360900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1" name="Google Shape;428;p7"/>
            <p:cNvSpPr/>
            <p:nvPr/>
          </p:nvSpPr>
          <p:spPr>
            <a:xfrm rot="11794200" flipV="1">
              <a:off x="8580960" y="3789360"/>
              <a:ext cx="303840" cy="1767600"/>
            </a:xfrm>
            <a:custGeom>
              <a:avLst/>
              <a:gdLst>
                <a:gd name="textAreaLeft" fmla="*/ 0 w 303840"/>
                <a:gd name="textAreaRight" fmla="*/ 304200 w 303840"/>
                <a:gd name="textAreaTop" fmla="*/ 360 h 1767600"/>
                <a:gd name="textAreaBottom" fmla="*/ 176832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2" name="Google Shape;429;p7"/>
            <p:cNvSpPr/>
            <p:nvPr/>
          </p:nvSpPr>
          <p:spPr>
            <a:xfrm rot="11794200" flipV="1">
              <a:off x="8537040" y="5241600"/>
              <a:ext cx="167040" cy="306360"/>
            </a:xfrm>
            <a:custGeom>
              <a:avLst/>
              <a:gdLst>
                <a:gd name="textAreaLeft" fmla="*/ 0 w 167040"/>
                <a:gd name="textAreaRight" fmla="*/ 167400 w 167040"/>
                <a:gd name="textAreaTop" fmla="*/ -360 h 306360"/>
                <a:gd name="textAreaBottom" fmla="*/ 306360 h 30636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3" name="Google Shape;430;p7"/>
            <p:cNvSpPr/>
            <p:nvPr/>
          </p:nvSpPr>
          <p:spPr>
            <a:xfrm rot="11794200" flipV="1">
              <a:off x="8635320" y="3810960"/>
              <a:ext cx="302760" cy="1571400"/>
            </a:xfrm>
            <a:custGeom>
              <a:avLst/>
              <a:gdLst>
                <a:gd name="textAreaLeft" fmla="*/ 0 w 302760"/>
                <a:gd name="textAreaRight" fmla="*/ 303120 w 302760"/>
                <a:gd name="textAreaTop" fmla="*/ -360 h 1571400"/>
                <a:gd name="textAreaBottom" fmla="*/ 1571400 h 157140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4" name="Google Shape;431;p7"/>
            <p:cNvSpPr/>
            <p:nvPr/>
          </p:nvSpPr>
          <p:spPr>
            <a:xfrm rot="11794200" flipV="1">
              <a:off x="8831880" y="3743280"/>
              <a:ext cx="215280" cy="117360"/>
            </a:xfrm>
            <a:custGeom>
              <a:avLst/>
              <a:gdLst>
                <a:gd name="textAreaLeft" fmla="*/ 0 w 215280"/>
                <a:gd name="textAreaRight" fmla="*/ 215640 w 215280"/>
                <a:gd name="textAreaTop" fmla="*/ 360 h 117360"/>
                <a:gd name="textAreaBottom" fmla="*/ 118080 h 11736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5" name="Google Shape;432;p7"/>
            <p:cNvSpPr/>
            <p:nvPr/>
          </p:nvSpPr>
          <p:spPr>
            <a:xfrm rot="11794200" flipV="1">
              <a:off x="8557200" y="5478840"/>
              <a:ext cx="72360" cy="72000"/>
            </a:xfrm>
            <a:custGeom>
              <a:avLst/>
              <a:gdLst>
                <a:gd name="textAreaLeft" fmla="*/ 0 w 72360"/>
                <a:gd name="textAreaRight" fmla="*/ 72720 w 72360"/>
                <a:gd name="textAreaTop" fmla="*/ 360 h 72000"/>
                <a:gd name="textAreaBottom" fmla="*/ 72720 h 7200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6" name="Google Shape;433;p7"/>
            <p:cNvSpPr/>
            <p:nvPr/>
          </p:nvSpPr>
          <p:spPr>
            <a:xfrm rot="11794200" flipV="1">
              <a:off x="8644320" y="4682880"/>
              <a:ext cx="63720" cy="637920"/>
            </a:xfrm>
            <a:custGeom>
              <a:avLst/>
              <a:gdLst>
                <a:gd name="textAreaLeft" fmla="*/ 0 w 63720"/>
                <a:gd name="textAreaRight" fmla="*/ 64080 w 63720"/>
                <a:gd name="textAreaTop" fmla="*/ 360 h 637920"/>
                <a:gd name="textAreaBottom" fmla="*/ 638640 h 63792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7" name="Google Shape;434;p7"/>
            <p:cNvSpPr/>
            <p:nvPr/>
          </p:nvSpPr>
          <p:spPr>
            <a:xfrm rot="11794200" flipV="1">
              <a:off x="8802360" y="410616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8" name="Google Shape;435;p7"/>
            <p:cNvSpPr/>
            <p:nvPr/>
          </p:nvSpPr>
          <p:spPr>
            <a:xfrm rot="11794200" flipV="1">
              <a:off x="8808840" y="441180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9" name="Google Shape;436;p7"/>
            <p:cNvSpPr/>
            <p:nvPr/>
          </p:nvSpPr>
          <p:spPr>
            <a:xfrm rot="11794200" flipV="1">
              <a:off x="8922600" y="3872160"/>
              <a:ext cx="32760" cy="330840"/>
            </a:xfrm>
            <a:custGeom>
              <a:avLst/>
              <a:gdLst>
                <a:gd name="textAreaLeft" fmla="*/ 0 w 32760"/>
                <a:gd name="textAreaRight" fmla="*/ 33120 w 32760"/>
                <a:gd name="textAreaTop" fmla="*/ -360 h 330840"/>
                <a:gd name="textAreaBottom" fmla="*/ 33084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20" name="Google Shape;437;p7"/>
          <p:cNvGrpSpPr/>
          <p:nvPr/>
        </p:nvGrpSpPr>
        <p:grpSpPr>
          <a:xfrm>
            <a:off x="-687960" y="-930600"/>
            <a:ext cx="1967400" cy="2091960"/>
            <a:chOff x="-687960" y="-930600"/>
            <a:chExt cx="1967400" cy="2091960"/>
          </a:xfrm>
        </p:grpSpPr>
        <p:sp>
          <p:nvSpPr>
            <p:cNvPr id="2421" name="Google Shape;438;p7"/>
            <p:cNvSpPr/>
            <p:nvPr/>
          </p:nvSpPr>
          <p:spPr>
            <a:xfrm rot="14527200" flipV="1">
              <a:off x="-556920" y="-533520"/>
              <a:ext cx="1671840" cy="1302480"/>
            </a:xfrm>
            <a:custGeom>
              <a:avLst/>
              <a:gdLst>
                <a:gd name="textAreaLeft" fmla="*/ 0 w 1671840"/>
                <a:gd name="textAreaRight" fmla="*/ 1672200 w 1671840"/>
                <a:gd name="textAreaTop" fmla="*/ 360 h 1302480"/>
                <a:gd name="textAreaBottom" fmla="*/ 1303200 h 13024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2" name="Google Shape;439;p7"/>
            <p:cNvSpPr/>
            <p:nvPr/>
          </p:nvSpPr>
          <p:spPr>
            <a:xfrm rot="14527200" flipV="1">
              <a:off x="533880" y="-712800"/>
              <a:ext cx="203400" cy="282960"/>
            </a:xfrm>
            <a:custGeom>
              <a:avLst/>
              <a:gdLst>
                <a:gd name="textAreaLeft" fmla="*/ 0 w 203400"/>
                <a:gd name="textAreaRight" fmla="*/ 203760 w 203400"/>
                <a:gd name="textAreaTop" fmla="*/ -360 h 282960"/>
                <a:gd name="textAreaBottom" fmla="*/ 282960 h 282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3" name="Google Shape;440;p7"/>
            <p:cNvSpPr/>
            <p:nvPr/>
          </p:nvSpPr>
          <p:spPr>
            <a:xfrm rot="14527200" flipV="1">
              <a:off x="-460440" y="-528120"/>
              <a:ext cx="339480" cy="184680"/>
            </a:xfrm>
            <a:custGeom>
              <a:avLst/>
              <a:gdLst>
                <a:gd name="textAreaLeft" fmla="*/ 0 w 339480"/>
                <a:gd name="textAreaRight" fmla="*/ 339840 w 339480"/>
                <a:gd name="textAreaTop" fmla="*/ 360 h 184680"/>
                <a:gd name="textAreaBottom" fmla="*/ 185400 h 18468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4" name="Google Shape;441;p7"/>
            <p:cNvSpPr/>
            <p:nvPr/>
          </p:nvSpPr>
          <p:spPr>
            <a:xfrm rot="14527200" flipV="1">
              <a:off x="-522720" y="-538560"/>
              <a:ext cx="1671840" cy="1302480"/>
            </a:xfrm>
            <a:custGeom>
              <a:avLst/>
              <a:gdLst>
                <a:gd name="textAreaLeft" fmla="*/ 0 w 1671840"/>
                <a:gd name="textAreaRight" fmla="*/ 1672200 w 1671840"/>
                <a:gd name="textAreaTop" fmla="*/ 360 h 1302480"/>
                <a:gd name="textAreaBottom" fmla="*/ 1303200 h 13024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5" name="Google Shape;442;p7"/>
            <p:cNvSpPr/>
            <p:nvPr/>
          </p:nvSpPr>
          <p:spPr>
            <a:xfrm rot="14527200" flipV="1">
              <a:off x="576360" y="-731520"/>
              <a:ext cx="172440" cy="295200"/>
            </a:xfrm>
            <a:custGeom>
              <a:avLst/>
              <a:gdLst>
                <a:gd name="textAreaLeft" fmla="*/ 0 w 172440"/>
                <a:gd name="textAreaRight" fmla="*/ 172800 w 172440"/>
                <a:gd name="textAreaTop" fmla="*/ -360 h 295200"/>
                <a:gd name="textAreaBottom" fmla="*/ 295200 h 295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6" name="Google Shape;443;p7"/>
            <p:cNvSpPr/>
            <p:nvPr/>
          </p:nvSpPr>
          <p:spPr>
            <a:xfrm rot="14527200" flipV="1">
              <a:off x="-426240" y="-533160"/>
              <a:ext cx="339480" cy="184680"/>
            </a:xfrm>
            <a:custGeom>
              <a:avLst/>
              <a:gdLst>
                <a:gd name="textAreaLeft" fmla="*/ 0 w 339480"/>
                <a:gd name="textAreaRight" fmla="*/ 339840 w 339480"/>
                <a:gd name="textAreaTop" fmla="*/ 360 h 184680"/>
                <a:gd name="textAreaBottom" fmla="*/ 185400 h 18468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7" name="Google Shape;444;p7"/>
            <p:cNvSpPr/>
            <p:nvPr/>
          </p:nvSpPr>
          <p:spPr>
            <a:xfrm rot="14527200" flipV="1">
              <a:off x="873360" y="316800"/>
              <a:ext cx="70920" cy="153000"/>
            </a:xfrm>
            <a:custGeom>
              <a:avLst/>
              <a:gdLst>
                <a:gd name="textAreaLeft" fmla="*/ 0 w 70920"/>
                <a:gd name="textAreaRight" fmla="*/ 71280 w 70920"/>
                <a:gd name="textAreaTop" fmla="*/ -360 h 153000"/>
                <a:gd name="textAreaBottom" fmla="*/ 153000 h 1530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8" name="Google Shape;445;p7"/>
            <p:cNvSpPr/>
            <p:nvPr/>
          </p:nvSpPr>
          <p:spPr>
            <a:xfrm rot="14527200" flipV="1">
              <a:off x="696600" y="-146520"/>
              <a:ext cx="113040" cy="272520"/>
            </a:xfrm>
            <a:custGeom>
              <a:avLst/>
              <a:gdLst>
                <a:gd name="textAreaLeft" fmla="*/ 0 w 113040"/>
                <a:gd name="textAreaRight" fmla="*/ 113400 w 113040"/>
                <a:gd name="textAreaTop" fmla="*/ 360 h 272520"/>
                <a:gd name="textAreaBottom" fmla="*/ 273240 h 2725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9" name="Google Shape;446;p7"/>
            <p:cNvSpPr/>
            <p:nvPr/>
          </p:nvSpPr>
          <p:spPr>
            <a:xfrm rot="14527200" flipV="1">
              <a:off x="793440" y="135720"/>
              <a:ext cx="77760" cy="75600"/>
            </a:xfrm>
            <a:custGeom>
              <a:avLst/>
              <a:gdLst>
                <a:gd name="textAreaLeft" fmla="*/ 0 w 77760"/>
                <a:gd name="textAreaRight" fmla="*/ 78120 w 77760"/>
                <a:gd name="textAreaTop" fmla="*/ 360 h 75600"/>
                <a:gd name="textAreaBottom" fmla="*/ 76320 h 7560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0" name="Google Shape;447;p7"/>
            <p:cNvSpPr/>
            <p:nvPr/>
          </p:nvSpPr>
          <p:spPr>
            <a:xfrm rot="14527200" flipV="1">
              <a:off x="487800" y="439920"/>
              <a:ext cx="138960" cy="137520"/>
            </a:xfrm>
            <a:custGeom>
              <a:avLst/>
              <a:gdLst>
                <a:gd name="textAreaLeft" fmla="*/ 0 w 138960"/>
                <a:gd name="textAreaRight" fmla="*/ 139320 w 138960"/>
                <a:gd name="textAreaTop" fmla="*/ 360 h 137520"/>
                <a:gd name="textAreaBottom" fmla="*/ 138240 h 1375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760" bIns="68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1" name="Google Shape;448;p7"/>
            <p:cNvSpPr/>
            <p:nvPr/>
          </p:nvSpPr>
          <p:spPr>
            <a:xfrm rot="14527200" flipV="1">
              <a:off x="455400" y="834120"/>
              <a:ext cx="84960" cy="56160"/>
            </a:xfrm>
            <a:custGeom>
              <a:avLst/>
              <a:gdLst>
                <a:gd name="textAreaLeft" fmla="*/ 0 w 84960"/>
                <a:gd name="textAreaRight" fmla="*/ 85320 w 84960"/>
                <a:gd name="textAreaTop" fmla="*/ 360 h 56160"/>
                <a:gd name="textAreaBottom" fmla="*/ 56880 h 561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2" name="Google Shape;449;p7"/>
            <p:cNvSpPr/>
            <p:nvPr/>
          </p:nvSpPr>
          <p:spPr>
            <a:xfrm rot="14527200" flipV="1">
              <a:off x="-28080" y="540000"/>
              <a:ext cx="179640" cy="265680"/>
            </a:xfrm>
            <a:custGeom>
              <a:avLst/>
              <a:gdLst>
                <a:gd name="textAreaLeft" fmla="*/ 0 w 179640"/>
                <a:gd name="textAreaRight" fmla="*/ 180000 w 179640"/>
                <a:gd name="textAreaTop" fmla="*/ 360 h 265680"/>
                <a:gd name="textAreaBottom" fmla="*/ 266400 h 26568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3" name="Google Shape;450;p7"/>
            <p:cNvSpPr/>
            <p:nvPr/>
          </p:nvSpPr>
          <p:spPr>
            <a:xfrm rot="14527200" flipV="1">
              <a:off x="366840" y="-415800"/>
              <a:ext cx="128160" cy="98280"/>
            </a:xfrm>
            <a:custGeom>
              <a:avLst/>
              <a:gdLst>
                <a:gd name="textAreaLeft" fmla="*/ 0 w 128160"/>
                <a:gd name="textAreaRight" fmla="*/ 128520 w 128160"/>
                <a:gd name="textAreaTop" fmla="*/ 360 h 98280"/>
                <a:gd name="textAreaBottom" fmla="*/ 99000 h 9828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4" name="Google Shape;451;p7"/>
            <p:cNvSpPr/>
            <p:nvPr/>
          </p:nvSpPr>
          <p:spPr>
            <a:xfrm rot="14527200" flipV="1">
              <a:off x="-100800" y="-444960"/>
              <a:ext cx="141840" cy="306720"/>
            </a:xfrm>
            <a:custGeom>
              <a:avLst/>
              <a:gdLst>
                <a:gd name="textAreaLeft" fmla="*/ 0 w 141840"/>
                <a:gd name="textAreaRight" fmla="*/ 142200 w 141840"/>
                <a:gd name="textAreaTop" fmla="*/ -360 h 306720"/>
                <a:gd name="textAreaBottom" fmla="*/ 306720 h 3067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5" name="Google Shape;452;p7"/>
            <p:cNvSpPr/>
            <p:nvPr/>
          </p:nvSpPr>
          <p:spPr>
            <a:xfrm rot="14527200" flipV="1">
              <a:off x="-223560" y="-419040"/>
              <a:ext cx="48240" cy="89640"/>
            </a:xfrm>
            <a:custGeom>
              <a:avLst/>
              <a:gdLst>
                <a:gd name="textAreaLeft" fmla="*/ 0 w 48240"/>
                <a:gd name="textAreaRight" fmla="*/ 48600 w 48240"/>
                <a:gd name="textAreaTop" fmla="*/ 360 h 89640"/>
                <a:gd name="textAreaBottom" fmla="*/ 90360 h 896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6" name="Google Shape;453;p7"/>
            <p:cNvSpPr/>
            <p:nvPr/>
          </p:nvSpPr>
          <p:spPr>
            <a:xfrm rot="14527200" flipV="1">
              <a:off x="709200" y="-658440"/>
              <a:ext cx="15840" cy="139680"/>
            </a:xfrm>
            <a:custGeom>
              <a:avLst/>
              <a:gdLst>
                <a:gd name="textAreaLeft" fmla="*/ 0 w 15840"/>
                <a:gd name="textAreaRight" fmla="*/ 16200 w 15840"/>
                <a:gd name="textAreaTop" fmla="*/ -360 h 139680"/>
                <a:gd name="textAreaBottom" fmla="*/ 139680 h 1396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840" bIns="69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7" name="Google Shape;454;p7"/>
            <p:cNvSpPr/>
            <p:nvPr/>
          </p:nvSpPr>
          <p:spPr>
            <a:xfrm rot="14527200" flipV="1">
              <a:off x="-96480" y="77040"/>
              <a:ext cx="144720" cy="122040"/>
            </a:xfrm>
            <a:custGeom>
              <a:avLst/>
              <a:gdLst>
                <a:gd name="textAreaLeft" fmla="*/ 0 w 144720"/>
                <a:gd name="textAreaRight" fmla="*/ 145080 w 144720"/>
                <a:gd name="textAreaTop" fmla="*/ -360 h 122040"/>
                <a:gd name="textAreaBottom" fmla="*/ 122040 h 1220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38" name="Google Shape;455;p7"/>
          <p:cNvGrpSpPr/>
          <p:nvPr/>
        </p:nvGrpSpPr>
        <p:grpSpPr>
          <a:xfrm>
            <a:off x="8430840" y="-292680"/>
            <a:ext cx="1249920" cy="1460520"/>
            <a:chOff x="8430840" y="-292680"/>
            <a:chExt cx="1249920" cy="1460520"/>
          </a:xfrm>
        </p:grpSpPr>
        <p:sp>
          <p:nvSpPr>
            <p:cNvPr id="2439" name="Google Shape;456;p7"/>
            <p:cNvSpPr/>
            <p:nvPr/>
          </p:nvSpPr>
          <p:spPr>
            <a:xfrm rot="807000">
              <a:off x="8565480" y="-196920"/>
              <a:ext cx="961200" cy="1270080"/>
            </a:xfrm>
            <a:custGeom>
              <a:avLst/>
              <a:gdLst>
                <a:gd name="textAreaLeft" fmla="*/ 0 w 961200"/>
                <a:gd name="textAreaRight" fmla="*/ 961560 w 961200"/>
                <a:gd name="textAreaTop" fmla="*/ 0 h 1270080"/>
                <a:gd name="textAreaBottom" fmla="*/ 127044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0" name="Google Shape;457;p7"/>
            <p:cNvSpPr/>
            <p:nvPr/>
          </p:nvSpPr>
          <p:spPr>
            <a:xfrm rot="807000">
              <a:off x="8575920" y="-196920"/>
              <a:ext cx="970200" cy="1269720"/>
            </a:xfrm>
            <a:custGeom>
              <a:avLst/>
              <a:gdLst>
                <a:gd name="textAreaLeft" fmla="*/ 0 w 970200"/>
                <a:gd name="textAreaRight" fmla="*/ 970560 w 970200"/>
                <a:gd name="textAreaTop" fmla="*/ 0 h 1269720"/>
                <a:gd name="textAreaBottom" fmla="*/ 127008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1" name="Google Shape;458;p7"/>
          <p:cNvGrpSpPr/>
          <p:nvPr/>
        </p:nvGrpSpPr>
        <p:grpSpPr>
          <a:xfrm>
            <a:off x="-331920" y="3657600"/>
            <a:ext cx="1328760" cy="1280880"/>
            <a:chOff x="-331920" y="3657600"/>
            <a:chExt cx="1328760" cy="1280880"/>
          </a:xfrm>
        </p:grpSpPr>
        <p:sp>
          <p:nvSpPr>
            <p:cNvPr id="2442" name="Google Shape;459;p7"/>
            <p:cNvSpPr/>
            <p:nvPr/>
          </p:nvSpPr>
          <p:spPr>
            <a:xfrm rot="18601800">
              <a:off x="-97560" y="3846600"/>
              <a:ext cx="910800" cy="904680"/>
            </a:xfrm>
            <a:custGeom>
              <a:avLst/>
              <a:gdLst>
                <a:gd name="textAreaLeft" fmla="*/ 0 w 910800"/>
                <a:gd name="textAreaRight" fmla="*/ 911160 w 910800"/>
                <a:gd name="textAreaTop" fmla="*/ 0 h 904680"/>
                <a:gd name="textAreaBottom" fmla="*/ 905040 h 9046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3" name="Google Shape;460;p7"/>
            <p:cNvSpPr/>
            <p:nvPr/>
          </p:nvSpPr>
          <p:spPr>
            <a:xfrm rot="18601800">
              <a:off x="-147960" y="3844440"/>
              <a:ext cx="910440" cy="904680"/>
            </a:xfrm>
            <a:custGeom>
              <a:avLst/>
              <a:gdLst>
                <a:gd name="textAreaLeft" fmla="*/ 0 w 910440"/>
                <a:gd name="textAreaRight" fmla="*/ 910800 w 910440"/>
                <a:gd name="textAreaTop" fmla="*/ 0 h 904680"/>
                <a:gd name="textAreaBottom" fmla="*/ 905040 h 9046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444" name="Google Shape;461;p7"/>
          <p:cNvSpPr/>
          <p:nvPr/>
        </p:nvSpPr>
        <p:spPr>
          <a:xfrm rot="5400000">
            <a:off x="8160120" y="2081160"/>
            <a:ext cx="1437120" cy="530640"/>
          </a:xfrm>
          <a:custGeom>
            <a:avLst/>
            <a:gdLst>
              <a:gd name="textAreaLeft" fmla="*/ 0 w 1437120"/>
              <a:gd name="textAreaRight" fmla="*/ 1437480 w 1437120"/>
              <a:gd name="textAreaTop" fmla="*/ 0 h 530640"/>
              <a:gd name="textAreaBottom" fmla="*/ 531000 h 5306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445" name="Google Shape;462;p7"/>
          <p:cNvGrpSpPr/>
          <p:nvPr/>
        </p:nvGrpSpPr>
        <p:grpSpPr>
          <a:xfrm>
            <a:off x="119160" y="1705320"/>
            <a:ext cx="426960" cy="563400"/>
            <a:chOff x="119160" y="1705320"/>
            <a:chExt cx="426960" cy="563400"/>
          </a:xfrm>
        </p:grpSpPr>
        <p:sp>
          <p:nvSpPr>
            <p:cNvPr id="2446" name="Google Shape;463;p7"/>
            <p:cNvSpPr/>
            <p:nvPr/>
          </p:nvSpPr>
          <p:spPr>
            <a:xfrm rot="16200000">
              <a:off x="250200" y="195588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7" name="Google Shape;464;p7"/>
            <p:cNvSpPr/>
            <p:nvPr/>
          </p:nvSpPr>
          <p:spPr>
            <a:xfrm rot="16200000">
              <a:off x="343080" y="20631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8" name="Google Shape;465;p7"/>
            <p:cNvSpPr/>
            <p:nvPr/>
          </p:nvSpPr>
          <p:spPr>
            <a:xfrm rot="16200000">
              <a:off x="349560" y="207216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9" name="Google Shape;466;p7"/>
            <p:cNvSpPr/>
            <p:nvPr/>
          </p:nvSpPr>
          <p:spPr>
            <a:xfrm rot="16200000">
              <a:off x="122400" y="181980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0" name="Google Shape;467;p7"/>
            <p:cNvSpPr/>
            <p:nvPr/>
          </p:nvSpPr>
          <p:spPr>
            <a:xfrm rot="16200000">
              <a:off x="93240" y="173088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1" name="Google Shape;468;p7"/>
            <p:cNvSpPr/>
            <p:nvPr/>
          </p:nvSpPr>
          <p:spPr>
            <a:xfrm rot="16200000">
              <a:off x="127440" y="182520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2" name="Google Shape;469;p7"/>
            <p:cNvSpPr/>
            <p:nvPr/>
          </p:nvSpPr>
          <p:spPr>
            <a:xfrm rot="16200000">
              <a:off x="292680" y="196020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3" name="Google Shape;470;p7"/>
            <p:cNvSpPr/>
            <p:nvPr/>
          </p:nvSpPr>
          <p:spPr>
            <a:xfrm rot="16200000">
              <a:off x="356400" y="218880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4" name="Google Shape;471;p7"/>
            <p:cNvSpPr/>
            <p:nvPr/>
          </p:nvSpPr>
          <p:spPr>
            <a:xfrm rot="16200000">
              <a:off x="278280" y="209016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5" name="Google Shape;472;p7"/>
            <p:cNvSpPr/>
            <p:nvPr/>
          </p:nvSpPr>
          <p:spPr>
            <a:xfrm rot="16200000">
              <a:off x="180000" y="200520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6" name="Google Shape;473;p7"/>
            <p:cNvSpPr/>
            <p:nvPr/>
          </p:nvSpPr>
          <p:spPr>
            <a:xfrm rot="16200000">
              <a:off x="497880" y="20620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7" name="Google Shape;474;p7"/>
            <p:cNvSpPr/>
            <p:nvPr/>
          </p:nvSpPr>
          <p:spPr>
            <a:xfrm rot="16200000">
              <a:off x="435240" y="20296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8" name="Google Shape;475;p7"/>
            <p:cNvSpPr/>
            <p:nvPr/>
          </p:nvSpPr>
          <p:spPr>
            <a:xfrm rot="16200000">
              <a:off x="545400" y="194328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9" name="Google Shape;476;p7"/>
            <p:cNvSpPr/>
            <p:nvPr/>
          </p:nvSpPr>
          <p:spPr>
            <a:xfrm rot="16200000">
              <a:off x="426960" y="20214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0" name="Google Shape;477;p7"/>
            <p:cNvSpPr/>
            <p:nvPr/>
          </p:nvSpPr>
          <p:spPr>
            <a:xfrm rot="16200000">
              <a:off x="420480" y="202104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461" name="Google Shape;478;p7"/>
          <p:cNvSpPr/>
          <p:nvPr/>
        </p:nvSpPr>
        <p:spPr>
          <a:xfrm rot="2942400" flipH="1">
            <a:off x="116280" y="2919240"/>
            <a:ext cx="507960" cy="428760"/>
          </a:xfrm>
          <a:custGeom>
            <a:avLst/>
            <a:gdLst>
              <a:gd name="textAreaLeft" fmla="*/ -360 w 507960"/>
              <a:gd name="textAreaRight" fmla="*/ 507960 w 507960"/>
              <a:gd name="textAreaTop" fmla="*/ 0 h 428760"/>
              <a:gd name="textAreaBottom" fmla="*/ 429120 h 42876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462"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463" name="Google Shape;481;p8"/>
          <p:cNvGrpSpPr/>
          <p:nvPr/>
        </p:nvGrpSpPr>
        <p:grpSpPr>
          <a:xfrm>
            <a:off x="8060040" y="-379800"/>
            <a:ext cx="1471320" cy="1217880"/>
            <a:chOff x="8060040" y="-379800"/>
            <a:chExt cx="1471320" cy="1217880"/>
          </a:xfrm>
        </p:grpSpPr>
        <p:sp>
          <p:nvSpPr>
            <p:cNvPr id="2464" name="Google Shape;482;p8"/>
            <p:cNvSpPr/>
            <p:nvPr/>
          </p:nvSpPr>
          <p:spPr>
            <a:xfrm>
              <a:off x="8069400" y="-243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5" name="Google Shape;483;p8"/>
            <p:cNvSpPr/>
            <p:nvPr/>
          </p:nvSpPr>
          <p:spPr>
            <a:xfrm>
              <a:off x="9046440" y="-349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6" name="Google Shape;484;p8"/>
            <p:cNvSpPr/>
            <p:nvPr/>
          </p:nvSpPr>
          <p:spPr>
            <a:xfrm>
              <a:off x="9249840" y="423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7" name="Google Shape;485;p8"/>
            <p:cNvSpPr/>
            <p:nvPr/>
          </p:nvSpPr>
          <p:spPr>
            <a:xfrm>
              <a:off x="8060040" y="-27036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8" name="Google Shape;486;p8"/>
            <p:cNvSpPr/>
            <p:nvPr/>
          </p:nvSpPr>
          <p:spPr>
            <a:xfrm>
              <a:off x="9058320" y="-37980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9" name="Google Shape;487;p8"/>
            <p:cNvSpPr/>
            <p:nvPr/>
          </p:nvSpPr>
          <p:spPr>
            <a:xfrm>
              <a:off x="9240120" y="39672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0" name="Google Shape;488;p8"/>
            <p:cNvSpPr/>
            <p:nvPr/>
          </p:nvSpPr>
          <p:spPr>
            <a:xfrm>
              <a:off x="8286840" y="-12168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1" name="Google Shape;489;p8"/>
            <p:cNvSpPr/>
            <p:nvPr/>
          </p:nvSpPr>
          <p:spPr>
            <a:xfrm>
              <a:off x="8625960" y="-21348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2" name="Google Shape;490;p8"/>
            <p:cNvSpPr/>
            <p:nvPr/>
          </p:nvSpPr>
          <p:spPr>
            <a:xfrm>
              <a:off x="8475120" y="-1184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3" name="Google Shape;491;p8"/>
            <p:cNvSpPr/>
            <p:nvPr/>
          </p:nvSpPr>
          <p:spPr>
            <a:xfrm>
              <a:off x="8310600" y="18720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4" name="Google Shape;492;p8"/>
            <p:cNvSpPr/>
            <p:nvPr/>
          </p:nvSpPr>
          <p:spPr>
            <a:xfrm>
              <a:off x="8096760" y="40248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5" name="Google Shape;493;p8"/>
            <p:cNvSpPr/>
            <p:nvPr/>
          </p:nvSpPr>
          <p:spPr>
            <a:xfrm>
              <a:off x="8366040" y="56160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6" name="Google Shape;494;p8"/>
            <p:cNvSpPr/>
            <p:nvPr/>
          </p:nvSpPr>
          <p:spPr>
            <a:xfrm>
              <a:off x="9007200" y="-4356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7" name="Google Shape;495;p8"/>
            <p:cNvSpPr/>
            <p:nvPr/>
          </p:nvSpPr>
          <p:spPr>
            <a:xfrm>
              <a:off x="9125640" y="23724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8" name="Google Shape;496;p8"/>
            <p:cNvSpPr/>
            <p:nvPr/>
          </p:nvSpPr>
          <p:spPr>
            <a:xfrm>
              <a:off x="9290160" y="41976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9" name="Google Shape;497;p8"/>
            <p:cNvSpPr/>
            <p:nvPr/>
          </p:nvSpPr>
          <p:spPr>
            <a:xfrm>
              <a:off x="9105480" y="-35676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0" name="Google Shape;498;p8"/>
            <p:cNvSpPr/>
            <p:nvPr/>
          </p:nvSpPr>
          <p:spPr>
            <a:xfrm>
              <a:off x="8806320" y="47700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1" name="Google Shape;499;p8"/>
          <p:cNvGrpSpPr/>
          <p:nvPr/>
        </p:nvGrpSpPr>
        <p:grpSpPr>
          <a:xfrm>
            <a:off x="-603720" y="4337280"/>
            <a:ext cx="1591560" cy="1281240"/>
            <a:chOff x="-603720" y="4337280"/>
            <a:chExt cx="1591560" cy="1281240"/>
          </a:xfrm>
        </p:grpSpPr>
        <p:sp>
          <p:nvSpPr>
            <p:cNvPr id="2482" name="Google Shape;500;p8"/>
            <p:cNvSpPr/>
            <p:nvPr/>
          </p:nvSpPr>
          <p:spPr>
            <a:xfrm rot="10800000">
              <a:off x="-567720" y="4337280"/>
              <a:ext cx="1548360" cy="1183680"/>
            </a:xfrm>
            <a:custGeom>
              <a:avLst/>
              <a:gdLst>
                <a:gd name="textAreaLeft" fmla="*/ 0 w 1548360"/>
                <a:gd name="textAreaRight" fmla="*/ 1548720 w 1548360"/>
                <a:gd name="textAreaTop" fmla="*/ 0 h 1183680"/>
                <a:gd name="textAreaBottom" fmla="*/ 1184040 h 118368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83" name="Google Shape;501;p8"/>
            <p:cNvSpPr/>
            <p:nvPr/>
          </p:nvSpPr>
          <p:spPr>
            <a:xfrm rot="10800000">
              <a:off x="-354600" y="5336280"/>
              <a:ext cx="201600" cy="246240"/>
            </a:xfrm>
            <a:custGeom>
              <a:avLst/>
              <a:gdLst>
                <a:gd name="textAreaLeft" fmla="*/ 0 w 201600"/>
                <a:gd name="textAreaRight" fmla="*/ 201960 w 201600"/>
                <a:gd name="textAreaTop" fmla="*/ 0 h 246240"/>
                <a:gd name="textAreaBottom" fmla="*/ 246600 h 24624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84" name="Google Shape;502;p8"/>
            <p:cNvSpPr/>
            <p:nvPr/>
          </p:nvSpPr>
          <p:spPr>
            <a:xfrm rot="10800000">
              <a:off x="-603720" y="4533840"/>
              <a:ext cx="308520" cy="173520"/>
            </a:xfrm>
            <a:custGeom>
              <a:avLst/>
              <a:gdLst>
                <a:gd name="textAreaLeft" fmla="*/ 0 w 308520"/>
                <a:gd name="textAreaRight" fmla="*/ 308880 w 308520"/>
                <a:gd name="textAreaTop" fmla="*/ 0 h 173520"/>
                <a:gd name="textAreaBottom" fmla="*/ 173880 h 17352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85" name="Google Shape;503;p8"/>
            <p:cNvSpPr/>
            <p:nvPr/>
          </p:nvSpPr>
          <p:spPr>
            <a:xfrm rot="10800000">
              <a:off x="-560520" y="4367880"/>
              <a:ext cx="1548360" cy="1183680"/>
            </a:xfrm>
            <a:custGeom>
              <a:avLst/>
              <a:gdLst>
                <a:gd name="textAreaLeft" fmla="*/ 0 w 1548360"/>
                <a:gd name="textAreaRight" fmla="*/ 1548720 w 1548360"/>
                <a:gd name="textAreaTop" fmla="*/ 0 h 1183680"/>
                <a:gd name="textAreaBottom" fmla="*/ 1184040 h 118368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6" name="Google Shape;504;p8"/>
            <p:cNvSpPr/>
            <p:nvPr/>
          </p:nvSpPr>
          <p:spPr>
            <a:xfrm rot="10800000">
              <a:off x="-345960" y="5356080"/>
              <a:ext cx="177120" cy="262440"/>
            </a:xfrm>
            <a:custGeom>
              <a:avLst/>
              <a:gdLst>
                <a:gd name="textAreaLeft" fmla="*/ 0 w 177120"/>
                <a:gd name="textAreaRight" fmla="*/ 177480 w 177120"/>
                <a:gd name="textAreaTop" fmla="*/ 0 h 262440"/>
                <a:gd name="textAreaBottom" fmla="*/ 262800 h 26244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7" name="Google Shape;505;p8"/>
            <p:cNvSpPr/>
            <p:nvPr/>
          </p:nvSpPr>
          <p:spPr>
            <a:xfrm rot="10800000">
              <a:off x="-596880" y="4564800"/>
              <a:ext cx="308520" cy="173520"/>
            </a:xfrm>
            <a:custGeom>
              <a:avLst/>
              <a:gdLst>
                <a:gd name="textAreaLeft" fmla="*/ 0 w 308520"/>
                <a:gd name="textAreaRight" fmla="*/ 308880 w 308520"/>
                <a:gd name="textAreaTop" fmla="*/ 0 h 173520"/>
                <a:gd name="textAreaBottom" fmla="*/ 173880 h 17352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8" name="Google Shape;506;p8"/>
            <p:cNvSpPr/>
            <p:nvPr/>
          </p:nvSpPr>
          <p:spPr>
            <a:xfrm rot="10800000">
              <a:off x="610920" y="5298840"/>
              <a:ext cx="74880" cy="133560"/>
            </a:xfrm>
            <a:custGeom>
              <a:avLst/>
              <a:gdLst>
                <a:gd name="textAreaLeft" fmla="*/ 0 w 74880"/>
                <a:gd name="textAreaRight" fmla="*/ 75240 w 74880"/>
                <a:gd name="textAreaTop" fmla="*/ 0 h 133560"/>
                <a:gd name="textAreaBottom" fmla="*/ 133920 h 13356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6960" bIns="66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9" name="Google Shape;507;p8"/>
            <p:cNvSpPr/>
            <p:nvPr/>
          </p:nvSpPr>
          <p:spPr>
            <a:xfrm rot="10800000">
              <a:off x="211320" y="5247720"/>
              <a:ext cx="110160" cy="246600"/>
            </a:xfrm>
            <a:custGeom>
              <a:avLst/>
              <a:gdLst>
                <a:gd name="textAreaLeft" fmla="*/ 0 w 110160"/>
                <a:gd name="textAreaRight" fmla="*/ 110520 w 110160"/>
                <a:gd name="textAreaTop" fmla="*/ 0 h 246600"/>
                <a:gd name="textAreaBottom" fmla="*/ 246960 h 24660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0" name="Google Shape;508;p8"/>
            <p:cNvSpPr/>
            <p:nvPr/>
          </p:nvSpPr>
          <p:spPr>
            <a:xfrm rot="10800000">
              <a:off x="407880" y="5335920"/>
              <a:ext cx="62640" cy="75960"/>
            </a:xfrm>
            <a:custGeom>
              <a:avLst/>
              <a:gdLst>
                <a:gd name="textAreaLeft" fmla="*/ 0 w 62640"/>
                <a:gd name="textAreaRight" fmla="*/ 63000 w 62640"/>
                <a:gd name="textAreaTop" fmla="*/ 0 h 75960"/>
                <a:gd name="textAreaBottom" fmla="*/ 76320 h 759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160" bIns="38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1" name="Google Shape;509;p8"/>
            <p:cNvSpPr/>
            <p:nvPr/>
          </p:nvSpPr>
          <p:spPr>
            <a:xfrm rot="10800000">
              <a:off x="564840" y="4974840"/>
              <a:ext cx="137880" cy="111240"/>
            </a:xfrm>
            <a:custGeom>
              <a:avLst/>
              <a:gdLst>
                <a:gd name="textAreaLeft" fmla="*/ 0 w 137880"/>
                <a:gd name="textAreaRight" fmla="*/ 138240 w 137880"/>
                <a:gd name="textAreaTop" fmla="*/ 0 h 111240"/>
                <a:gd name="textAreaBottom" fmla="*/ 111600 h 11124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2" name="Google Shape;510;p8"/>
            <p:cNvSpPr/>
            <p:nvPr/>
          </p:nvSpPr>
          <p:spPr>
            <a:xfrm rot="10800000">
              <a:off x="876600" y="4835160"/>
              <a:ext cx="74880" cy="56520"/>
            </a:xfrm>
            <a:custGeom>
              <a:avLst/>
              <a:gdLst>
                <a:gd name="textAreaLeft" fmla="*/ 0 w 74880"/>
                <a:gd name="textAreaRight" fmla="*/ 75240 w 74880"/>
                <a:gd name="textAreaTop" fmla="*/ 0 h 56520"/>
                <a:gd name="textAreaBottom" fmla="*/ 56880 h 5652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440" bIns="28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3" name="Google Shape;511;p8"/>
            <p:cNvSpPr/>
            <p:nvPr/>
          </p:nvSpPr>
          <p:spPr>
            <a:xfrm rot="10800000">
              <a:off x="540720" y="4424760"/>
              <a:ext cx="149400" cy="256320"/>
            </a:xfrm>
            <a:custGeom>
              <a:avLst/>
              <a:gdLst>
                <a:gd name="textAreaLeft" fmla="*/ 0 w 149400"/>
                <a:gd name="textAreaRight" fmla="*/ 149760 w 149400"/>
                <a:gd name="textAreaTop" fmla="*/ 0 h 256320"/>
                <a:gd name="textAreaBottom" fmla="*/ 256680 h 25632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4" name="Google Shape;512;p8"/>
            <p:cNvSpPr/>
            <p:nvPr/>
          </p:nvSpPr>
          <p:spPr>
            <a:xfrm rot="10800000">
              <a:off x="-217440" y="5174280"/>
              <a:ext cx="126360" cy="75240"/>
            </a:xfrm>
            <a:custGeom>
              <a:avLst/>
              <a:gdLst>
                <a:gd name="textAreaLeft" fmla="*/ 0 w 126360"/>
                <a:gd name="textAreaRight" fmla="*/ 126720 w 126360"/>
                <a:gd name="textAreaTop" fmla="*/ 0 h 75240"/>
                <a:gd name="textAreaBottom" fmla="*/ 75600 h 752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5" name="Google Shape;513;p8"/>
            <p:cNvSpPr/>
            <p:nvPr/>
          </p:nvSpPr>
          <p:spPr>
            <a:xfrm rot="10800000">
              <a:off x="-323640" y="4662000"/>
              <a:ext cx="151200" cy="264600"/>
            </a:xfrm>
            <a:custGeom>
              <a:avLst/>
              <a:gdLst>
                <a:gd name="textAreaLeft" fmla="*/ 0 w 151200"/>
                <a:gd name="textAreaRight" fmla="*/ 151560 w 151200"/>
                <a:gd name="textAreaTop" fmla="*/ 0 h 264600"/>
                <a:gd name="textAreaBottom" fmla="*/ 264960 h 26460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6" name="Google Shape;514;p8"/>
            <p:cNvSpPr/>
            <p:nvPr/>
          </p:nvSpPr>
          <p:spPr>
            <a:xfrm rot="10800000">
              <a:off x="-395640" y="4637520"/>
              <a:ext cx="51480" cy="78840"/>
            </a:xfrm>
            <a:custGeom>
              <a:avLst/>
              <a:gdLst>
                <a:gd name="textAreaLeft" fmla="*/ 0 w 51480"/>
                <a:gd name="textAreaRight" fmla="*/ 51840 w 51480"/>
                <a:gd name="textAreaTop" fmla="*/ 0 h 78840"/>
                <a:gd name="textAreaBottom" fmla="*/ 79200 h 788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0" bIns="39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7" name="Google Shape;515;p8"/>
            <p:cNvSpPr/>
            <p:nvPr/>
          </p:nvSpPr>
          <p:spPr>
            <a:xfrm rot="10800000">
              <a:off x="-259200" y="5466240"/>
              <a:ext cx="24120" cy="126720"/>
            </a:xfrm>
            <a:custGeom>
              <a:avLst/>
              <a:gdLst>
                <a:gd name="textAreaLeft" fmla="*/ 0 w 24120"/>
                <a:gd name="textAreaRight" fmla="*/ 24480 w 24120"/>
                <a:gd name="textAreaTop" fmla="*/ 0 h 126720"/>
                <a:gd name="textAreaBottom" fmla="*/ 127080 h 12672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8" name="Google Shape;516;p8"/>
            <p:cNvSpPr/>
            <p:nvPr/>
          </p:nvSpPr>
          <p:spPr>
            <a:xfrm rot="10800000">
              <a:off x="52920" y="4610160"/>
              <a:ext cx="144000" cy="97920"/>
            </a:xfrm>
            <a:custGeom>
              <a:avLst/>
              <a:gdLst>
                <a:gd name="textAreaLeft" fmla="*/ 0 w 144000"/>
                <a:gd name="textAreaRight" fmla="*/ 144360 w 144000"/>
                <a:gd name="textAreaTop" fmla="*/ 0 h 97920"/>
                <a:gd name="textAreaBottom" fmla="*/ 98280 h 9792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99" name="Google Shape;517;p8"/>
          <p:cNvGrpSpPr/>
          <p:nvPr/>
        </p:nvGrpSpPr>
        <p:grpSpPr>
          <a:xfrm>
            <a:off x="8354880" y="4240800"/>
            <a:ext cx="882360" cy="1073880"/>
            <a:chOff x="8354880" y="4240800"/>
            <a:chExt cx="882360" cy="1073880"/>
          </a:xfrm>
        </p:grpSpPr>
        <p:sp>
          <p:nvSpPr>
            <p:cNvPr id="2500" name="Google Shape;518;p8"/>
            <p:cNvSpPr/>
            <p:nvPr/>
          </p:nvSpPr>
          <p:spPr>
            <a:xfrm rot="16200000" flipV="1">
              <a:off x="8266680" y="432828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01" name="Google Shape;519;p8"/>
            <p:cNvSpPr/>
            <p:nvPr/>
          </p:nvSpPr>
          <p:spPr>
            <a:xfrm rot="16200000" flipV="1">
              <a:off x="8293680" y="4370760"/>
              <a:ext cx="1031400" cy="855360"/>
            </a:xfrm>
            <a:custGeom>
              <a:avLst/>
              <a:gdLst>
                <a:gd name="textAreaLeft" fmla="*/ 0 w 1031400"/>
                <a:gd name="textAreaRight" fmla="*/ 1031760 w 1031400"/>
                <a:gd name="textAreaTop" fmla="*/ 360 h 855360"/>
                <a:gd name="textAreaBottom" fmla="*/ 85608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02" name="Google Shape;520;p8"/>
          <p:cNvGrpSpPr/>
          <p:nvPr/>
        </p:nvGrpSpPr>
        <p:grpSpPr>
          <a:xfrm>
            <a:off x="8578080" y="1873080"/>
            <a:ext cx="916200" cy="1568880"/>
            <a:chOff x="8578080" y="1873080"/>
            <a:chExt cx="916200" cy="1568880"/>
          </a:xfrm>
        </p:grpSpPr>
        <p:sp>
          <p:nvSpPr>
            <p:cNvPr id="2503" name="Google Shape;521;p8"/>
            <p:cNvSpPr/>
            <p:nvPr/>
          </p:nvSpPr>
          <p:spPr>
            <a:xfrm rot="367200">
              <a:off x="8709840" y="28915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04" name="Google Shape;522;p8"/>
            <p:cNvSpPr/>
            <p:nvPr/>
          </p:nvSpPr>
          <p:spPr>
            <a:xfrm rot="367200">
              <a:off x="8717400" y="29066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dk2"/>
            </a:solidFill>
            <a:ln w="2225">
              <a:solidFill>
                <a:srgbClr val="06B2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5" name="Google Shape;523;p8"/>
            <p:cNvSpPr/>
            <p:nvPr/>
          </p:nvSpPr>
          <p:spPr>
            <a:xfrm rot="367200">
              <a:off x="9234360" y="29404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6" name="Google Shape;524;p8"/>
            <p:cNvSpPr/>
            <p:nvPr/>
          </p:nvSpPr>
          <p:spPr>
            <a:xfrm rot="367200">
              <a:off x="8715960" y="32940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7" name="Google Shape;525;p8"/>
            <p:cNvSpPr/>
            <p:nvPr/>
          </p:nvSpPr>
          <p:spPr>
            <a:xfrm rot="367200">
              <a:off x="9099720" y="314928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8" name="Google Shape;526;p8"/>
            <p:cNvSpPr/>
            <p:nvPr/>
          </p:nvSpPr>
          <p:spPr>
            <a:xfrm rot="367200">
              <a:off x="8792280" y="304128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9" name="Google Shape;527;p8"/>
            <p:cNvSpPr/>
            <p:nvPr/>
          </p:nvSpPr>
          <p:spPr>
            <a:xfrm rot="367200">
              <a:off x="8635680" y="189036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0" name="Google Shape;528;p8"/>
            <p:cNvSpPr/>
            <p:nvPr/>
          </p:nvSpPr>
          <p:spPr>
            <a:xfrm rot="367200">
              <a:off x="8619480" y="189360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1" name="Google Shape;529;p8"/>
            <p:cNvSpPr/>
            <p:nvPr/>
          </p:nvSpPr>
          <p:spPr>
            <a:xfrm rot="367200">
              <a:off x="8847720" y="247356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2" name="Google Shape;530;p8"/>
            <p:cNvSpPr/>
            <p:nvPr/>
          </p:nvSpPr>
          <p:spPr>
            <a:xfrm rot="367200">
              <a:off x="8672400" y="189396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3" name="Google Shape;531;p8"/>
            <p:cNvSpPr/>
            <p:nvPr/>
          </p:nvSpPr>
          <p:spPr>
            <a:xfrm rot="367200">
              <a:off x="8674200" y="226548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4" name="Google Shape;532;p8"/>
            <p:cNvSpPr/>
            <p:nvPr/>
          </p:nvSpPr>
          <p:spPr>
            <a:xfrm rot="367200">
              <a:off x="8830800" y="199044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15" name="Google Shape;533;p8"/>
          <p:cNvSpPr/>
          <p:nvPr/>
        </p:nvSpPr>
        <p:spPr>
          <a:xfrm>
            <a:off x="36000" y="256320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6" name="Google Shape;534;p8"/>
          <p:cNvSpPr/>
          <p:nvPr/>
        </p:nvSpPr>
        <p:spPr>
          <a:xfrm>
            <a:off x="907920" y="72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lt1"/>
          </a:solidFill>
          <a:ln w="9525">
            <a:solidFill>
              <a:srgbClr val="0054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17" name="Google Shape;535;p8"/>
          <p:cNvGrpSpPr/>
          <p:nvPr/>
        </p:nvGrpSpPr>
        <p:grpSpPr>
          <a:xfrm>
            <a:off x="-692640" y="33840"/>
            <a:ext cx="1326960" cy="2529000"/>
            <a:chOff x="-692640" y="33840"/>
            <a:chExt cx="1326960" cy="2529000"/>
          </a:xfrm>
        </p:grpSpPr>
        <p:sp>
          <p:nvSpPr>
            <p:cNvPr id="2518" name="Google Shape;536;p8"/>
            <p:cNvSpPr/>
            <p:nvPr/>
          </p:nvSpPr>
          <p:spPr>
            <a:xfrm>
              <a:off x="-673920" y="73044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30">
                  <a:moveTo>
                    <a:pt x="13560" y="1"/>
                  </a:moveTo>
                  <a:cubicBezTo>
                    <a:pt x="13118" y="1"/>
                    <a:pt x="12688" y="230"/>
                    <a:pt x="12451" y="640"/>
                  </a:cubicBezTo>
                  <a:cubicBezTo>
                    <a:pt x="11280" y="2669"/>
                    <a:pt x="10172" y="4729"/>
                    <a:pt x="9060" y="6787"/>
                  </a:cubicBezTo>
                  <a:cubicBezTo>
                    <a:pt x="7954" y="8849"/>
                    <a:pt x="6871" y="10922"/>
                    <a:pt x="5803" y="13001"/>
                  </a:cubicBezTo>
                  <a:cubicBezTo>
                    <a:pt x="5265" y="14038"/>
                    <a:pt x="4740" y="15082"/>
                    <a:pt x="4209" y="16124"/>
                  </a:cubicBezTo>
                  <a:lnTo>
                    <a:pt x="2637" y="19258"/>
                  </a:lnTo>
                  <a:cubicBezTo>
                    <a:pt x="2119" y="20305"/>
                    <a:pt x="1597" y="21350"/>
                    <a:pt x="1085" y="22401"/>
                  </a:cubicBezTo>
                  <a:lnTo>
                    <a:pt x="315" y="23975"/>
                  </a:lnTo>
                  <a:cubicBezTo>
                    <a:pt x="251" y="24107"/>
                    <a:pt x="181" y="24235"/>
                    <a:pt x="129" y="24372"/>
                  </a:cubicBezTo>
                  <a:cubicBezTo>
                    <a:pt x="77" y="24510"/>
                    <a:pt x="40" y="24654"/>
                    <a:pt x="21" y="24807"/>
                  </a:cubicBezTo>
                  <a:cubicBezTo>
                    <a:pt x="1" y="24961"/>
                    <a:pt x="1" y="25123"/>
                    <a:pt x="23" y="25296"/>
                  </a:cubicBezTo>
                  <a:cubicBezTo>
                    <a:pt x="46" y="25470"/>
                    <a:pt x="84" y="25650"/>
                    <a:pt x="182" y="25860"/>
                  </a:cubicBezTo>
                  <a:cubicBezTo>
                    <a:pt x="512" y="26571"/>
                    <a:pt x="1231" y="27029"/>
                    <a:pt x="2012" y="27029"/>
                  </a:cubicBezTo>
                  <a:cubicBezTo>
                    <a:pt x="2165" y="27029"/>
                    <a:pt x="2320" y="27012"/>
                    <a:pt x="2475" y="26975"/>
                  </a:cubicBezTo>
                  <a:cubicBezTo>
                    <a:pt x="2699" y="26922"/>
                    <a:pt x="2866" y="26841"/>
                    <a:pt x="3017" y="26752"/>
                  </a:cubicBezTo>
                  <a:cubicBezTo>
                    <a:pt x="3167" y="26662"/>
                    <a:pt x="3295" y="26562"/>
                    <a:pt x="3401" y="26451"/>
                  </a:cubicBezTo>
                  <a:cubicBezTo>
                    <a:pt x="3511" y="26344"/>
                    <a:pt x="3601" y="26224"/>
                    <a:pt x="3678" y="26099"/>
                  </a:cubicBezTo>
                  <a:cubicBezTo>
                    <a:pt x="3752" y="25974"/>
                    <a:pt x="3811" y="25838"/>
                    <a:pt x="3876" y="25707"/>
                  </a:cubicBezTo>
                  <a:lnTo>
                    <a:pt x="4639" y="24130"/>
                  </a:lnTo>
                  <a:cubicBezTo>
                    <a:pt x="5150" y="23078"/>
                    <a:pt x="5649" y="22022"/>
                    <a:pt x="6153" y="20969"/>
                  </a:cubicBezTo>
                  <a:lnTo>
                    <a:pt x="7649" y="17797"/>
                  </a:lnTo>
                  <a:cubicBezTo>
                    <a:pt x="8142" y="16737"/>
                    <a:pt x="8638" y="15679"/>
                    <a:pt x="9123" y="14615"/>
                  </a:cubicBezTo>
                  <a:cubicBezTo>
                    <a:pt x="10099" y="12491"/>
                    <a:pt x="11060" y="10360"/>
                    <a:pt x="12001" y="8219"/>
                  </a:cubicBezTo>
                  <a:cubicBezTo>
                    <a:pt x="12934" y="6073"/>
                    <a:pt x="13870" y="3929"/>
                    <a:pt x="14744" y="1755"/>
                  </a:cubicBezTo>
                  <a:cubicBezTo>
                    <a:pt x="14977" y="1174"/>
                    <a:pt x="14755" y="494"/>
                    <a:pt x="14197" y="172"/>
                  </a:cubicBezTo>
                  <a:cubicBezTo>
                    <a:pt x="13996" y="56"/>
                    <a:pt x="13776" y="1"/>
                    <a:pt x="1356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9" name="Google Shape;537;p8"/>
            <p:cNvSpPr/>
            <p:nvPr/>
          </p:nvSpPr>
          <p:spPr>
            <a:xfrm>
              <a:off x="-692640" y="718560"/>
              <a:ext cx="1015200" cy="1832400"/>
            </a:xfrm>
            <a:custGeom>
              <a:avLst/>
              <a:gdLst>
                <a:gd name="textAreaLeft" fmla="*/ 0 w 1015200"/>
                <a:gd name="textAreaRight" fmla="*/ 1015560 w 1015200"/>
                <a:gd name="textAreaTop" fmla="*/ 0 h 1832400"/>
                <a:gd name="textAreaBottom" fmla="*/ 1832760 h 1832400"/>
              </a:gdLst>
              <a:ahLst/>
              <a:cxnLst/>
              <a:rect l="textAreaLeft" t="textAreaTop" r="textAreaRight" b="textAreaBottom"/>
              <a:pathLst>
                <a:path w="14977" h="27029">
                  <a:moveTo>
                    <a:pt x="13558" y="1"/>
                  </a:moveTo>
                  <a:cubicBezTo>
                    <a:pt x="13117" y="1"/>
                    <a:pt x="12687" y="230"/>
                    <a:pt x="12451" y="640"/>
                  </a:cubicBezTo>
                  <a:cubicBezTo>
                    <a:pt x="11278" y="2669"/>
                    <a:pt x="10172" y="4730"/>
                    <a:pt x="9059" y="6787"/>
                  </a:cubicBezTo>
                  <a:cubicBezTo>
                    <a:pt x="7954" y="8850"/>
                    <a:pt x="6870" y="10920"/>
                    <a:pt x="5803" y="13000"/>
                  </a:cubicBezTo>
                  <a:cubicBezTo>
                    <a:pt x="5264" y="14039"/>
                    <a:pt x="4739" y="15082"/>
                    <a:pt x="4208" y="16124"/>
                  </a:cubicBezTo>
                  <a:lnTo>
                    <a:pt x="2637" y="19258"/>
                  </a:lnTo>
                  <a:cubicBezTo>
                    <a:pt x="2119" y="20304"/>
                    <a:pt x="1596" y="21350"/>
                    <a:pt x="1084" y="22401"/>
                  </a:cubicBezTo>
                  <a:lnTo>
                    <a:pt x="314" y="23975"/>
                  </a:lnTo>
                  <a:cubicBezTo>
                    <a:pt x="251" y="24108"/>
                    <a:pt x="180" y="24236"/>
                    <a:pt x="129" y="24372"/>
                  </a:cubicBezTo>
                  <a:cubicBezTo>
                    <a:pt x="77" y="24511"/>
                    <a:pt x="39" y="24654"/>
                    <a:pt x="21" y="24807"/>
                  </a:cubicBezTo>
                  <a:cubicBezTo>
                    <a:pt x="1" y="24960"/>
                    <a:pt x="1" y="25122"/>
                    <a:pt x="22" y="25295"/>
                  </a:cubicBezTo>
                  <a:cubicBezTo>
                    <a:pt x="45" y="25469"/>
                    <a:pt x="84" y="25650"/>
                    <a:pt x="182" y="25860"/>
                  </a:cubicBezTo>
                  <a:cubicBezTo>
                    <a:pt x="512" y="26572"/>
                    <a:pt x="1230" y="27029"/>
                    <a:pt x="2012" y="27029"/>
                  </a:cubicBezTo>
                  <a:cubicBezTo>
                    <a:pt x="2165" y="27029"/>
                    <a:pt x="2319" y="27012"/>
                    <a:pt x="2474" y="26976"/>
                  </a:cubicBezTo>
                  <a:cubicBezTo>
                    <a:pt x="2699" y="26922"/>
                    <a:pt x="2864" y="26840"/>
                    <a:pt x="3017" y="26753"/>
                  </a:cubicBezTo>
                  <a:cubicBezTo>
                    <a:pt x="3165" y="26662"/>
                    <a:pt x="3293" y="26563"/>
                    <a:pt x="3401" y="26452"/>
                  </a:cubicBezTo>
                  <a:cubicBezTo>
                    <a:pt x="3510" y="26342"/>
                    <a:pt x="3600" y="26224"/>
                    <a:pt x="3677" y="26099"/>
                  </a:cubicBezTo>
                  <a:cubicBezTo>
                    <a:pt x="3752" y="25973"/>
                    <a:pt x="3810" y="25839"/>
                    <a:pt x="3874" y="25708"/>
                  </a:cubicBezTo>
                  <a:lnTo>
                    <a:pt x="4639" y="24129"/>
                  </a:lnTo>
                  <a:cubicBezTo>
                    <a:pt x="5149" y="23079"/>
                    <a:pt x="5649" y="22022"/>
                    <a:pt x="6152" y="20968"/>
                  </a:cubicBezTo>
                  <a:lnTo>
                    <a:pt x="7649" y="17797"/>
                  </a:lnTo>
                  <a:cubicBezTo>
                    <a:pt x="8140" y="16737"/>
                    <a:pt x="8636" y="15679"/>
                    <a:pt x="9121" y="14616"/>
                  </a:cubicBezTo>
                  <a:cubicBezTo>
                    <a:pt x="10098" y="12492"/>
                    <a:pt x="11059" y="10359"/>
                    <a:pt x="11999" y="8218"/>
                  </a:cubicBezTo>
                  <a:cubicBezTo>
                    <a:pt x="12932" y="6072"/>
                    <a:pt x="13868" y="3930"/>
                    <a:pt x="14742" y="1755"/>
                  </a:cubicBezTo>
                  <a:lnTo>
                    <a:pt x="14743" y="1755"/>
                  </a:lnTo>
                  <a:cubicBezTo>
                    <a:pt x="14977" y="1174"/>
                    <a:pt x="14753" y="495"/>
                    <a:pt x="14197" y="172"/>
                  </a:cubicBezTo>
                  <a:cubicBezTo>
                    <a:pt x="13995" y="56"/>
                    <a:pt x="13775" y="1"/>
                    <a:pt x="1355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0" name="Google Shape;538;p8"/>
            <p:cNvSpPr/>
            <p:nvPr/>
          </p:nvSpPr>
          <p:spPr>
            <a:xfrm>
              <a:off x="25920" y="39600"/>
              <a:ext cx="608400" cy="768240"/>
            </a:xfrm>
            <a:custGeom>
              <a:avLst/>
              <a:gdLst>
                <a:gd name="textAreaLeft" fmla="*/ 0 w 608400"/>
                <a:gd name="textAreaRight" fmla="*/ 608760 w 608400"/>
                <a:gd name="textAreaTop" fmla="*/ 0 h 768240"/>
                <a:gd name="textAreaBottom" fmla="*/ 768600 h 768240"/>
              </a:gdLst>
              <a:ahLst/>
              <a:cxnLst/>
              <a:rect l="textAreaLeft" t="textAreaTop" r="textAreaRight" b="textAreaBottom"/>
              <a:pathLst>
                <a:path w="8975" h="11332">
                  <a:moveTo>
                    <a:pt x="7607" y="1917"/>
                  </a:moveTo>
                  <a:lnTo>
                    <a:pt x="7607" y="1919"/>
                  </a:lnTo>
                  <a:cubicBezTo>
                    <a:pt x="7607" y="1919"/>
                    <a:pt x="7609" y="1921"/>
                    <a:pt x="7612" y="1925"/>
                  </a:cubicBezTo>
                  <a:lnTo>
                    <a:pt x="7612" y="1925"/>
                  </a:lnTo>
                  <a:cubicBezTo>
                    <a:pt x="7610" y="1923"/>
                    <a:pt x="7609" y="1920"/>
                    <a:pt x="7607" y="1917"/>
                  </a:cubicBezTo>
                  <a:close/>
                  <a:moveTo>
                    <a:pt x="5598" y="0"/>
                  </a:moveTo>
                  <a:cubicBezTo>
                    <a:pt x="5599" y="1"/>
                    <a:pt x="6833" y="1241"/>
                    <a:pt x="5434" y="3221"/>
                  </a:cubicBezTo>
                  <a:cubicBezTo>
                    <a:pt x="5680" y="2189"/>
                    <a:pt x="5512" y="1348"/>
                    <a:pt x="5512" y="1347"/>
                  </a:cubicBezTo>
                  <a:lnTo>
                    <a:pt x="5512" y="1347"/>
                  </a:lnTo>
                  <a:cubicBezTo>
                    <a:pt x="5567" y="2244"/>
                    <a:pt x="4685" y="3550"/>
                    <a:pt x="4014" y="4407"/>
                  </a:cubicBezTo>
                  <a:cubicBezTo>
                    <a:pt x="3677" y="4834"/>
                    <a:pt x="3300" y="5227"/>
                    <a:pt x="2902" y="5598"/>
                  </a:cubicBezTo>
                  <a:cubicBezTo>
                    <a:pt x="1" y="8302"/>
                    <a:pt x="2181" y="10453"/>
                    <a:pt x="2181" y="10453"/>
                  </a:cubicBezTo>
                  <a:lnTo>
                    <a:pt x="4699" y="11331"/>
                  </a:lnTo>
                  <a:cubicBezTo>
                    <a:pt x="7468" y="9784"/>
                    <a:pt x="8498" y="8017"/>
                    <a:pt x="8640" y="6348"/>
                  </a:cubicBezTo>
                  <a:cubicBezTo>
                    <a:pt x="8975" y="4120"/>
                    <a:pt x="7695" y="2057"/>
                    <a:pt x="7612" y="1925"/>
                  </a:cubicBezTo>
                  <a:lnTo>
                    <a:pt x="7612" y="1925"/>
                  </a:lnTo>
                  <a:cubicBezTo>
                    <a:pt x="7842" y="2365"/>
                    <a:pt x="7991" y="2900"/>
                    <a:pt x="8085" y="3431"/>
                  </a:cubicBezTo>
                  <a:cubicBezTo>
                    <a:pt x="7199" y="1431"/>
                    <a:pt x="5599" y="1"/>
                    <a:pt x="559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21" name="Google Shape;539;p8"/>
            <p:cNvSpPr/>
            <p:nvPr/>
          </p:nvSpPr>
          <p:spPr>
            <a:xfrm>
              <a:off x="17280" y="33840"/>
              <a:ext cx="609120" cy="768240"/>
            </a:xfrm>
            <a:custGeom>
              <a:avLst/>
              <a:gdLst>
                <a:gd name="textAreaLeft" fmla="*/ 0 w 609120"/>
                <a:gd name="textAreaRight" fmla="*/ 609480 w 609120"/>
                <a:gd name="textAreaTop" fmla="*/ 0 h 768240"/>
                <a:gd name="textAreaBottom" fmla="*/ 768600 h 768240"/>
              </a:gdLst>
              <a:ahLst/>
              <a:cxnLst/>
              <a:rect l="textAreaLeft" t="textAreaTop" r="textAreaRight" b="textAreaBottom"/>
              <a:pathLst>
                <a:path w="8988" h="11332">
                  <a:moveTo>
                    <a:pt x="5600" y="0"/>
                  </a:moveTo>
                  <a:cubicBezTo>
                    <a:pt x="5600" y="1"/>
                    <a:pt x="6833" y="1241"/>
                    <a:pt x="5434" y="3221"/>
                  </a:cubicBezTo>
                  <a:cubicBezTo>
                    <a:pt x="5680" y="2189"/>
                    <a:pt x="5512" y="1348"/>
                    <a:pt x="5512" y="1347"/>
                  </a:cubicBezTo>
                  <a:lnTo>
                    <a:pt x="5512" y="1347"/>
                  </a:lnTo>
                  <a:cubicBezTo>
                    <a:pt x="5568" y="2244"/>
                    <a:pt x="4686" y="3550"/>
                    <a:pt x="4014" y="4407"/>
                  </a:cubicBezTo>
                  <a:cubicBezTo>
                    <a:pt x="3679" y="4834"/>
                    <a:pt x="3302" y="5227"/>
                    <a:pt x="2903" y="5598"/>
                  </a:cubicBezTo>
                  <a:cubicBezTo>
                    <a:pt x="0" y="8304"/>
                    <a:pt x="2181" y="10453"/>
                    <a:pt x="2181" y="10453"/>
                  </a:cubicBezTo>
                  <a:lnTo>
                    <a:pt x="4700" y="11331"/>
                  </a:lnTo>
                  <a:cubicBezTo>
                    <a:pt x="7468" y="9784"/>
                    <a:pt x="8499" y="8019"/>
                    <a:pt x="8642" y="6348"/>
                  </a:cubicBezTo>
                  <a:cubicBezTo>
                    <a:pt x="8987" y="4046"/>
                    <a:pt x="7609" y="1919"/>
                    <a:pt x="7609" y="1919"/>
                  </a:cubicBezTo>
                  <a:lnTo>
                    <a:pt x="7609" y="1919"/>
                  </a:lnTo>
                  <a:cubicBezTo>
                    <a:pt x="7840" y="2359"/>
                    <a:pt x="7990" y="2899"/>
                    <a:pt x="8086" y="3431"/>
                  </a:cubicBezTo>
                  <a:cubicBezTo>
                    <a:pt x="7200" y="1431"/>
                    <a:pt x="5600" y="1"/>
                    <a:pt x="560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2" name="Google Shape;540;p8"/>
            <p:cNvSpPr/>
            <p:nvPr/>
          </p:nvSpPr>
          <p:spPr>
            <a:xfrm>
              <a:off x="109080" y="714600"/>
              <a:ext cx="254160" cy="212400"/>
            </a:xfrm>
            <a:custGeom>
              <a:avLst/>
              <a:gdLst>
                <a:gd name="textAreaLeft" fmla="*/ 0 w 254160"/>
                <a:gd name="textAreaRight" fmla="*/ 254520 w 254160"/>
                <a:gd name="textAreaTop" fmla="*/ 0 h 212400"/>
                <a:gd name="textAreaBottom" fmla="*/ 212760 h 212400"/>
              </a:gdLst>
              <a:ahLst/>
              <a:cxnLst/>
              <a:rect l="textAreaLeft" t="textAreaTop" r="textAreaRight" b="textAreaBottom"/>
              <a:pathLst>
                <a:path w="3751" h="3140">
                  <a:moveTo>
                    <a:pt x="1278" y="0"/>
                  </a:moveTo>
                  <a:lnTo>
                    <a:pt x="1" y="1570"/>
                  </a:lnTo>
                  <a:lnTo>
                    <a:pt x="3116" y="3139"/>
                  </a:lnTo>
                  <a:lnTo>
                    <a:pt x="3751" y="803"/>
                  </a:lnTo>
                  <a:lnTo>
                    <a:pt x="127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23" name="Google Shape;541;p8"/>
            <p:cNvSpPr/>
            <p:nvPr/>
          </p:nvSpPr>
          <p:spPr>
            <a:xfrm>
              <a:off x="102600" y="688680"/>
              <a:ext cx="249120" cy="212760"/>
            </a:xfrm>
            <a:custGeom>
              <a:avLst/>
              <a:gdLst>
                <a:gd name="textAreaLeft" fmla="*/ 0 w 249120"/>
                <a:gd name="textAreaRight" fmla="*/ 249480 w 249120"/>
                <a:gd name="textAreaTop" fmla="*/ 0 h 212760"/>
                <a:gd name="textAreaBottom" fmla="*/ 213120 h 212760"/>
              </a:gdLst>
              <a:ahLst/>
              <a:cxnLst/>
              <a:rect l="textAreaLeft" t="textAreaTop" r="textAreaRight" b="textAreaBottom"/>
              <a:pathLst>
                <a:path w="3678" h="3141">
                  <a:moveTo>
                    <a:pt x="1278" y="1"/>
                  </a:moveTo>
                  <a:lnTo>
                    <a:pt x="1" y="1572"/>
                  </a:lnTo>
                  <a:lnTo>
                    <a:pt x="3115" y="3141"/>
                  </a:lnTo>
                  <a:lnTo>
                    <a:pt x="3677" y="1169"/>
                  </a:lnTo>
                  <a:lnTo>
                    <a:pt x="127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4" name="Google Shape;542;p8"/>
            <p:cNvSpPr/>
            <p:nvPr/>
          </p:nvSpPr>
          <p:spPr>
            <a:xfrm>
              <a:off x="-578520" y="1693800"/>
              <a:ext cx="274320" cy="576720"/>
            </a:xfrm>
            <a:custGeom>
              <a:avLst/>
              <a:gdLst>
                <a:gd name="textAreaLeft" fmla="*/ 0 w 274320"/>
                <a:gd name="textAreaRight" fmla="*/ 274680 w 274320"/>
                <a:gd name="textAreaTop" fmla="*/ 0 h 576720"/>
                <a:gd name="textAreaBottom" fmla="*/ 577080 h 576720"/>
              </a:gdLst>
              <a:ahLst/>
              <a:cxnLst/>
              <a:rect l="textAreaLeft" t="textAreaTop" r="textAreaRight" b="textAreaBottom"/>
              <a:pathLst>
                <a:path w="4053" h="8510">
                  <a:moveTo>
                    <a:pt x="4053" y="1"/>
                  </a:moveTo>
                  <a:lnTo>
                    <a:pt x="4053" y="1"/>
                  </a:lnTo>
                  <a:cubicBezTo>
                    <a:pt x="2622" y="2782"/>
                    <a:pt x="1259" y="5646"/>
                    <a:pt x="0" y="8510"/>
                  </a:cubicBezTo>
                  <a:cubicBezTo>
                    <a:pt x="1431" y="5727"/>
                    <a:pt x="2793" y="2864"/>
                    <a:pt x="405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5" name="Google Shape;543;p8"/>
            <p:cNvSpPr/>
            <p:nvPr/>
          </p:nvSpPr>
          <p:spPr>
            <a:xfrm>
              <a:off x="-262800" y="986040"/>
              <a:ext cx="336600" cy="621720"/>
            </a:xfrm>
            <a:custGeom>
              <a:avLst/>
              <a:gdLst>
                <a:gd name="textAreaLeft" fmla="*/ 0 w 336600"/>
                <a:gd name="textAreaRight" fmla="*/ 336960 w 336600"/>
                <a:gd name="textAreaTop" fmla="*/ 0 h 621720"/>
                <a:gd name="textAreaBottom" fmla="*/ 622080 h 621720"/>
              </a:gdLst>
              <a:ahLst/>
              <a:cxnLst/>
              <a:rect l="textAreaLeft" t="textAreaTop" r="textAreaRight" b="textAreaBottom"/>
              <a:pathLst>
                <a:path w="4970" h="9172">
                  <a:moveTo>
                    <a:pt x="4970" y="1"/>
                  </a:moveTo>
                  <a:lnTo>
                    <a:pt x="4970" y="1"/>
                  </a:lnTo>
                  <a:cubicBezTo>
                    <a:pt x="3237" y="2998"/>
                    <a:pt x="1567" y="6083"/>
                    <a:pt x="1" y="9171"/>
                  </a:cubicBezTo>
                  <a:cubicBezTo>
                    <a:pt x="1732" y="6174"/>
                    <a:pt x="3404" y="3089"/>
                    <a:pt x="497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6" name="Google Shape;544;p8"/>
            <p:cNvSpPr/>
            <p:nvPr/>
          </p:nvSpPr>
          <p:spPr>
            <a:xfrm>
              <a:off x="140400" y="719280"/>
              <a:ext cx="92160" cy="107640"/>
            </a:xfrm>
            <a:custGeom>
              <a:avLst/>
              <a:gdLst>
                <a:gd name="textAreaLeft" fmla="*/ 0 w 92160"/>
                <a:gd name="textAreaRight" fmla="*/ 92520 w 92160"/>
                <a:gd name="textAreaTop" fmla="*/ 0 h 107640"/>
                <a:gd name="textAreaBottom" fmla="*/ 108000 h 107640"/>
              </a:gdLst>
              <a:ahLst/>
              <a:cxnLst/>
              <a:rect l="textAreaLeft" t="textAreaTop" r="textAreaRight" b="textAreaBottom"/>
              <a:pathLst>
                <a:path w="1367" h="1591">
                  <a:moveTo>
                    <a:pt x="791" y="1"/>
                  </a:moveTo>
                  <a:lnTo>
                    <a:pt x="791" y="1"/>
                  </a:lnTo>
                  <a:cubicBezTo>
                    <a:pt x="499" y="333"/>
                    <a:pt x="245" y="694"/>
                    <a:pt x="1" y="1063"/>
                  </a:cubicBezTo>
                  <a:cubicBezTo>
                    <a:pt x="392" y="1243"/>
                    <a:pt x="791" y="1408"/>
                    <a:pt x="1201" y="1540"/>
                  </a:cubicBezTo>
                  <a:cubicBezTo>
                    <a:pt x="1248" y="1555"/>
                    <a:pt x="1319" y="1579"/>
                    <a:pt x="1366" y="1591"/>
                  </a:cubicBezTo>
                  <a:cubicBezTo>
                    <a:pt x="1325" y="1563"/>
                    <a:pt x="1261" y="1526"/>
                    <a:pt x="1218" y="1502"/>
                  </a:cubicBezTo>
                  <a:cubicBezTo>
                    <a:pt x="897" y="1315"/>
                    <a:pt x="562" y="1150"/>
                    <a:pt x="222" y="999"/>
                  </a:cubicBezTo>
                  <a:lnTo>
                    <a:pt x="222" y="999"/>
                  </a:lnTo>
                  <a:cubicBezTo>
                    <a:pt x="234" y="980"/>
                    <a:pt x="246" y="961"/>
                    <a:pt x="258" y="942"/>
                  </a:cubicBezTo>
                  <a:cubicBezTo>
                    <a:pt x="450" y="637"/>
                    <a:pt x="635" y="327"/>
                    <a:pt x="79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4000" bIns="54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7" name="Google Shape;545;p8"/>
            <p:cNvSpPr/>
            <p:nvPr/>
          </p:nvSpPr>
          <p:spPr>
            <a:xfrm>
              <a:off x="145800" y="462240"/>
              <a:ext cx="76680" cy="187560"/>
            </a:xfrm>
            <a:custGeom>
              <a:avLst/>
              <a:gdLst>
                <a:gd name="textAreaLeft" fmla="*/ 0 w 76680"/>
                <a:gd name="textAreaRight" fmla="*/ 77040 w 76680"/>
                <a:gd name="textAreaTop" fmla="*/ 0 h 187560"/>
                <a:gd name="textAreaBottom" fmla="*/ 187920 h 187560"/>
              </a:gdLst>
              <a:ahLst/>
              <a:cxnLst/>
              <a:rect l="textAreaLeft" t="textAreaTop" r="textAreaRight" b="textAreaBottom"/>
              <a:pathLst>
                <a:path w="1135" h="2773">
                  <a:moveTo>
                    <a:pt x="1134" y="1"/>
                  </a:moveTo>
                  <a:lnTo>
                    <a:pt x="1134" y="1"/>
                  </a:lnTo>
                  <a:cubicBezTo>
                    <a:pt x="717" y="325"/>
                    <a:pt x="360" y="748"/>
                    <a:pt x="169" y="1245"/>
                  </a:cubicBezTo>
                  <a:cubicBezTo>
                    <a:pt x="38" y="1589"/>
                    <a:pt x="0" y="1982"/>
                    <a:pt x="111" y="2339"/>
                  </a:cubicBezTo>
                  <a:cubicBezTo>
                    <a:pt x="163" y="2496"/>
                    <a:pt x="236" y="2651"/>
                    <a:pt x="351" y="2772"/>
                  </a:cubicBezTo>
                  <a:cubicBezTo>
                    <a:pt x="91" y="2292"/>
                    <a:pt x="133" y="1702"/>
                    <a:pt x="346" y="1210"/>
                  </a:cubicBezTo>
                  <a:cubicBezTo>
                    <a:pt x="533" y="762"/>
                    <a:pt x="829" y="379"/>
                    <a:pt x="1134"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528" name="PlaceHolder 1"/>
          <p:cNvSpPr>
            <a:spLocks noGrp="1"/>
          </p:cNvSpPr>
          <p:nvPr>
            <p:ph type="title"/>
          </p:nvPr>
        </p:nvSpPr>
        <p:spPr>
          <a:xfrm>
            <a:off x="2135520" y="1590120"/>
            <a:ext cx="4872600" cy="116100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2529" name="Google Shape;549;p9"/>
          <p:cNvGrpSpPr/>
          <p:nvPr/>
        </p:nvGrpSpPr>
        <p:grpSpPr>
          <a:xfrm>
            <a:off x="8003520" y="-290160"/>
            <a:ext cx="1846080" cy="2613240"/>
            <a:chOff x="8003520" y="-290160"/>
            <a:chExt cx="1846080" cy="2613240"/>
          </a:xfrm>
        </p:grpSpPr>
        <p:sp>
          <p:nvSpPr>
            <p:cNvPr id="2530" name="Google Shape;550;p9"/>
            <p:cNvSpPr/>
            <p:nvPr/>
          </p:nvSpPr>
          <p:spPr>
            <a:xfrm rot="1159200">
              <a:off x="8560080" y="1051200"/>
              <a:ext cx="1136880" cy="1115280"/>
            </a:xfrm>
            <a:custGeom>
              <a:avLst/>
              <a:gdLst>
                <a:gd name="textAreaLeft" fmla="*/ 0 w 1136880"/>
                <a:gd name="textAreaRight" fmla="*/ 1137240 w 1136880"/>
                <a:gd name="textAreaTop" fmla="*/ 0 h 1115280"/>
                <a:gd name="textAreaBottom" fmla="*/ 1115640 h 1115280"/>
              </a:gdLst>
              <a:ahLst/>
              <a:cxnLst/>
              <a:rect l="textAreaLeft" t="textAreaTop" r="textAreaRight" b="textAreaBottom"/>
              <a:pathLst>
                <a:path w="12337" h="12103">
                  <a:moveTo>
                    <a:pt x="10332" y="0"/>
                  </a:moveTo>
                  <a:lnTo>
                    <a:pt x="2964" y="5073"/>
                  </a:lnTo>
                  <a:cubicBezTo>
                    <a:pt x="2709" y="5189"/>
                    <a:pt x="40" y="8436"/>
                    <a:pt x="1" y="8597"/>
                  </a:cubicBezTo>
                  <a:lnTo>
                    <a:pt x="1713" y="11885"/>
                  </a:lnTo>
                  <a:cubicBezTo>
                    <a:pt x="1682" y="12014"/>
                    <a:pt x="1862" y="12102"/>
                    <a:pt x="2068" y="12102"/>
                  </a:cubicBezTo>
                  <a:cubicBezTo>
                    <a:pt x="2160" y="12102"/>
                    <a:pt x="2258" y="12085"/>
                    <a:pt x="2344" y="12045"/>
                  </a:cubicBezTo>
                  <a:lnTo>
                    <a:pt x="11506" y="7801"/>
                  </a:lnTo>
                  <a:cubicBezTo>
                    <a:pt x="11778" y="7675"/>
                    <a:pt x="12011" y="7431"/>
                    <a:pt x="12024" y="7262"/>
                  </a:cubicBezTo>
                  <a:lnTo>
                    <a:pt x="12325" y="3445"/>
                  </a:lnTo>
                  <a:cubicBezTo>
                    <a:pt x="12336" y="3299"/>
                    <a:pt x="10502" y="35"/>
                    <a:pt x="1033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1" name="Google Shape;551;p9"/>
            <p:cNvSpPr/>
            <p:nvPr/>
          </p:nvSpPr>
          <p:spPr>
            <a:xfrm rot="1159200">
              <a:off x="8614080" y="1027800"/>
              <a:ext cx="961560" cy="810720"/>
            </a:xfrm>
            <a:custGeom>
              <a:avLst/>
              <a:gdLst>
                <a:gd name="textAreaLeft" fmla="*/ 0 w 961560"/>
                <a:gd name="textAreaRight" fmla="*/ 961920 w 961560"/>
                <a:gd name="textAreaTop" fmla="*/ 0 h 810720"/>
                <a:gd name="textAreaBottom" fmla="*/ 811080 h 810720"/>
              </a:gdLst>
              <a:ahLst/>
              <a:cxnLst/>
              <a:rect l="textAreaLeft" t="textAreaTop" r="textAreaRight" b="textAreaBottom"/>
              <a:pathLst>
                <a:path w="10433" h="8798">
                  <a:moveTo>
                    <a:pt x="10247" y="0"/>
                  </a:moveTo>
                  <a:cubicBezTo>
                    <a:pt x="10180" y="0"/>
                    <a:pt x="10097" y="20"/>
                    <a:pt x="9999" y="68"/>
                  </a:cubicBezTo>
                  <a:lnTo>
                    <a:pt x="1578" y="3928"/>
                  </a:lnTo>
                  <a:cubicBezTo>
                    <a:pt x="1323" y="4044"/>
                    <a:pt x="1081" y="4272"/>
                    <a:pt x="1042" y="4432"/>
                  </a:cubicBezTo>
                  <a:lnTo>
                    <a:pt x="29" y="8619"/>
                  </a:lnTo>
                  <a:cubicBezTo>
                    <a:pt x="1" y="8735"/>
                    <a:pt x="63" y="8798"/>
                    <a:pt x="181" y="8798"/>
                  </a:cubicBezTo>
                  <a:cubicBezTo>
                    <a:pt x="253" y="8798"/>
                    <a:pt x="346" y="8774"/>
                    <a:pt x="451" y="8726"/>
                  </a:cubicBezTo>
                  <a:lnTo>
                    <a:pt x="9613" y="4482"/>
                  </a:lnTo>
                  <a:cubicBezTo>
                    <a:pt x="9885" y="4357"/>
                    <a:pt x="10118" y="4114"/>
                    <a:pt x="10131" y="3942"/>
                  </a:cubicBezTo>
                  <a:lnTo>
                    <a:pt x="10432" y="126"/>
                  </a:lnTo>
                  <a:cubicBezTo>
                    <a:pt x="10421" y="54"/>
                    <a:pt x="10356" y="0"/>
                    <a:pt x="1024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2" name="Google Shape;552;p9"/>
            <p:cNvSpPr/>
            <p:nvPr/>
          </p:nvSpPr>
          <p:spPr>
            <a:xfrm rot="1159200">
              <a:off x="8543880" y="1034640"/>
              <a:ext cx="1077480" cy="1088640"/>
            </a:xfrm>
            <a:custGeom>
              <a:avLst/>
              <a:gdLst>
                <a:gd name="textAreaLeft" fmla="*/ 0 w 1077480"/>
                <a:gd name="textAreaRight" fmla="*/ 1077840 w 1077480"/>
                <a:gd name="textAreaTop" fmla="*/ 0 h 1088640"/>
                <a:gd name="textAreaBottom" fmla="*/ 1089000 h 1088640"/>
              </a:gdLst>
              <a:ahLst/>
              <a:cxnLst/>
              <a:rect l="textAreaLeft" t="textAreaTop" r="textAreaRight" b="textAreaBottom"/>
              <a:pathLst>
                <a:path w="11693" h="11811">
                  <a:moveTo>
                    <a:pt x="9808" y="1"/>
                  </a:moveTo>
                  <a:cubicBezTo>
                    <a:pt x="9803" y="1"/>
                    <a:pt x="9799" y="2"/>
                    <a:pt x="9796" y="3"/>
                  </a:cubicBezTo>
                  <a:lnTo>
                    <a:pt x="2757" y="4864"/>
                  </a:lnTo>
                  <a:cubicBezTo>
                    <a:pt x="2516" y="4974"/>
                    <a:pt x="33" y="8121"/>
                    <a:pt x="0" y="8278"/>
                  </a:cubicBezTo>
                  <a:lnTo>
                    <a:pt x="1713" y="11566"/>
                  </a:lnTo>
                  <a:cubicBezTo>
                    <a:pt x="1777" y="11740"/>
                    <a:pt x="1895" y="11811"/>
                    <a:pt x="2038" y="11811"/>
                  </a:cubicBezTo>
                  <a:cubicBezTo>
                    <a:pt x="2125" y="11811"/>
                    <a:pt x="2222" y="11784"/>
                    <a:pt x="2321" y="11739"/>
                  </a:cubicBezTo>
                  <a:lnTo>
                    <a:pt x="10999" y="7753"/>
                  </a:lnTo>
                  <a:cubicBezTo>
                    <a:pt x="11256" y="7633"/>
                    <a:pt x="11474" y="7399"/>
                    <a:pt x="11482" y="7230"/>
                  </a:cubicBezTo>
                  <a:lnTo>
                    <a:pt x="11685" y="3467"/>
                  </a:lnTo>
                  <a:cubicBezTo>
                    <a:pt x="11692" y="3324"/>
                    <a:pt x="10084" y="1"/>
                    <a:pt x="980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3" name="Google Shape;553;p9"/>
            <p:cNvSpPr/>
            <p:nvPr/>
          </p:nvSpPr>
          <p:spPr>
            <a:xfrm rot="1159200">
              <a:off x="9476640" y="1193760"/>
              <a:ext cx="253080" cy="685800"/>
            </a:xfrm>
            <a:custGeom>
              <a:avLst/>
              <a:gdLst>
                <a:gd name="textAreaLeft" fmla="*/ 0 w 253080"/>
                <a:gd name="textAreaRight" fmla="*/ 253440 w 253080"/>
                <a:gd name="textAreaTop" fmla="*/ 0 h 685800"/>
                <a:gd name="textAreaBottom" fmla="*/ 686160 h 685800"/>
              </a:gdLst>
              <a:ahLst/>
              <a:cxnLst/>
              <a:rect l="textAreaLeft" t="textAreaTop" r="textAreaRight" b="textAreaBottom"/>
              <a:pathLst>
                <a:path w="2750" h="7444">
                  <a:moveTo>
                    <a:pt x="401" y="1"/>
                  </a:moveTo>
                  <a:cubicBezTo>
                    <a:pt x="311" y="1"/>
                    <a:pt x="233" y="63"/>
                    <a:pt x="209" y="194"/>
                  </a:cubicBezTo>
                  <a:lnTo>
                    <a:pt x="170" y="898"/>
                  </a:lnTo>
                  <a:lnTo>
                    <a:pt x="13" y="3954"/>
                  </a:lnTo>
                  <a:cubicBezTo>
                    <a:pt x="0" y="4412"/>
                    <a:pt x="115" y="4744"/>
                    <a:pt x="236" y="5031"/>
                  </a:cubicBezTo>
                  <a:lnTo>
                    <a:pt x="1550" y="7359"/>
                  </a:lnTo>
                  <a:cubicBezTo>
                    <a:pt x="1605" y="7417"/>
                    <a:pt x="1677" y="7444"/>
                    <a:pt x="1750" y="7444"/>
                  </a:cubicBezTo>
                  <a:cubicBezTo>
                    <a:pt x="1893" y="7444"/>
                    <a:pt x="2038" y="7344"/>
                    <a:pt x="2065" y="7186"/>
                  </a:cubicBezTo>
                  <a:lnTo>
                    <a:pt x="2750" y="3265"/>
                  </a:lnTo>
                  <a:lnTo>
                    <a:pt x="638" y="148"/>
                  </a:lnTo>
                  <a:cubicBezTo>
                    <a:pt x="571" y="52"/>
                    <a:pt x="481" y="1"/>
                    <a:pt x="40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4" name="Google Shape;554;p9"/>
            <p:cNvSpPr/>
            <p:nvPr/>
          </p:nvSpPr>
          <p:spPr>
            <a:xfrm rot="1159200">
              <a:off x="8597880" y="1010880"/>
              <a:ext cx="915840" cy="780840"/>
            </a:xfrm>
            <a:custGeom>
              <a:avLst/>
              <a:gdLst>
                <a:gd name="textAreaLeft" fmla="*/ 0 w 915840"/>
                <a:gd name="textAreaRight" fmla="*/ 916200 w 915840"/>
                <a:gd name="textAreaTop" fmla="*/ 0 h 780840"/>
                <a:gd name="textAreaBottom" fmla="*/ 781200 h 780840"/>
              </a:gdLst>
              <a:ahLst/>
              <a:cxnLst/>
              <a:rect l="textAreaLeft" t="textAreaTop" r="textAreaRight" b="textAreaBottom"/>
              <a:pathLst>
                <a:path w="9939" h="8473">
                  <a:moveTo>
                    <a:pt x="9721" y="0"/>
                  </a:moveTo>
                  <a:cubicBezTo>
                    <a:pt x="9652" y="0"/>
                    <a:pt x="9572" y="18"/>
                    <a:pt x="9488" y="55"/>
                  </a:cubicBezTo>
                  <a:lnTo>
                    <a:pt x="1461" y="3705"/>
                  </a:lnTo>
                  <a:cubicBezTo>
                    <a:pt x="1218" y="3816"/>
                    <a:pt x="992" y="4034"/>
                    <a:pt x="958" y="4193"/>
                  </a:cubicBezTo>
                  <a:lnTo>
                    <a:pt x="31" y="8213"/>
                  </a:lnTo>
                  <a:cubicBezTo>
                    <a:pt x="1" y="8352"/>
                    <a:pt x="117" y="8472"/>
                    <a:pt x="289" y="8472"/>
                  </a:cubicBezTo>
                  <a:cubicBezTo>
                    <a:pt x="345" y="8472"/>
                    <a:pt x="408" y="8459"/>
                    <a:pt x="474" y="8429"/>
                  </a:cubicBezTo>
                  <a:lnTo>
                    <a:pt x="9205" y="4414"/>
                  </a:lnTo>
                  <a:cubicBezTo>
                    <a:pt x="9464" y="4295"/>
                    <a:pt x="9684" y="4059"/>
                    <a:pt x="9694" y="3890"/>
                  </a:cubicBezTo>
                  <a:lnTo>
                    <a:pt x="9933" y="153"/>
                  </a:lnTo>
                  <a:cubicBezTo>
                    <a:pt x="9938" y="59"/>
                    <a:pt x="9850" y="0"/>
                    <a:pt x="972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5" name="Google Shape;555;p9"/>
            <p:cNvSpPr/>
            <p:nvPr/>
          </p:nvSpPr>
          <p:spPr>
            <a:xfrm rot="1159200">
              <a:off x="9490680" y="1388160"/>
              <a:ext cx="162720" cy="247320"/>
            </a:xfrm>
            <a:custGeom>
              <a:avLst/>
              <a:gdLst>
                <a:gd name="textAreaLeft" fmla="*/ 0 w 162720"/>
                <a:gd name="textAreaRight" fmla="*/ 163080 w 162720"/>
                <a:gd name="textAreaTop" fmla="*/ 0 h 247320"/>
                <a:gd name="textAreaBottom" fmla="*/ 247680 h 247320"/>
              </a:gdLst>
              <a:ahLst/>
              <a:cxnLst/>
              <a:rect l="textAreaLeft" t="textAreaTop" r="textAreaRight" b="textAreaBottom"/>
              <a:pathLst>
                <a:path w="1769" h="2686">
                  <a:moveTo>
                    <a:pt x="529" y="1"/>
                  </a:moveTo>
                  <a:cubicBezTo>
                    <a:pt x="491" y="1"/>
                    <a:pt x="454" y="7"/>
                    <a:pt x="419" y="19"/>
                  </a:cubicBezTo>
                  <a:cubicBezTo>
                    <a:pt x="73" y="141"/>
                    <a:pt x="0" y="832"/>
                    <a:pt x="258" y="1563"/>
                  </a:cubicBezTo>
                  <a:cubicBezTo>
                    <a:pt x="489" y="2220"/>
                    <a:pt x="908" y="2685"/>
                    <a:pt x="1242" y="2685"/>
                  </a:cubicBezTo>
                  <a:cubicBezTo>
                    <a:pt x="1279" y="2685"/>
                    <a:pt x="1316" y="2679"/>
                    <a:pt x="1351" y="2667"/>
                  </a:cubicBezTo>
                  <a:cubicBezTo>
                    <a:pt x="1697" y="2545"/>
                    <a:pt x="1769" y="1854"/>
                    <a:pt x="1511" y="1123"/>
                  </a:cubicBezTo>
                  <a:cubicBezTo>
                    <a:pt x="1280" y="467"/>
                    <a:pt x="863" y="1"/>
                    <a:pt x="52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6" name="Google Shape;556;p9"/>
            <p:cNvSpPr/>
            <p:nvPr/>
          </p:nvSpPr>
          <p:spPr>
            <a:xfrm rot="1159200">
              <a:off x="8636400" y="1156320"/>
              <a:ext cx="870120" cy="481320"/>
            </a:xfrm>
            <a:custGeom>
              <a:avLst/>
              <a:gdLst>
                <a:gd name="textAreaLeft" fmla="*/ 0 w 870120"/>
                <a:gd name="textAreaRight" fmla="*/ 870480 w 870120"/>
                <a:gd name="textAreaTop" fmla="*/ 0 h 481320"/>
                <a:gd name="textAreaBottom" fmla="*/ 481680 h 481320"/>
              </a:gdLst>
              <a:ahLst/>
              <a:cxnLst/>
              <a:rect l="textAreaLeft" t="textAreaTop" r="textAreaRight" b="textAreaBottom"/>
              <a:pathLst>
                <a:path w="9441" h="5225">
                  <a:moveTo>
                    <a:pt x="9441" y="1"/>
                  </a:moveTo>
                  <a:lnTo>
                    <a:pt x="346" y="3558"/>
                  </a:lnTo>
                  <a:lnTo>
                    <a:pt x="1" y="5224"/>
                  </a:lnTo>
                  <a:lnTo>
                    <a:pt x="9377" y="1259"/>
                  </a:lnTo>
                  <a:lnTo>
                    <a:pt x="944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7" name="Google Shape;557;p9"/>
            <p:cNvSpPr/>
            <p:nvPr/>
          </p:nvSpPr>
          <p:spPr>
            <a:xfrm rot="1159200">
              <a:off x="8677080" y="1076760"/>
              <a:ext cx="853920" cy="523440"/>
            </a:xfrm>
            <a:custGeom>
              <a:avLst/>
              <a:gdLst>
                <a:gd name="textAreaLeft" fmla="*/ 0 w 853920"/>
                <a:gd name="textAreaRight" fmla="*/ 854280 w 853920"/>
                <a:gd name="textAreaTop" fmla="*/ 0 h 523440"/>
                <a:gd name="textAreaBottom" fmla="*/ 523800 h 523440"/>
              </a:gdLst>
              <a:ahLst/>
              <a:cxnLst/>
              <a:rect l="textAreaLeft" t="textAreaTop" r="textAreaRight" b="textAreaBottom"/>
              <a:pathLst>
                <a:path w="9267" h="5681">
                  <a:moveTo>
                    <a:pt x="8893" y="0"/>
                  </a:moveTo>
                  <a:lnTo>
                    <a:pt x="980" y="3611"/>
                  </a:lnTo>
                  <a:lnTo>
                    <a:pt x="803" y="4171"/>
                  </a:lnTo>
                  <a:lnTo>
                    <a:pt x="278" y="4516"/>
                  </a:lnTo>
                  <a:lnTo>
                    <a:pt x="0" y="5680"/>
                  </a:lnTo>
                  <a:lnTo>
                    <a:pt x="9193" y="1720"/>
                  </a:lnTo>
                  <a:lnTo>
                    <a:pt x="9266" y="599"/>
                  </a:lnTo>
                  <a:lnTo>
                    <a:pt x="8837" y="792"/>
                  </a:lnTo>
                  <a:lnTo>
                    <a:pt x="88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8" name="Google Shape;558;p9"/>
            <p:cNvSpPr/>
            <p:nvPr/>
          </p:nvSpPr>
          <p:spPr>
            <a:xfrm rot="1159200">
              <a:off x="8661960" y="1078920"/>
              <a:ext cx="853920" cy="523440"/>
            </a:xfrm>
            <a:custGeom>
              <a:avLst/>
              <a:gdLst>
                <a:gd name="textAreaLeft" fmla="*/ 0 w 853920"/>
                <a:gd name="textAreaRight" fmla="*/ 854280 w 853920"/>
                <a:gd name="textAreaTop" fmla="*/ 0 h 523440"/>
                <a:gd name="textAreaBottom" fmla="*/ 523800 h 523440"/>
              </a:gdLst>
              <a:ahLst/>
              <a:cxnLst/>
              <a:rect l="textAreaLeft" t="textAreaTop" r="textAreaRight" b="textAreaBottom"/>
              <a:pathLst>
                <a:path w="9267" h="5682">
                  <a:moveTo>
                    <a:pt x="8894" y="1"/>
                  </a:moveTo>
                  <a:lnTo>
                    <a:pt x="925" y="3538"/>
                  </a:lnTo>
                  <a:lnTo>
                    <a:pt x="804" y="4171"/>
                  </a:lnTo>
                  <a:lnTo>
                    <a:pt x="284" y="4391"/>
                  </a:lnTo>
                  <a:lnTo>
                    <a:pt x="1" y="5682"/>
                  </a:lnTo>
                  <a:lnTo>
                    <a:pt x="9193" y="1720"/>
                  </a:lnTo>
                  <a:lnTo>
                    <a:pt x="9267" y="601"/>
                  </a:lnTo>
                  <a:lnTo>
                    <a:pt x="9267" y="601"/>
                  </a:lnTo>
                  <a:lnTo>
                    <a:pt x="8838" y="794"/>
                  </a:lnTo>
                  <a:lnTo>
                    <a:pt x="8894"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9" name="Google Shape;559;p9"/>
            <p:cNvSpPr/>
            <p:nvPr/>
          </p:nvSpPr>
          <p:spPr>
            <a:xfrm rot="1159200">
              <a:off x="9046800" y="1288440"/>
              <a:ext cx="64440" cy="81720"/>
            </a:xfrm>
            <a:custGeom>
              <a:avLst/>
              <a:gdLst>
                <a:gd name="textAreaLeft" fmla="*/ 0 w 64440"/>
                <a:gd name="textAreaRight" fmla="*/ 64800 w 64440"/>
                <a:gd name="textAreaTop" fmla="*/ 0 h 81720"/>
                <a:gd name="textAreaBottom" fmla="*/ 82080 h 81720"/>
              </a:gdLst>
              <a:ahLst/>
              <a:cxnLst/>
              <a:rect l="textAreaLeft" t="textAreaTop" r="textAreaRight" b="textAreaBottom"/>
              <a:pathLst>
                <a:path w="701" h="889">
                  <a:moveTo>
                    <a:pt x="700" y="1"/>
                  </a:moveTo>
                  <a:cubicBezTo>
                    <a:pt x="617" y="54"/>
                    <a:pt x="546" y="119"/>
                    <a:pt x="477" y="185"/>
                  </a:cubicBezTo>
                  <a:cubicBezTo>
                    <a:pt x="408" y="250"/>
                    <a:pt x="348" y="323"/>
                    <a:pt x="287" y="395"/>
                  </a:cubicBezTo>
                  <a:cubicBezTo>
                    <a:pt x="231" y="471"/>
                    <a:pt x="174" y="546"/>
                    <a:pt x="128" y="629"/>
                  </a:cubicBezTo>
                  <a:cubicBezTo>
                    <a:pt x="79" y="711"/>
                    <a:pt x="33" y="795"/>
                    <a:pt x="1" y="888"/>
                  </a:cubicBezTo>
                  <a:cubicBezTo>
                    <a:pt x="84" y="835"/>
                    <a:pt x="155" y="770"/>
                    <a:pt x="224" y="704"/>
                  </a:cubicBezTo>
                  <a:cubicBezTo>
                    <a:pt x="293" y="640"/>
                    <a:pt x="353" y="568"/>
                    <a:pt x="412" y="494"/>
                  </a:cubicBezTo>
                  <a:cubicBezTo>
                    <a:pt x="470" y="418"/>
                    <a:pt x="526" y="343"/>
                    <a:pt x="574" y="260"/>
                  </a:cubicBezTo>
                  <a:cubicBezTo>
                    <a:pt x="621" y="178"/>
                    <a:pt x="667" y="94"/>
                    <a:pt x="700" y="1"/>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41040" bIns="41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0" name="Google Shape;560;p9"/>
            <p:cNvSpPr/>
            <p:nvPr/>
          </p:nvSpPr>
          <p:spPr>
            <a:xfrm rot="1159200">
              <a:off x="8571600" y="1407600"/>
              <a:ext cx="826920" cy="349560"/>
            </a:xfrm>
            <a:custGeom>
              <a:avLst/>
              <a:gdLst>
                <a:gd name="textAreaLeft" fmla="*/ 0 w 826920"/>
                <a:gd name="textAreaRight" fmla="*/ 827280 w 826920"/>
                <a:gd name="textAreaTop" fmla="*/ 0 h 349560"/>
                <a:gd name="textAreaBottom" fmla="*/ 349920 h 349560"/>
              </a:gdLst>
              <a:ahLst/>
              <a:cxnLst/>
              <a:rect l="textAreaLeft" t="textAreaTop" r="textAreaRight" b="textAreaBottom"/>
              <a:pathLst>
                <a:path w="8975" h="3797">
                  <a:moveTo>
                    <a:pt x="8974" y="0"/>
                  </a:moveTo>
                  <a:lnTo>
                    <a:pt x="8974" y="0"/>
                  </a:lnTo>
                  <a:cubicBezTo>
                    <a:pt x="8217" y="295"/>
                    <a:pt x="7463" y="598"/>
                    <a:pt x="6712" y="906"/>
                  </a:cubicBezTo>
                  <a:lnTo>
                    <a:pt x="4463" y="1842"/>
                  </a:lnTo>
                  <a:lnTo>
                    <a:pt x="2225" y="2804"/>
                  </a:lnTo>
                  <a:cubicBezTo>
                    <a:pt x="1481" y="3127"/>
                    <a:pt x="739" y="3458"/>
                    <a:pt x="0" y="3797"/>
                  </a:cubicBezTo>
                  <a:cubicBezTo>
                    <a:pt x="757" y="3500"/>
                    <a:pt x="1511" y="3199"/>
                    <a:pt x="2261" y="2890"/>
                  </a:cubicBezTo>
                  <a:lnTo>
                    <a:pt x="4510" y="1955"/>
                  </a:lnTo>
                  <a:lnTo>
                    <a:pt x="6749" y="992"/>
                  </a:lnTo>
                  <a:cubicBezTo>
                    <a:pt x="7493" y="668"/>
                    <a:pt x="8234" y="337"/>
                    <a:pt x="8974"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1" name="Google Shape;561;p9"/>
            <p:cNvSpPr/>
            <p:nvPr/>
          </p:nvSpPr>
          <p:spPr>
            <a:xfrm rot="1159200">
              <a:off x="8529480" y="1752480"/>
              <a:ext cx="91440" cy="174960"/>
            </a:xfrm>
            <a:custGeom>
              <a:avLst/>
              <a:gdLst>
                <a:gd name="textAreaLeft" fmla="*/ 0 w 91440"/>
                <a:gd name="textAreaRight" fmla="*/ 91800 w 91440"/>
                <a:gd name="textAreaTop" fmla="*/ 0 h 174960"/>
                <a:gd name="textAreaBottom" fmla="*/ 175320 h 174960"/>
              </a:gdLst>
              <a:ahLst/>
              <a:cxnLst/>
              <a:rect l="textAreaLeft" t="textAreaTop" r="textAreaRight" b="textAreaBottom"/>
              <a:pathLst>
                <a:path w="997" h="1903">
                  <a:moveTo>
                    <a:pt x="1" y="0"/>
                  </a:moveTo>
                  <a:lnTo>
                    <a:pt x="1" y="0"/>
                  </a:lnTo>
                  <a:cubicBezTo>
                    <a:pt x="121" y="341"/>
                    <a:pt x="285" y="659"/>
                    <a:pt x="445" y="980"/>
                  </a:cubicBezTo>
                  <a:cubicBezTo>
                    <a:pt x="616" y="1294"/>
                    <a:pt x="786" y="1609"/>
                    <a:pt x="996" y="1903"/>
                  </a:cubicBezTo>
                  <a:cubicBezTo>
                    <a:pt x="875" y="1563"/>
                    <a:pt x="713" y="1244"/>
                    <a:pt x="553" y="924"/>
                  </a:cubicBezTo>
                  <a:cubicBezTo>
                    <a:pt x="380" y="609"/>
                    <a:pt x="212" y="294"/>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2" name="Google Shape;562;p9"/>
            <p:cNvSpPr/>
            <p:nvPr/>
          </p:nvSpPr>
          <p:spPr>
            <a:xfrm rot="1159200">
              <a:off x="8706600" y="1273680"/>
              <a:ext cx="13320" cy="58680"/>
            </a:xfrm>
            <a:custGeom>
              <a:avLst/>
              <a:gdLst>
                <a:gd name="textAreaLeft" fmla="*/ 0 w 13320"/>
                <a:gd name="textAreaRight" fmla="*/ 13680 w 13320"/>
                <a:gd name="textAreaTop" fmla="*/ 0 h 58680"/>
                <a:gd name="textAreaBottom" fmla="*/ 59040 h 58680"/>
              </a:gdLst>
              <a:ahLst/>
              <a:cxnLst/>
              <a:rect l="textAreaLeft" t="textAreaTop" r="textAreaRight" b="textAreaBottom"/>
              <a:pathLst>
                <a:path w="147" h="642">
                  <a:moveTo>
                    <a:pt x="140" y="1"/>
                  </a:moveTo>
                  <a:cubicBezTo>
                    <a:pt x="89" y="102"/>
                    <a:pt x="65" y="208"/>
                    <a:pt x="39" y="313"/>
                  </a:cubicBezTo>
                  <a:cubicBezTo>
                    <a:pt x="20" y="421"/>
                    <a:pt x="0" y="528"/>
                    <a:pt x="7" y="641"/>
                  </a:cubicBezTo>
                  <a:cubicBezTo>
                    <a:pt x="58" y="541"/>
                    <a:pt x="82" y="434"/>
                    <a:pt x="108" y="328"/>
                  </a:cubicBezTo>
                  <a:cubicBezTo>
                    <a:pt x="127" y="221"/>
                    <a:pt x="147" y="113"/>
                    <a:pt x="14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3" name="Google Shape;563;p9"/>
            <p:cNvSpPr/>
            <p:nvPr/>
          </p:nvSpPr>
          <p:spPr>
            <a:xfrm rot="1159200">
              <a:off x="8562960" y="1487520"/>
              <a:ext cx="20520" cy="97560"/>
            </a:xfrm>
            <a:custGeom>
              <a:avLst/>
              <a:gdLst>
                <a:gd name="textAreaLeft" fmla="*/ 0 w 20520"/>
                <a:gd name="textAreaRight" fmla="*/ 20880 w 20520"/>
                <a:gd name="textAreaTop" fmla="*/ 0 h 97560"/>
                <a:gd name="textAreaBottom" fmla="*/ 97920 h 97560"/>
              </a:gdLst>
              <a:ahLst/>
              <a:cxnLst/>
              <a:rect l="textAreaLeft" t="textAreaTop" r="textAreaRight" b="textAreaBottom"/>
              <a:pathLst>
                <a:path w="227" h="1063">
                  <a:moveTo>
                    <a:pt x="227" y="0"/>
                  </a:moveTo>
                  <a:lnTo>
                    <a:pt x="227" y="0"/>
                  </a:lnTo>
                  <a:cubicBezTo>
                    <a:pt x="160" y="172"/>
                    <a:pt x="120" y="349"/>
                    <a:pt x="78" y="524"/>
                  </a:cubicBezTo>
                  <a:cubicBezTo>
                    <a:pt x="45" y="703"/>
                    <a:pt x="9" y="880"/>
                    <a:pt x="1" y="1062"/>
                  </a:cubicBezTo>
                  <a:cubicBezTo>
                    <a:pt x="67" y="893"/>
                    <a:pt x="106" y="716"/>
                    <a:pt x="147" y="539"/>
                  </a:cubicBezTo>
                  <a:cubicBezTo>
                    <a:pt x="182" y="362"/>
                    <a:pt x="217" y="183"/>
                    <a:pt x="22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4" name="Google Shape;564;p9"/>
            <p:cNvSpPr/>
            <p:nvPr/>
          </p:nvSpPr>
          <p:spPr>
            <a:xfrm rot="1159200">
              <a:off x="9061200" y="1287000"/>
              <a:ext cx="118800" cy="125640"/>
            </a:xfrm>
            <a:custGeom>
              <a:avLst/>
              <a:gdLst>
                <a:gd name="textAreaLeft" fmla="*/ 0 w 118800"/>
                <a:gd name="textAreaRight" fmla="*/ 119160 w 118800"/>
                <a:gd name="textAreaTop" fmla="*/ 0 h 125640"/>
                <a:gd name="textAreaBottom" fmla="*/ 126000 h 125640"/>
              </a:gdLst>
              <a:ahLst/>
              <a:cxnLst/>
              <a:rect l="textAreaLeft" t="textAreaTop" r="textAreaRight" b="textAreaBottom"/>
              <a:pathLst>
                <a:path w="1293" h="1368">
                  <a:moveTo>
                    <a:pt x="596" y="0"/>
                  </a:moveTo>
                  <a:cubicBezTo>
                    <a:pt x="542" y="0"/>
                    <a:pt x="485" y="5"/>
                    <a:pt x="428" y="13"/>
                  </a:cubicBezTo>
                  <a:cubicBezTo>
                    <a:pt x="432" y="13"/>
                    <a:pt x="435" y="13"/>
                    <a:pt x="439" y="13"/>
                  </a:cubicBezTo>
                  <a:cubicBezTo>
                    <a:pt x="693" y="13"/>
                    <a:pt x="904" y="105"/>
                    <a:pt x="990" y="284"/>
                  </a:cubicBezTo>
                  <a:cubicBezTo>
                    <a:pt x="1137" y="586"/>
                    <a:pt x="872" y="1016"/>
                    <a:pt x="400" y="1244"/>
                  </a:cubicBezTo>
                  <a:cubicBezTo>
                    <a:pt x="266" y="1309"/>
                    <a:pt x="131" y="1347"/>
                    <a:pt x="0" y="1368"/>
                  </a:cubicBezTo>
                  <a:cubicBezTo>
                    <a:pt x="174" y="1365"/>
                    <a:pt x="367" y="1323"/>
                    <a:pt x="556" y="1231"/>
                  </a:cubicBezTo>
                  <a:cubicBezTo>
                    <a:pt x="1028" y="1003"/>
                    <a:pt x="1293" y="573"/>
                    <a:pt x="1146" y="271"/>
                  </a:cubicBezTo>
                  <a:cubicBezTo>
                    <a:pt x="1059" y="93"/>
                    <a:pt x="850" y="0"/>
                    <a:pt x="59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63000" bIns="63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5" name="Google Shape;565;p9"/>
            <p:cNvSpPr/>
            <p:nvPr/>
          </p:nvSpPr>
          <p:spPr>
            <a:xfrm rot="1159200">
              <a:off x="8111520" y="-107640"/>
              <a:ext cx="1228320" cy="738360"/>
            </a:xfrm>
            <a:custGeom>
              <a:avLst/>
              <a:gdLst>
                <a:gd name="textAreaLeft" fmla="*/ 0 w 1228320"/>
                <a:gd name="textAreaRight" fmla="*/ 1228680 w 1228320"/>
                <a:gd name="textAreaTop" fmla="*/ 0 h 738360"/>
                <a:gd name="textAreaBottom" fmla="*/ 738720 h 738360"/>
              </a:gdLst>
              <a:ahLst/>
              <a:cxnLst/>
              <a:rect l="textAreaLeft" t="textAreaTop" r="textAreaRight" b="textAreaBottom"/>
              <a:pathLst>
                <a:path w="13327" h="8012">
                  <a:moveTo>
                    <a:pt x="6350" y="1"/>
                  </a:moveTo>
                  <a:lnTo>
                    <a:pt x="5273" y="1915"/>
                  </a:lnTo>
                  <a:lnTo>
                    <a:pt x="4308" y="784"/>
                  </a:lnTo>
                  <a:lnTo>
                    <a:pt x="3565" y="2041"/>
                  </a:lnTo>
                  <a:lnTo>
                    <a:pt x="2256" y="1007"/>
                  </a:lnTo>
                  <a:lnTo>
                    <a:pt x="1857" y="2505"/>
                  </a:lnTo>
                  <a:lnTo>
                    <a:pt x="1" y="2748"/>
                  </a:lnTo>
                  <a:lnTo>
                    <a:pt x="4293" y="6459"/>
                  </a:lnTo>
                  <a:lnTo>
                    <a:pt x="4203" y="4767"/>
                  </a:lnTo>
                  <a:lnTo>
                    <a:pt x="4203" y="4767"/>
                  </a:lnTo>
                  <a:lnTo>
                    <a:pt x="4748" y="5492"/>
                  </a:lnTo>
                  <a:lnTo>
                    <a:pt x="5676" y="4717"/>
                  </a:lnTo>
                  <a:lnTo>
                    <a:pt x="6042" y="5979"/>
                  </a:lnTo>
                  <a:lnTo>
                    <a:pt x="7033" y="5127"/>
                  </a:lnTo>
                  <a:lnTo>
                    <a:pt x="7033" y="5127"/>
                  </a:lnTo>
                  <a:lnTo>
                    <a:pt x="6816" y="6256"/>
                  </a:lnTo>
                  <a:lnTo>
                    <a:pt x="6816" y="6256"/>
                  </a:lnTo>
                  <a:lnTo>
                    <a:pt x="7904" y="6085"/>
                  </a:lnTo>
                  <a:lnTo>
                    <a:pt x="6702" y="7384"/>
                  </a:lnTo>
                  <a:lnTo>
                    <a:pt x="12301" y="8012"/>
                  </a:lnTo>
                  <a:lnTo>
                    <a:pt x="12773" y="7518"/>
                  </a:lnTo>
                  <a:lnTo>
                    <a:pt x="11975" y="6538"/>
                  </a:lnTo>
                  <a:lnTo>
                    <a:pt x="13326" y="5763"/>
                  </a:lnTo>
                  <a:lnTo>
                    <a:pt x="11297" y="4659"/>
                  </a:lnTo>
                  <a:lnTo>
                    <a:pt x="12015" y="3460"/>
                  </a:lnTo>
                  <a:lnTo>
                    <a:pt x="10481" y="3049"/>
                  </a:lnTo>
                  <a:lnTo>
                    <a:pt x="10681" y="1877"/>
                  </a:lnTo>
                  <a:lnTo>
                    <a:pt x="8989" y="1794"/>
                  </a:lnTo>
                  <a:lnTo>
                    <a:pt x="8771" y="739"/>
                  </a:lnTo>
                  <a:lnTo>
                    <a:pt x="7111" y="1143"/>
                  </a:lnTo>
                  <a:lnTo>
                    <a:pt x="6350"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6" name="Google Shape;566;p9"/>
            <p:cNvSpPr/>
            <p:nvPr/>
          </p:nvSpPr>
          <p:spPr>
            <a:xfrm rot="1159200">
              <a:off x="8084520" y="-106200"/>
              <a:ext cx="1177200" cy="690840"/>
            </a:xfrm>
            <a:custGeom>
              <a:avLst/>
              <a:gdLst>
                <a:gd name="textAreaLeft" fmla="*/ 0 w 1177200"/>
                <a:gd name="textAreaRight" fmla="*/ 1177560 w 1177200"/>
                <a:gd name="textAreaTop" fmla="*/ 0 h 690840"/>
                <a:gd name="textAreaBottom" fmla="*/ 691200 h 690840"/>
              </a:gdLst>
              <a:ahLst/>
              <a:cxnLst/>
              <a:rect l="textAreaLeft" t="textAreaTop" r="textAreaRight" b="textAreaBottom"/>
              <a:pathLst>
                <a:path w="12774" h="7499">
                  <a:moveTo>
                    <a:pt x="6541" y="0"/>
                  </a:moveTo>
                  <a:lnTo>
                    <a:pt x="5233" y="1402"/>
                  </a:lnTo>
                  <a:lnTo>
                    <a:pt x="4269" y="271"/>
                  </a:lnTo>
                  <a:lnTo>
                    <a:pt x="3527" y="1528"/>
                  </a:lnTo>
                  <a:lnTo>
                    <a:pt x="2217" y="494"/>
                  </a:lnTo>
                  <a:lnTo>
                    <a:pt x="1818" y="1992"/>
                  </a:lnTo>
                  <a:lnTo>
                    <a:pt x="1" y="2307"/>
                  </a:lnTo>
                  <a:lnTo>
                    <a:pt x="4259" y="5912"/>
                  </a:lnTo>
                  <a:lnTo>
                    <a:pt x="4163" y="4254"/>
                  </a:lnTo>
                  <a:lnTo>
                    <a:pt x="4709" y="4979"/>
                  </a:lnTo>
                  <a:lnTo>
                    <a:pt x="5638" y="4204"/>
                  </a:lnTo>
                  <a:lnTo>
                    <a:pt x="6002" y="5466"/>
                  </a:lnTo>
                  <a:lnTo>
                    <a:pt x="6995" y="4614"/>
                  </a:lnTo>
                  <a:lnTo>
                    <a:pt x="6777" y="5743"/>
                  </a:lnTo>
                  <a:lnTo>
                    <a:pt x="6777" y="5743"/>
                  </a:lnTo>
                  <a:lnTo>
                    <a:pt x="7865" y="5572"/>
                  </a:lnTo>
                  <a:lnTo>
                    <a:pt x="6662" y="6871"/>
                  </a:lnTo>
                  <a:lnTo>
                    <a:pt x="12262" y="7499"/>
                  </a:lnTo>
                  <a:lnTo>
                    <a:pt x="11542" y="6237"/>
                  </a:lnTo>
                  <a:lnTo>
                    <a:pt x="12774" y="5381"/>
                  </a:lnTo>
                  <a:lnTo>
                    <a:pt x="10969" y="4486"/>
                  </a:lnTo>
                  <a:lnTo>
                    <a:pt x="11687" y="3287"/>
                  </a:lnTo>
                  <a:lnTo>
                    <a:pt x="10296" y="2965"/>
                  </a:lnTo>
                  <a:lnTo>
                    <a:pt x="10496" y="1793"/>
                  </a:lnTo>
                  <a:lnTo>
                    <a:pt x="9031" y="1797"/>
                  </a:lnTo>
                  <a:lnTo>
                    <a:pt x="8812" y="744"/>
                  </a:lnTo>
                  <a:lnTo>
                    <a:pt x="7274" y="1338"/>
                  </a:lnTo>
                  <a:lnTo>
                    <a:pt x="6541"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7" name="Google Shape;567;p9"/>
            <p:cNvSpPr/>
            <p:nvPr/>
          </p:nvSpPr>
          <p:spPr>
            <a:xfrm rot="1159200">
              <a:off x="8085240" y="-100800"/>
              <a:ext cx="1177200" cy="676800"/>
            </a:xfrm>
            <a:custGeom>
              <a:avLst/>
              <a:gdLst>
                <a:gd name="textAreaLeft" fmla="*/ 0 w 1177200"/>
                <a:gd name="textAreaRight" fmla="*/ 1177560 w 1177200"/>
                <a:gd name="textAreaTop" fmla="*/ 0 h 676800"/>
                <a:gd name="textAreaBottom" fmla="*/ 677160 h 676800"/>
              </a:gdLst>
              <a:ahLst/>
              <a:cxnLst/>
              <a:rect l="textAreaLeft" t="textAreaTop" r="textAreaRight" b="textAreaBottom"/>
              <a:pathLst>
                <a:path w="12774" h="7347" fill="none">
                  <a:moveTo>
                    <a:pt x="0" y="1972"/>
                  </a:moveTo>
                  <a:lnTo>
                    <a:pt x="1818" y="1992"/>
                  </a:lnTo>
                  <a:lnTo>
                    <a:pt x="2217" y="496"/>
                  </a:lnTo>
                  <a:lnTo>
                    <a:pt x="3526" y="1529"/>
                  </a:lnTo>
                  <a:lnTo>
                    <a:pt x="4269" y="271"/>
                  </a:lnTo>
                  <a:lnTo>
                    <a:pt x="5234" y="1404"/>
                  </a:lnTo>
                  <a:lnTo>
                    <a:pt x="6542" y="1"/>
                  </a:lnTo>
                  <a:lnTo>
                    <a:pt x="7275" y="1339"/>
                  </a:lnTo>
                  <a:lnTo>
                    <a:pt x="8813" y="745"/>
                  </a:lnTo>
                  <a:lnTo>
                    <a:pt x="9030" y="1799"/>
                  </a:lnTo>
                  <a:lnTo>
                    <a:pt x="10495" y="1794"/>
                  </a:lnTo>
                  <a:lnTo>
                    <a:pt x="10295" y="2965"/>
                  </a:lnTo>
                  <a:lnTo>
                    <a:pt x="11688" y="3287"/>
                  </a:lnTo>
                  <a:lnTo>
                    <a:pt x="10969" y="4488"/>
                  </a:lnTo>
                  <a:lnTo>
                    <a:pt x="12773" y="5381"/>
                  </a:lnTo>
                  <a:lnTo>
                    <a:pt x="11543" y="6237"/>
                  </a:lnTo>
                  <a:lnTo>
                    <a:pt x="12449" y="7347"/>
                  </a:lnTo>
                </a:path>
              </a:pathLst>
            </a:custGeom>
            <a:solidFill>
              <a:schemeClr val="lt2"/>
            </a:solidFill>
            <a:ln w="14250">
              <a:solidFill>
                <a:srgbClr val="59D1CA"/>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8" name="Google Shape;568;p9"/>
            <p:cNvSpPr/>
            <p:nvPr/>
          </p:nvSpPr>
          <p:spPr>
            <a:xfrm rot="1159200">
              <a:off x="8459280" y="277200"/>
              <a:ext cx="46080" cy="136800"/>
            </a:xfrm>
            <a:custGeom>
              <a:avLst/>
              <a:gdLst>
                <a:gd name="textAreaLeft" fmla="*/ 0 w 46080"/>
                <a:gd name="textAreaRight" fmla="*/ 46440 w 46080"/>
                <a:gd name="textAreaTop" fmla="*/ 0 h 136800"/>
                <a:gd name="textAreaBottom" fmla="*/ 137160 h 136800"/>
              </a:gdLst>
              <a:ahLst/>
              <a:cxnLst/>
              <a:rect l="textAreaLeft" t="textAreaTop" r="textAreaRight" b="textAreaBottom"/>
              <a:pathLst>
                <a:path w="503" h="1489">
                  <a:moveTo>
                    <a:pt x="1" y="1"/>
                  </a:moveTo>
                  <a:lnTo>
                    <a:pt x="57" y="1489"/>
                  </a:lnTo>
                  <a:lnTo>
                    <a:pt x="503" y="695"/>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9" name="Google Shape;569;p9"/>
            <p:cNvSpPr/>
            <p:nvPr/>
          </p:nvSpPr>
          <p:spPr>
            <a:xfrm rot="1159200">
              <a:off x="8481600" y="243000"/>
              <a:ext cx="121320" cy="172800"/>
            </a:xfrm>
            <a:custGeom>
              <a:avLst/>
              <a:gdLst>
                <a:gd name="textAreaLeft" fmla="*/ 0 w 121320"/>
                <a:gd name="textAreaRight" fmla="*/ 121680 w 121320"/>
                <a:gd name="textAreaTop" fmla="*/ 0 h 172800"/>
                <a:gd name="textAreaBottom" fmla="*/ 173160 h 172800"/>
              </a:gdLst>
              <a:ahLst/>
              <a:cxnLst/>
              <a:rect l="textAreaLeft" t="textAreaTop" r="textAreaRight" b="textAreaBottom"/>
              <a:pathLst>
                <a:path w="1319" h="1879">
                  <a:moveTo>
                    <a:pt x="929" y="1"/>
                  </a:moveTo>
                  <a:lnTo>
                    <a:pt x="0" y="776"/>
                  </a:lnTo>
                  <a:lnTo>
                    <a:pt x="665" y="1878"/>
                  </a:lnTo>
                  <a:lnTo>
                    <a:pt x="1319" y="1224"/>
                  </a:lnTo>
                  <a:lnTo>
                    <a:pt x="92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86400" bIns="86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0" name="Google Shape;570;p9"/>
            <p:cNvSpPr/>
            <p:nvPr/>
          </p:nvSpPr>
          <p:spPr>
            <a:xfrm rot="1159200">
              <a:off x="8593560" y="379800"/>
              <a:ext cx="151200" cy="106560"/>
            </a:xfrm>
            <a:custGeom>
              <a:avLst/>
              <a:gdLst>
                <a:gd name="textAreaLeft" fmla="*/ 0 w 151200"/>
                <a:gd name="textAreaRight" fmla="*/ 151560 w 151200"/>
                <a:gd name="textAreaTop" fmla="*/ 0 h 106560"/>
                <a:gd name="textAreaBottom" fmla="*/ 106920 h 106560"/>
              </a:gdLst>
              <a:ahLst/>
              <a:cxnLst/>
              <a:rect l="textAreaLeft" t="textAreaTop" r="textAreaRight" b="textAreaBottom"/>
              <a:pathLst>
                <a:path w="1645" h="1160">
                  <a:moveTo>
                    <a:pt x="670" y="0"/>
                  </a:moveTo>
                  <a:lnTo>
                    <a:pt x="1" y="1160"/>
                  </a:lnTo>
                  <a:lnTo>
                    <a:pt x="1644" y="403"/>
                  </a:lnTo>
                  <a:lnTo>
                    <a:pt x="556" y="574"/>
                  </a:lnTo>
                  <a:lnTo>
                    <a:pt x="67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53280" bIns="53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1" name="Google Shape;571;p9"/>
            <p:cNvSpPr/>
            <p:nvPr/>
          </p:nvSpPr>
          <p:spPr>
            <a:xfrm rot="1159200">
              <a:off x="8582400" y="312840"/>
              <a:ext cx="95040" cy="149400"/>
            </a:xfrm>
            <a:custGeom>
              <a:avLst/>
              <a:gdLst>
                <a:gd name="textAreaLeft" fmla="*/ 0 w 95040"/>
                <a:gd name="textAreaRight" fmla="*/ 95400 w 95040"/>
                <a:gd name="textAreaTop" fmla="*/ 0 h 149400"/>
                <a:gd name="textAreaBottom" fmla="*/ 149760 h 149400"/>
              </a:gdLst>
              <a:ahLst/>
              <a:cxnLst/>
              <a:rect l="textAreaLeft" t="textAreaTop" r="textAreaRight" b="textAreaBottom"/>
              <a:pathLst>
                <a:path w="1033" h="1624">
                  <a:moveTo>
                    <a:pt x="1033" y="1"/>
                  </a:moveTo>
                  <a:lnTo>
                    <a:pt x="38" y="821"/>
                  </a:lnTo>
                  <a:lnTo>
                    <a:pt x="1" y="1624"/>
                  </a:lnTo>
                  <a:lnTo>
                    <a:pt x="1033"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2" name="Google Shape;572;p9"/>
            <p:cNvSpPr/>
            <p:nvPr/>
          </p:nvSpPr>
          <p:spPr>
            <a:xfrm rot="1159200">
              <a:off x="8563320" y="468720"/>
              <a:ext cx="63720" cy="61560"/>
            </a:xfrm>
            <a:custGeom>
              <a:avLst/>
              <a:gdLst>
                <a:gd name="textAreaLeft" fmla="*/ 0 w 63720"/>
                <a:gd name="textAreaRight" fmla="*/ 64080 w 63720"/>
                <a:gd name="textAreaTop" fmla="*/ 0 h 61560"/>
                <a:gd name="textAreaBottom" fmla="*/ 61920 h 61560"/>
              </a:gdLst>
              <a:ahLst/>
              <a:cxnLst/>
              <a:rect l="textAreaLeft" t="textAreaTop" r="textAreaRight" b="textAreaBottom"/>
              <a:pathLst>
                <a:path w="694" h="673">
                  <a:moveTo>
                    <a:pt x="642" y="1"/>
                  </a:moveTo>
                  <a:lnTo>
                    <a:pt x="85" y="335"/>
                  </a:lnTo>
                  <a:lnTo>
                    <a:pt x="0" y="673"/>
                  </a:lnTo>
                  <a:lnTo>
                    <a:pt x="0" y="673"/>
                  </a:lnTo>
                  <a:lnTo>
                    <a:pt x="694" y="123"/>
                  </a:lnTo>
                  <a:lnTo>
                    <a:pt x="642"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3" name="Google Shape;573;p9"/>
            <p:cNvSpPr/>
            <p:nvPr/>
          </p:nvSpPr>
          <p:spPr>
            <a:xfrm rot="1159200">
              <a:off x="8369280" y="365400"/>
              <a:ext cx="63360" cy="74520"/>
            </a:xfrm>
            <a:custGeom>
              <a:avLst/>
              <a:gdLst>
                <a:gd name="textAreaLeft" fmla="*/ 0 w 63360"/>
                <a:gd name="textAreaRight" fmla="*/ 63720 w 63360"/>
                <a:gd name="textAreaTop" fmla="*/ 0 h 74520"/>
                <a:gd name="textAreaBottom" fmla="*/ 74880 h 74520"/>
              </a:gdLst>
              <a:ahLst/>
              <a:cxnLst/>
              <a:rect l="textAreaLeft" t="textAreaTop" r="textAreaRight" b="textAreaBottom"/>
              <a:pathLst>
                <a:path w="693" h="813">
                  <a:moveTo>
                    <a:pt x="9" y="1"/>
                  </a:moveTo>
                  <a:lnTo>
                    <a:pt x="1" y="65"/>
                  </a:lnTo>
                  <a:cubicBezTo>
                    <a:pt x="304" y="656"/>
                    <a:pt x="475" y="812"/>
                    <a:pt x="571" y="812"/>
                  </a:cubicBezTo>
                  <a:cubicBezTo>
                    <a:pt x="679" y="812"/>
                    <a:pt x="693" y="614"/>
                    <a:pt x="693" y="614"/>
                  </a:cubicBezTo>
                  <a:lnTo>
                    <a:pt x="9"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4" name="Google Shape;574;p9"/>
            <p:cNvSpPr/>
            <p:nvPr/>
          </p:nvSpPr>
          <p:spPr>
            <a:xfrm rot="1159200">
              <a:off x="8739720" y="847440"/>
              <a:ext cx="850320" cy="632160"/>
            </a:xfrm>
            <a:custGeom>
              <a:avLst/>
              <a:gdLst>
                <a:gd name="textAreaLeft" fmla="*/ 0 w 850320"/>
                <a:gd name="textAreaRight" fmla="*/ 850680 w 850320"/>
                <a:gd name="textAreaTop" fmla="*/ 0 h 632160"/>
                <a:gd name="textAreaBottom" fmla="*/ 632520 h 632160"/>
              </a:gdLst>
              <a:ahLst/>
              <a:cxnLst/>
              <a:rect l="textAreaLeft" t="textAreaTop" r="textAreaRight" b="textAreaBottom"/>
              <a:pathLst>
                <a:path w="9229" h="6861">
                  <a:moveTo>
                    <a:pt x="2581" y="0"/>
                  </a:moveTo>
                  <a:lnTo>
                    <a:pt x="1286" y="1116"/>
                  </a:lnTo>
                  <a:lnTo>
                    <a:pt x="87" y="445"/>
                  </a:lnTo>
                  <a:lnTo>
                    <a:pt x="1" y="2640"/>
                  </a:lnTo>
                  <a:lnTo>
                    <a:pt x="1634" y="4951"/>
                  </a:lnTo>
                  <a:lnTo>
                    <a:pt x="2534" y="5908"/>
                  </a:lnTo>
                  <a:lnTo>
                    <a:pt x="3030" y="4699"/>
                  </a:lnTo>
                  <a:lnTo>
                    <a:pt x="3351" y="5804"/>
                  </a:lnTo>
                  <a:lnTo>
                    <a:pt x="4240" y="5156"/>
                  </a:lnTo>
                  <a:lnTo>
                    <a:pt x="3761" y="6860"/>
                  </a:lnTo>
                  <a:lnTo>
                    <a:pt x="9032" y="4870"/>
                  </a:lnTo>
                  <a:lnTo>
                    <a:pt x="9228" y="4217"/>
                  </a:lnTo>
                  <a:lnTo>
                    <a:pt x="8073" y="3707"/>
                  </a:lnTo>
                  <a:lnTo>
                    <a:pt x="8923" y="2401"/>
                  </a:lnTo>
                  <a:lnTo>
                    <a:pt x="6613" y="2342"/>
                  </a:lnTo>
                  <a:lnTo>
                    <a:pt x="6707" y="947"/>
                  </a:lnTo>
                  <a:lnTo>
                    <a:pt x="5154" y="1278"/>
                  </a:lnTo>
                  <a:lnTo>
                    <a:pt x="4799" y="144"/>
                  </a:lnTo>
                  <a:lnTo>
                    <a:pt x="3255" y="841"/>
                  </a:lnTo>
                  <a:lnTo>
                    <a:pt x="258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55" name="Google Shape;575;p9"/>
            <p:cNvSpPr/>
            <p:nvPr/>
          </p:nvSpPr>
          <p:spPr>
            <a:xfrm rot="1159200">
              <a:off x="8919720" y="1259640"/>
              <a:ext cx="102960" cy="130680"/>
            </a:xfrm>
            <a:custGeom>
              <a:avLst/>
              <a:gdLst>
                <a:gd name="textAreaLeft" fmla="*/ 0 w 102960"/>
                <a:gd name="textAreaRight" fmla="*/ 103320 w 102960"/>
                <a:gd name="textAreaTop" fmla="*/ 0 h 130680"/>
                <a:gd name="textAreaBottom" fmla="*/ 131040 h 130680"/>
              </a:gdLst>
              <a:ahLst/>
              <a:cxnLst/>
              <a:rect l="textAreaLeft" t="textAreaTop" r="textAreaRight" b="textAreaBottom"/>
              <a:pathLst>
                <a:path w="1119" h="1423">
                  <a:moveTo>
                    <a:pt x="1118" y="1"/>
                  </a:moveTo>
                  <a:lnTo>
                    <a:pt x="229" y="648"/>
                  </a:lnTo>
                  <a:lnTo>
                    <a:pt x="68" y="84"/>
                  </a:lnTo>
                  <a:lnTo>
                    <a:pt x="0" y="1422"/>
                  </a:lnTo>
                  <a:lnTo>
                    <a:pt x="1118" y="1"/>
                  </a:lnTo>
                  <a:close/>
                </a:path>
              </a:pathLst>
            </a:custGeom>
            <a:solidFill>
              <a:srgbClr val="FF8100"/>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6" name="Google Shape;576;p9"/>
            <p:cNvSpPr/>
            <p:nvPr/>
          </p:nvSpPr>
          <p:spPr>
            <a:xfrm rot="1159200">
              <a:off x="8919720" y="1259640"/>
              <a:ext cx="102960" cy="130680"/>
            </a:xfrm>
            <a:custGeom>
              <a:avLst/>
              <a:gdLst>
                <a:gd name="textAreaLeft" fmla="*/ 0 w 102960"/>
                <a:gd name="textAreaRight" fmla="*/ 103320 w 102960"/>
                <a:gd name="textAreaTop" fmla="*/ 0 h 130680"/>
                <a:gd name="textAreaBottom" fmla="*/ 131040 h 130680"/>
              </a:gdLst>
              <a:ahLst/>
              <a:cxnLst/>
              <a:rect l="textAreaLeft" t="textAreaTop" r="textAreaRight" b="textAreaBottom"/>
              <a:pathLst>
                <a:path w="1119" h="1423" fill="none">
                  <a:moveTo>
                    <a:pt x="68" y="84"/>
                  </a:moveTo>
                  <a:lnTo>
                    <a:pt x="0" y="1422"/>
                  </a:lnTo>
                  <a:lnTo>
                    <a:pt x="1118" y="1"/>
                  </a:lnTo>
                  <a:lnTo>
                    <a:pt x="229" y="648"/>
                  </a:lnTo>
                </a:path>
              </a:pathLst>
            </a:custGeom>
            <a:solidFill>
              <a:schemeClr val="accent1"/>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7" name="Google Shape;577;p9"/>
            <p:cNvSpPr/>
            <p:nvPr/>
          </p:nvSpPr>
          <p:spPr>
            <a:xfrm rot="1159200">
              <a:off x="8875080" y="1190520"/>
              <a:ext cx="47160" cy="176400"/>
            </a:xfrm>
            <a:custGeom>
              <a:avLst/>
              <a:gdLst>
                <a:gd name="textAreaLeft" fmla="*/ 0 w 47160"/>
                <a:gd name="textAreaRight" fmla="*/ 47520 w 47160"/>
                <a:gd name="textAreaTop" fmla="*/ 0 h 176400"/>
                <a:gd name="textAreaBottom" fmla="*/ 176760 h 176400"/>
              </a:gdLst>
              <a:ahLst/>
              <a:cxnLst/>
              <a:rect l="textAreaLeft" t="textAreaTop" r="textAreaRight" b="textAreaBottom"/>
              <a:pathLst>
                <a:path w="514" h="1916">
                  <a:moveTo>
                    <a:pt x="513" y="0"/>
                  </a:moveTo>
                  <a:lnTo>
                    <a:pt x="1" y="1183"/>
                  </a:lnTo>
                  <a:lnTo>
                    <a:pt x="333" y="1915"/>
                  </a:lnTo>
                  <a:lnTo>
                    <a:pt x="51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88200" bIns="88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8" name="Google Shape;578;p9"/>
            <p:cNvSpPr/>
            <p:nvPr/>
          </p:nvSpPr>
          <p:spPr>
            <a:xfrm rot="1159200">
              <a:off x="8911080" y="1359000"/>
              <a:ext cx="41040" cy="81720"/>
            </a:xfrm>
            <a:custGeom>
              <a:avLst/>
              <a:gdLst>
                <a:gd name="textAreaLeft" fmla="*/ 0 w 41040"/>
                <a:gd name="textAreaRight" fmla="*/ 41400 w 41040"/>
                <a:gd name="textAreaTop" fmla="*/ 0 h 81720"/>
                <a:gd name="textAreaBottom" fmla="*/ 82080 h 81720"/>
              </a:gdLst>
              <a:ahLst/>
              <a:cxnLst/>
              <a:rect l="textAreaLeft" t="textAreaTop" r="textAreaRight" b="textAreaBottom"/>
              <a:pathLst>
                <a:path w="448" h="892">
                  <a:moveTo>
                    <a:pt x="346" y="1"/>
                  </a:moveTo>
                  <a:lnTo>
                    <a:pt x="0" y="552"/>
                  </a:lnTo>
                  <a:lnTo>
                    <a:pt x="79" y="892"/>
                  </a:lnTo>
                  <a:lnTo>
                    <a:pt x="448" y="87"/>
                  </a:lnTo>
                  <a:lnTo>
                    <a:pt x="34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9" name="Google Shape;579;p9"/>
            <p:cNvSpPr/>
            <p:nvPr/>
          </p:nvSpPr>
          <p:spPr>
            <a:xfrm rot="1159200">
              <a:off x="8674200" y="856800"/>
              <a:ext cx="854280" cy="592920"/>
            </a:xfrm>
            <a:custGeom>
              <a:avLst/>
              <a:gdLst>
                <a:gd name="textAreaLeft" fmla="*/ 0 w 854280"/>
                <a:gd name="textAreaRight" fmla="*/ 854640 w 854280"/>
                <a:gd name="textAreaTop" fmla="*/ 0 h 592920"/>
                <a:gd name="textAreaBottom" fmla="*/ 593280 h 592920"/>
              </a:gdLst>
              <a:ahLst/>
              <a:cxnLst/>
              <a:rect l="textAreaLeft" t="textAreaTop" r="textAreaRight" b="textAreaBottom"/>
              <a:pathLst>
                <a:path w="9269" h="6436">
                  <a:moveTo>
                    <a:pt x="3124" y="0"/>
                  </a:moveTo>
                  <a:lnTo>
                    <a:pt x="2024" y="1229"/>
                  </a:lnTo>
                  <a:lnTo>
                    <a:pt x="762" y="371"/>
                  </a:lnTo>
                  <a:lnTo>
                    <a:pt x="1" y="2183"/>
                  </a:lnTo>
                  <a:lnTo>
                    <a:pt x="1870" y="4526"/>
                  </a:lnTo>
                  <a:lnTo>
                    <a:pt x="2770" y="5483"/>
                  </a:lnTo>
                  <a:lnTo>
                    <a:pt x="3266" y="4274"/>
                  </a:lnTo>
                  <a:lnTo>
                    <a:pt x="3587" y="5379"/>
                  </a:lnTo>
                  <a:lnTo>
                    <a:pt x="4476" y="4732"/>
                  </a:lnTo>
                  <a:lnTo>
                    <a:pt x="4476" y="4732"/>
                  </a:lnTo>
                  <a:lnTo>
                    <a:pt x="3999" y="6436"/>
                  </a:lnTo>
                  <a:lnTo>
                    <a:pt x="3999" y="6436"/>
                  </a:lnTo>
                  <a:lnTo>
                    <a:pt x="9268" y="4445"/>
                  </a:lnTo>
                  <a:lnTo>
                    <a:pt x="8055" y="3650"/>
                  </a:lnTo>
                  <a:lnTo>
                    <a:pt x="8760" y="2327"/>
                  </a:lnTo>
                  <a:lnTo>
                    <a:pt x="8760" y="2327"/>
                  </a:lnTo>
                  <a:lnTo>
                    <a:pt x="6747" y="2352"/>
                  </a:lnTo>
                  <a:lnTo>
                    <a:pt x="6841" y="957"/>
                  </a:lnTo>
                  <a:lnTo>
                    <a:pt x="5455" y="1303"/>
                  </a:lnTo>
                  <a:lnTo>
                    <a:pt x="5099" y="170"/>
                  </a:lnTo>
                  <a:lnTo>
                    <a:pt x="3797" y="841"/>
                  </a:lnTo>
                  <a:lnTo>
                    <a:pt x="31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0" name="Google Shape;580;p9"/>
            <p:cNvSpPr/>
            <p:nvPr/>
          </p:nvSpPr>
          <p:spPr>
            <a:xfrm rot="1159200">
              <a:off x="8730000" y="873000"/>
              <a:ext cx="841320" cy="389160"/>
            </a:xfrm>
            <a:custGeom>
              <a:avLst/>
              <a:gdLst>
                <a:gd name="textAreaLeft" fmla="*/ 0 w 841320"/>
                <a:gd name="textAreaRight" fmla="*/ 841680 w 841320"/>
                <a:gd name="textAreaTop" fmla="*/ 0 h 389160"/>
                <a:gd name="textAreaBottom" fmla="*/ 389520 h 389160"/>
              </a:gdLst>
              <a:ahLst/>
              <a:cxnLst/>
              <a:rect l="textAreaLeft" t="textAreaTop" r="textAreaRight" b="textAreaBottom"/>
              <a:pathLst>
                <a:path w="9131" h="4226" fill="none">
                  <a:moveTo>
                    <a:pt x="0" y="2217"/>
                  </a:moveTo>
                  <a:lnTo>
                    <a:pt x="527" y="372"/>
                  </a:lnTo>
                  <a:lnTo>
                    <a:pt x="1789" y="1230"/>
                  </a:lnTo>
                  <a:lnTo>
                    <a:pt x="2888" y="1"/>
                  </a:lnTo>
                  <a:lnTo>
                    <a:pt x="3562" y="841"/>
                  </a:lnTo>
                  <a:lnTo>
                    <a:pt x="4864" y="170"/>
                  </a:lnTo>
                  <a:lnTo>
                    <a:pt x="5218" y="1303"/>
                  </a:lnTo>
                  <a:lnTo>
                    <a:pt x="6605" y="958"/>
                  </a:lnTo>
                  <a:lnTo>
                    <a:pt x="6511" y="2352"/>
                  </a:lnTo>
                  <a:lnTo>
                    <a:pt x="8525" y="2327"/>
                  </a:lnTo>
                  <a:lnTo>
                    <a:pt x="7819" y="3651"/>
                  </a:lnTo>
                  <a:lnTo>
                    <a:pt x="9131" y="4226"/>
                  </a:lnTo>
                </a:path>
              </a:pathLst>
            </a:custGeom>
            <a:solidFill>
              <a:schemeClr val="accent1"/>
            </a:solidFill>
            <a:ln w="14250">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61" name="Google Shape;581;p9"/>
          <p:cNvGrpSpPr/>
          <p:nvPr/>
        </p:nvGrpSpPr>
        <p:grpSpPr>
          <a:xfrm>
            <a:off x="-520920" y="-1152360"/>
            <a:ext cx="1482840" cy="2683800"/>
            <a:chOff x="-520920" y="-1152360"/>
            <a:chExt cx="1482840" cy="2683800"/>
          </a:xfrm>
        </p:grpSpPr>
        <p:sp>
          <p:nvSpPr>
            <p:cNvPr id="2562" name="Google Shape;582;p9"/>
            <p:cNvSpPr/>
            <p:nvPr/>
          </p:nvSpPr>
          <p:spPr>
            <a:xfrm rot="366600" flipV="1">
              <a:off x="313560" y="-798840"/>
              <a:ext cx="552600" cy="1833120"/>
            </a:xfrm>
            <a:custGeom>
              <a:avLst/>
              <a:gdLst>
                <a:gd name="textAreaLeft" fmla="*/ 0 w 552600"/>
                <a:gd name="textAreaRight" fmla="*/ 552960 w 552600"/>
                <a:gd name="textAreaTop" fmla="*/ 360 h 1833120"/>
                <a:gd name="textAreaBottom" fmla="*/ 1833840 h 1833120"/>
              </a:gdLst>
              <a:ahLst/>
              <a:cxnLst/>
              <a:rect l="textAreaLeft" t="textAreaTop" r="textAreaRight" b="textAreaBottom"/>
              <a:pathLst>
                <a:path w="4449" h="14755">
                  <a:moveTo>
                    <a:pt x="2955" y="0"/>
                  </a:moveTo>
                  <a:lnTo>
                    <a:pt x="0" y="12831"/>
                  </a:lnTo>
                  <a:lnTo>
                    <a:pt x="64" y="13120"/>
                  </a:lnTo>
                  <a:lnTo>
                    <a:pt x="439" y="12878"/>
                  </a:lnTo>
                  <a:lnTo>
                    <a:pt x="561" y="13177"/>
                  </a:lnTo>
                  <a:lnTo>
                    <a:pt x="930" y="12956"/>
                  </a:lnTo>
                  <a:lnTo>
                    <a:pt x="177" y="14755"/>
                  </a:lnTo>
                  <a:lnTo>
                    <a:pt x="1422" y="13006"/>
                  </a:lnTo>
                  <a:lnTo>
                    <a:pt x="4448" y="179"/>
                  </a:lnTo>
                  <a:lnTo>
                    <a:pt x="3925" y="2"/>
                  </a:lnTo>
                  <a:lnTo>
                    <a:pt x="3221" y="403"/>
                  </a:lnTo>
                  <a:lnTo>
                    <a:pt x="295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63" name="Google Shape;583;p9"/>
            <p:cNvSpPr/>
            <p:nvPr/>
          </p:nvSpPr>
          <p:spPr>
            <a:xfrm rot="366600" flipV="1">
              <a:off x="364320" y="-811800"/>
              <a:ext cx="176400" cy="328680"/>
            </a:xfrm>
            <a:custGeom>
              <a:avLst/>
              <a:gdLst>
                <a:gd name="textAreaLeft" fmla="*/ 0 w 176400"/>
                <a:gd name="textAreaRight" fmla="*/ 176760 w 176400"/>
                <a:gd name="textAreaTop" fmla="*/ 360 h 328680"/>
                <a:gd name="textAreaBottom" fmla="*/ 329400 h 328680"/>
              </a:gdLst>
              <a:ahLst/>
              <a:cxnLst/>
              <a:rect l="textAreaLeft" t="textAreaTop" r="textAreaRight" b="textAreaBottom"/>
              <a:pathLst>
                <a:path w="1423" h="2649">
                  <a:moveTo>
                    <a:pt x="530" y="1"/>
                  </a:moveTo>
                  <a:lnTo>
                    <a:pt x="1" y="703"/>
                  </a:lnTo>
                  <a:lnTo>
                    <a:pt x="127" y="1948"/>
                  </a:lnTo>
                  <a:lnTo>
                    <a:pt x="192" y="2598"/>
                  </a:lnTo>
                  <a:lnTo>
                    <a:pt x="477" y="2649"/>
                  </a:lnTo>
                  <a:lnTo>
                    <a:pt x="763" y="2113"/>
                  </a:lnTo>
                  <a:lnTo>
                    <a:pt x="1422" y="879"/>
                  </a:lnTo>
                  <a:cubicBezTo>
                    <a:pt x="1422" y="879"/>
                    <a:pt x="1181" y="254"/>
                    <a:pt x="1182" y="215"/>
                  </a:cubicBezTo>
                  <a:cubicBezTo>
                    <a:pt x="1185" y="176"/>
                    <a:pt x="530" y="1"/>
                    <a:pt x="53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4" name="Google Shape;584;p9"/>
            <p:cNvSpPr/>
            <p:nvPr/>
          </p:nvSpPr>
          <p:spPr>
            <a:xfrm rot="366600" flipV="1">
              <a:off x="273600" y="-613080"/>
              <a:ext cx="550800" cy="1652040"/>
            </a:xfrm>
            <a:custGeom>
              <a:avLst/>
              <a:gdLst>
                <a:gd name="textAreaLeft" fmla="*/ 0 w 550800"/>
                <a:gd name="textAreaRight" fmla="*/ 551160 w 550800"/>
                <a:gd name="textAreaTop" fmla="*/ -360 h 1652040"/>
                <a:gd name="textAreaBottom" fmla="*/ 1652040 h 1652040"/>
              </a:gdLst>
              <a:ahLst/>
              <a:cxnLst/>
              <a:rect l="textAreaLeft" t="textAreaTop" r="textAreaRight" b="textAreaBottom"/>
              <a:pathLst>
                <a:path w="4436" h="13299">
                  <a:moveTo>
                    <a:pt x="2956" y="1"/>
                  </a:moveTo>
                  <a:lnTo>
                    <a:pt x="1" y="12831"/>
                  </a:lnTo>
                  <a:lnTo>
                    <a:pt x="64" y="13120"/>
                  </a:lnTo>
                  <a:lnTo>
                    <a:pt x="441" y="12879"/>
                  </a:lnTo>
                  <a:lnTo>
                    <a:pt x="563" y="13178"/>
                  </a:lnTo>
                  <a:lnTo>
                    <a:pt x="932" y="12955"/>
                  </a:lnTo>
                  <a:lnTo>
                    <a:pt x="1044" y="13299"/>
                  </a:lnTo>
                  <a:lnTo>
                    <a:pt x="1422" y="13007"/>
                  </a:lnTo>
                  <a:lnTo>
                    <a:pt x="4436" y="195"/>
                  </a:lnTo>
                  <a:lnTo>
                    <a:pt x="3935" y="310"/>
                  </a:lnTo>
                  <a:lnTo>
                    <a:pt x="3238" y="211"/>
                  </a:lnTo>
                  <a:lnTo>
                    <a:pt x="2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5" name="Google Shape;585;p9"/>
            <p:cNvSpPr/>
            <p:nvPr/>
          </p:nvSpPr>
          <p:spPr>
            <a:xfrm rot="366600" flipV="1">
              <a:off x="554040" y="1014840"/>
              <a:ext cx="182880" cy="42480"/>
            </a:xfrm>
            <a:custGeom>
              <a:avLst/>
              <a:gdLst>
                <a:gd name="textAreaLeft" fmla="*/ 0 w 182880"/>
                <a:gd name="textAreaRight" fmla="*/ 183240 w 182880"/>
                <a:gd name="textAreaTop" fmla="*/ 360 h 42480"/>
                <a:gd name="textAreaBottom" fmla="*/ 43200 h 42480"/>
              </a:gdLst>
              <a:ahLst/>
              <a:cxnLst/>
              <a:rect l="textAreaLeft" t="textAreaTop" r="textAreaRight" b="textAreaBottom"/>
              <a:pathLst>
                <a:path w="1474" h="344">
                  <a:moveTo>
                    <a:pt x="497" y="1"/>
                  </a:moveTo>
                  <a:lnTo>
                    <a:pt x="0" y="39"/>
                  </a:lnTo>
                  <a:lnTo>
                    <a:pt x="276" y="244"/>
                  </a:lnTo>
                  <a:lnTo>
                    <a:pt x="973" y="343"/>
                  </a:lnTo>
                  <a:lnTo>
                    <a:pt x="1474" y="228"/>
                  </a:lnTo>
                  <a:lnTo>
                    <a:pt x="1091" y="81"/>
                  </a:lnTo>
                  <a:lnTo>
                    <a:pt x="49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1240" bIns="21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6" name="Google Shape;586;p9"/>
            <p:cNvSpPr/>
            <p:nvPr/>
          </p:nvSpPr>
          <p:spPr>
            <a:xfrm rot="366600" flipV="1">
              <a:off x="604440" y="1031040"/>
              <a:ext cx="79920" cy="13680"/>
            </a:xfrm>
            <a:custGeom>
              <a:avLst/>
              <a:gdLst>
                <a:gd name="textAreaLeft" fmla="*/ 0 w 79920"/>
                <a:gd name="textAreaRight" fmla="*/ 80280 w 79920"/>
                <a:gd name="textAreaTop" fmla="*/ 360 h 13680"/>
                <a:gd name="textAreaBottom" fmla="*/ 14400 h 13680"/>
              </a:gdLst>
              <a:ahLst/>
              <a:cxnLst/>
              <a:rect l="textAreaLeft" t="textAreaTop" r="textAreaRight" b="textAreaBottom"/>
              <a:pathLst>
                <a:path w="647" h="113">
                  <a:moveTo>
                    <a:pt x="129" y="1"/>
                  </a:moveTo>
                  <a:cubicBezTo>
                    <a:pt x="59" y="1"/>
                    <a:pt x="12" y="7"/>
                    <a:pt x="7" y="20"/>
                  </a:cubicBezTo>
                  <a:cubicBezTo>
                    <a:pt x="0" y="44"/>
                    <a:pt x="136" y="79"/>
                    <a:pt x="310" y="99"/>
                  </a:cubicBezTo>
                  <a:cubicBezTo>
                    <a:pt x="388" y="108"/>
                    <a:pt x="461" y="113"/>
                    <a:pt x="518" y="113"/>
                  </a:cubicBezTo>
                  <a:cubicBezTo>
                    <a:pt x="588" y="113"/>
                    <a:pt x="634" y="106"/>
                    <a:pt x="639" y="93"/>
                  </a:cubicBezTo>
                  <a:cubicBezTo>
                    <a:pt x="646" y="70"/>
                    <a:pt x="511" y="34"/>
                    <a:pt x="337" y="14"/>
                  </a:cubicBezTo>
                  <a:cubicBezTo>
                    <a:pt x="259" y="5"/>
                    <a:pt x="186" y="1"/>
                    <a:pt x="12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7" name="Google Shape;587;p9"/>
            <p:cNvSpPr/>
            <p:nvPr/>
          </p:nvSpPr>
          <p:spPr>
            <a:xfrm rot="366600" flipV="1">
              <a:off x="395640" y="-819720"/>
              <a:ext cx="77040" cy="76680"/>
            </a:xfrm>
            <a:custGeom>
              <a:avLst/>
              <a:gdLst>
                <a:gd name="textAreaLeft" fmla="*/ 0 w 77040"/>
                <a:gd name="textAreaRight" fmla="*/ 77400 w 77040"/>
                <a:gd name="textAreaTop" fmla="*/ 360 h 76680"/>
                <a:gd name="textAreaBottom" fmla="*/ 77400 h 76680"/>
              </a:gdLst>
              <a:ahLst/>
              <a:cxnLst/>
              <a:rect l="textAreaLeft" t="textAreaTop" r="textAreaRight" b="textAreaBottom"/>
              <a:pathLst>
                <a:path w="623" h="620">
                  <a:moveTo>
                    <a:pt x="1" y="1"/>
                  </a:moveTo>
                  <a:lnTo>
                    <a:pt x="51" y="536"/>
                  </a:lnTo>
                  <a:cubicBezTo>
                    <a:pt x="121" y="601"/>
                    <a:pt x="183" y="619"/>
                    <a:pt x="231" y="619"/>
                  </a:cubicBezTo>
                  <a:cubicBezTo>
                    <a:pt x="296" y="619"/>
                    <a:pt x="336" y="587"/>
                    <a:pt x="336" y="587"/>
                  </a:cubicBezTo>
                  <a:lnTo>
                    <a:pt x="622" y="51"/>
                  </a:lnTo>
                  <a:lnTo>
                    <a:pt x="622" y="51"/>
                  </a:lnTo>
                  <a:cubicBezTo>
                    <a:pt x="531" y="85"/>
                    <a:pt x="445" y="98"/>
                    <a:pt x="367" y="98"/>
                  </a:cubicBezTo>
                  <a:cubicBezTo>
                    <a:pt x="151" y="98"/>
                    <a:pt x="1" y="1"/>
                    <a:pt x="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8" name="Google Shape;588;p9"/>
            <p:cNvSpPr/>
            <p:nvPr/>
          </p:nvSpPr>
          <p:spPr>
            <a:xfrm rot="366600" flipV="1">
              <a:off x="360720" y="-560160"/>
              <a:ext cx="163800" cy="662040"/>
            </a:xfrm>
            <a:custGeom>
              <a:avLst/>
              <a:gdLst>
                <a:gd name="textAreaLeft" fmla="*/ 0 w 163800"/>
                <a:gd name="textAreaRight" fmla="*/ 164160 w 163800"/>
                <a:gd name="textAreaTop" fmla="*/ 360 h 662040"/>
                <a:gd name="textAreaBottom" fmla="*/ 662760 h 662040"/>
              </a:gdLst>
              <a:ahLst/>
              <a:cxnLst/>
              <a:rect l="textAreaLeft" t="textAreaTop" r="textAreaRight" b="textAreaBottom"/>
              <a:pathLst>
                <a:path w="1322" h="5333">
                  <a:moveTo>
                    <a:pt x="1322" y="1"/>
                  </a:moveTo>
                  <a:lnTo>
                    <a:pt x="1322" y="1"/>
                  </a:lnTo>
                  <a:cubicBezTo>
                    <a:pt x="831" y="1757"/>
                    <a:pt x="388" y="3550"/>
                    <a:pt x="1" y="5333"/>
                  </a:cubicBezTo>
                  <a:cubicBezTo>
                    <a:pt x="492" y="3575"/>
                    <a:pt x="936" y="1784"/>
                    <a:pt x="13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9" name="Google Shape;589;p9"/>
            <p:cNvSpPr/>
            <p:nvPr/>
          </p:nvSpPr>
          <p:spPr>
            <a:xfrm rot="366600" flipV="1">
              <a:off x="72000" y="-546120"/>
              <a:ext cx="384480" cy="1882800"/>
            </a:xfrm>
            <a:custGeom>
              <a:avLst/>
              <a:gdLst>
                <a:gd name="textAreaLeft" fmla="*/ 0 w 384480"/>
                <a:gd name="textAreaRight" fmla="*/ 384840 w 384480"/>
                <a:gd name="textAreaTop" fmla="*/ 360 h 1882800"/>
                <a:gd name="textAreaBottom" fmla="*/ 1883520 h 1882800"/>
              </a:gdLst>
              <a:ahLst/>
              <a:cxnLst/>
              <a:rect l="textAreaLeft" t="textAreaTop" r="textAreaRight" b="textAreaBottom"/>
              <a:pathLst>
                <a:path w="3097" h="15151">
                  <a:moveTo>
                    <a:pt x="557" y="0"/>
                  </a:moveTo>
                  <a:lnTo>
                    <a:pt x="0" y="2072"/>
                  </a:lnTo>
                  <a:lnTo>
                    <a:pt x="1636" y="15150"/>
                  </a:lnTo>
                  <a:lnTo>
                    <a:pt x="2189" y="15133"/>
                  </a:lnTo>
                  <a:lnTo>
                    <a:pt x="2707" y="14511"/>
                  </a:lnTo>
                  <a:lnTo>
                    <a:pt x="3097" y="14796"/>
                  </a:lnTo>
                  <a:lnTo>
                    <a:pt x="1393" y="1741"/>
                  </a:lnTo>
                  <a:lnTo>
                    <a:pt x="1232" y="1493"/>
                  </a:lnTo>
                  <a:lnTo>
                    <a:pt x="964" y="1849"/>
                  </a:lnTo>
                  <a:lnTo>
                    <a:pt x="746" y="1612"/>
                  </a:lnTo>
                  <a:lnTo>
                    <a:pt x="478" y="1949"/>
                  </a:lnTo>
                  <a:lnTo>
                    <a:pt x="55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0" name="Google Shape;590;p9"/>
            <p:cNvSpPr/>
            <p:nvPr/>
          </p:nvSpPr>
          <p:spPr>
            <a:xfrm rot="366600" flipV="1">
              <a:off x="20160" y="1000080"/>
              <a:ext cx="172800" cy="321480"/>
            </a:xfrm>
            <a:custGeom>
              <a:avLst/>
              <a:gdLst>
                <a:gd name="textAreaLeft" fmla="*/ 0 w 172800"/>
                <a:gd name="textAreaRight" fmla="*/ 173160 w 172800"/>
                <a:gd name="textAreaTop" fmla="*/ -360 h 321480"/>
                <a:gd name="textAreaBottom" fmla="*/ 321480 h 321480"/>
              </a:gdLst>
              <a:ahLst/>
              <a:cxnLst/>
              <a:rect l="textAreaLeft" t="textAreaTop" r="textAreaRight" b="textAreaBottom"/>
              <a:pathLst>
                <a:path w="1394" h="2591">
                  <a:moveTo>
                    <a:pt x="553" y="0"/>
                  </a:moveTo>
                  <a:lnTo>
                    <a:pt x="270" y="53"/>
                  </a:lnTo>
                  <a:lnTo>
                    <a:pt x="188" y="654"/>
                  </a:lnTo>
                  <a:lnTo>
                    <a:pt x="0" y="2042"/>
                  </a:lnTo>
                  <a:cubicBezTo>
                    <a:pt x="0" y="2042"/>
                    <a:pt x="444" y="2542"/>
                    <a:pt x="455" y="2579"/>
                  </a:cubicBezTo>
                  <a:cubicBezTo>
                    <a:pt x="458" y="2587"/>
                    <a:pt x="495" y="2591"/>
                    <a:pt x="551" y="2591"/>
                  </a:cubicBezTo>
                  <a:cubicBezTo>
                    <a:pt x="740" y="2591"/>
                    <a:pt x="1142" y="2553"/>
                    <a:pt x="1142" y="2553"/>
                  </a:cubicBezTo>
                  <a:lnTo>
                    <a:pt x="1393" y="1710"/>
                  </a:lnTo>
                  <a:lnTo>
                    <a:pt x="841" y="587"/>
                  </a:lnTo>
                  <a:lnTo>
                    <a:pt x="55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1" name="Google Shape;591;p9"/>
            <p:cNvSpPr/>
            <p:nvPr/>
          </p:nvSpPr>
          <p:spPr>
            <a:xfrm rot="366600" flipV="1">
              <a:off x="112320" y="-537480"/>
              <a:ext cx="384480" cy="1694880"/>
            </a:xfrm>
            <a:custGeom>
              <a:avLst/>
              <a:gdLst>
                <a:gd name="textAreaLeft" fmla="*/ 0 w 384480"/>
                <a:gd name="textAreaRight" fmla="*/ 384840 w 384480"/>
                <a:gd name="textAreaTop" fmla="*/ 360 h 1694880"/>
                <a:gd name="textAreaBottom" fmla="*/ 1695600 h 1694880"/>
              </a:gdLst>
              <a:ahLst/>
              <a:cxnLst/>
              <a:rect l="textAreaLeft" t="textAreaTop" r="textAreaRight" b="textAreaBottom"/>
              <a:pathLst>
                <a:path w="3098" h="13640">
                  <a:moveTo>
                    <a:pt x="1234" y="1"/>
                  </a:moveTo>
                  <a:lnTo>
                    <a:pt x="965" y="359"/>
                  </a:lnTo>
                  <a:lnTo>
                    <a:pt x="746" y="122"/>
                  </a:lnTo>
                  <a:lnTo>
                    <a:pt x="478" y="458"/>
                  </a:lnTo>
                  <a:lnTo>
                    <a:pt x="252" y="175"/>
                  </a:lnTo>
                  <a:lnTo>
                    <a:pt x="0" y="582"/>
                  </a:lnTo>
                  <a:lnTo>
                    <a:pt x="1644" y="13640"/>
                  </a:lnTo>
                  <a:lnTo>
                    <a:pt x="2073" y="13358"/>
                  </a:lnTo>
                  <a:lnTo>
                    <a:pt x="2761" y="13207"/>
                  </a:lnTo>
                  <a:lnTo>
                    <a:pt x="3097" y="13306"/>
                  </a:lnTo>
                  <a:lnTo>
                    <a:pt x="1393" y="250"/>
                  </a:lnTo>
                  <a:lnTo>
                    <a:pt x="1234"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2" name="Google Shape;592;p9"/>
            <p:cNvSpPr/>
            <p:nvPr/>
          </p:nvSpPr>
          <p:spPr>
            <a:xfrm rot="366600" flipV="1">
              <a:off x="402840" y="-522360"/>
              <a:ext cx="179640" cy="54360"/>
            </a:xfrm>
            <a:custGeom>
              <a:avLst/>
              <a:gdLst>
                <a:gd name="textAreaLeft" fmla="*/ 0 w 179640"/>
                <a:gd name="textAreaRight" fmla="*/ 180000 w 179640"/>
                <a:gd name="textAreaTop" fmla="*/ 360 h 54360"/>
                <a:gd name="textAreaBottom" fmla="*/ 55080 h 54360"/>
              </a:gdLst>
              <a:ahLst/>
              <a:cxnLst/>
              <a:rect l="textAreaLeft" t="textAreaTop" r="textAreaRight" b="textAreaBottom"/>
              <a:pathLst>
                <a:path w="1448" h="439">
                  <a:moveTo>
                    <a:pt x="1118" y="1"/>
                  </a:moveTo>
                  <a:lnTo>
                    <a:pt x="430" y="152"/>
                  </a:lnTo>
                  <a:lnTo>
                    <a:pt x="1" y="434"/>
                  </a:lnTo>
                  <a:lnTo>
                    <a:pt x="411" y="438"/>
                  </a:lnTo>
                  <a:lnTo>
                    <a:pt x="995" y="306"/>
                  </a:lnTo>
                  <a:lnTo>
                    <a:pt x="1447" y="97"/>
                  </a:lnTo>
                  <a:lnTo>
                    <a:pt x="1118"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3" name="Google Shape;593;p9"/>
            <p:cNvSpPr/>
            <p:nvPr/>
          </p:nvSpPr>
          <p:spPr>
            <a:xfrm rot="366600" flipV="1">
              <a:off x="454320" y="-508680"/>
              <a:ext cx="76680" cy="21600"/>
            </a:xfrm>
            <a:custGeom>
              <a:avLst/>
              <a:gdLst>
                <a:gd name="textAreaLeft" fmla="*/ 0 w 76680"/>
                <a:gd name="textAreaRight" fmla="*/ 77040 w 76680"/>
                <a:gd name="textAreaTop" fmla="*/ -360 h 21600"/>
                <a:gd name="textAreaBottom" fmla="*/ 21600 h 21600"/>
              </a:gdLst>
              <a:ahLst/>
              <a:cxnLst/>
              <a:rect l="textAreaLeft" t="textAreaTop" r="textAreaRight" b="textAreaBottom"/>
              <a:pathLst>
                <a:path w="620" h="177">
                  <a:moveTo>
                    <a:pt x="577" y="0"/>
                  </a:moveTo>
                  <a:cubicBezTo>
                    <a:pt x="523" y="0"/>
                    <a:pt x="423" y="16"/>
                    <a:pt x="309" y="44"/>
                  </a:cubicBezTo>
                  <a:cubicBezTo>
                    <a:pt x="139" y="85"/>
                    <a:pt x="1" y="140"/>
                    <a:pt x="2" y="164"/>
                  </a:cubicBezTo>
                  <a:cubicBezTo>
                    <a:pt x="3" y="173"/>
                    <a:pt x="18" y="176"/>
                    <a:pt x="45" y="176"/>
                  </a:cubicBezTo>
                  <a:cubicBezTo>
                    <a:pt x="99" y="176"/>
                    <a:pt x="199" y="161"/>
                    <a:pt x="313" y="133"/>
                  </a:cubicBezTo>
                  <a:cubicBezTo>
                    <a:pt x="483" y="91"/>
                    <a:pt x="620" y="36"/>
                    <a:pt x="620" y="12"/>
                  </a:cubicBezTo>
                  <a:cubicBezTo>
                    <a:pt x="619" y="4"/>
                    <a:pt x="604" y="0"/>
                    <a:pt x="577"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0800" bIns="10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4" name="Google Shape;594;p9"/>
            <p:cNvSpPr/>
            <p:nvPr/>
          </p:nvSpPr>
          <p:spPr>
            <a:xfrm rot="366600" flipV="1">
              <a:off x="30600" y="1237320"/>
              <a:ext cx="74160" cy="84240"/>
            </a:xfrm>
            <a:custGeom>
              <a:avLst/>
              <a:gdLst>
                <a:gd name="textAreaLeft" fmla="*/ 0 w 74160"/>
                <a:gd name="textAreaRight" fmla="*/ 74520 w 74160"/>
                <a:gd name="textAreaTop" fmla="*/ 360 h 84240"/>
                <a:gd name="textAreaBottom" fmla="*/ 84960 h 84240"/>
              </a:gdLst>
              <a:ahLst/>
              <a:cxnLst/>
              <a:rect l="textAreaLeft" t="textAreaTop" r="textAreaRight" b="textAreaBottom"/>
              <a:pathLst>
                <a:path w="601" h="682">
                  <a:moveTo>
                    <a:pt x="241" y="0"/>
                  </a:moveTo>
                  <a:cubicBezTo>
                    <a:pt x="129" y="0"/>
                    <a:pt x="83" y="80"/>
                    <a:pt x="83" y="80"/>
                  </a:cubicBezTo>
                  <a:lnTo>
                    <a:pt x="1" y="682"/>
                  </a:lnTo>
                  <a:cubicBezTo>
                    <a:pt x="176" y="531"/>
                    <a:pt x="368" y="503"/>
                    <a:pt x="487" y="503"/>
                  </a:cubicBezTo>
                  <a:cubicBezTo>
                    <a:pt x="557" y="503"/>
                    <a:pt x="601" y="512"/>
                    <a:pt x="601" y="512"/>
                  </a:cubicBezTo>
                  <a:lnTo>
                    <a:pt x="366" y="29"/>
                  </a:lnTo>
                  <a:cubicBezTo>
                    <a:pt x="317" y="8"/>
                    <a:pt x="276" y="0"/>
                    <a:pt x="2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2120" bIns="42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5" name="Google Shape;595;p9"/>
            <p:cNvSpPr/>
            <p:nvPr/>
          </p:nvSpPr>
          <p:spPr>
            <a:xfrm rot="366600" flipV="1">
              <a:off x="201600" y="420840"/>
              <a:ext cx="76680" cy="678240"/>
            </a:xfrm>
            <a:custGeom>
              <a:avLst/>
              <a:gdLst>
                <a:gd name="textAreaLeft" fmla="*/ 0 w 76680"/>
                <a:gd name="textAreaRight" fmla="*/ 77040 w 76680"/>
                <a:gd name="textAreaTop" fmla="*/ 360 h 678240"/>
                <a:gd name="textAreaBottom" fmla="*/ 678960 h 678240"/>
              </a:gdLst>
              <a:ahLst/>
              <a:cxnLst/>
              <a:rect l="textAreaLeft" t="textAreaTop" r="textAreaRight" b="textAreaBottom"/>
              <a:pathLst>
                <a:path w="621" h="5458">
                  <a:moveTo>
                    <a:pt x="0" y="1"/>
                  </a:moveTo>
                  <a:lnTo>
                    <a:pt x="0" y="1"/>
                  </a:lnTo>
                  <a:cubicBezTo>
                    <a:pt x="153" y="1818"/>
                    <a:pt x="361" y="3653"/>
                    <a:pt x="620" y="5457"/>
                  </a:cubicBezTo>
                  <a:cubicBezTo>
                    <a:pt x="468" y="3640"/>
                    <a:pt x="259" y="180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6" name="Google Shape;596;p9"/>
            <p:cNvSpPr/>
            <p:nvPr/>
          </p:nvSpPr>
          <p:spPr>
            <a:xfrm rot="366600" flipV="1">
              <a:off x="348840" y="-360"/>
              <a:ext cx="40320" cy="351720"/>
            </a:xfrm>
            <a:custGeom>
              <a:avLst/>
              <a:gdLst>
                <a:gd name="textAreaLeft" fmla="*/ 0 w 40320"/>
                <a:gd name="textAreaRight" fmla="*/ 40680 w 40320"/>
                <a:gd name="textAreaTop" fmla="*/ -360 h 351720"/>
                <a:gd name="textAreaBottom" fmla="*/ 351720 h 351720"/>
              </a:gdLst>
              <a:ahLst/>
              <a:cxnLst/>
              <a:rect l="textAreaLeft" t="textAreaTop" r="textAreaRight" b="textAreaBottom"/>
              <a:pathLst>
                <a:path w="327" h="2831">
                  <a:moveTo>
                    <a:pt x="1" y="1"/>
                  </a:moveTo>
                  <a:cubicBezTo>
                    <a:pt x="24" y="469"/>
                    <a:pt x="73" y="954"/>
                    <a:pt x="125" y="1420"/>
                  </a:cubicBezTo>
                  <a:cubicBezTo>
                    <a:pt x="179" y="1886"/>
                    <a:pt x="241" y="2370"/>
                    <a:pt x="326" y="2830"/>
                  </a:cubicBezTo>
                  <a:cubicBezTo>
                    <a:pt x="305" y="2362"/>
                    <a:pt x="254" y="1877"/>
                    <a:pt x="202" y="1411"/>
                  </a:cubicBezTo>
                  <a:cubicBezTo>
                    <a:pt x="148" y="945"/>
                    <a:pt x="86" y="461"/>
                    <a:pt x="1"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7" name="Google Shape;597;p9"/>
            <p:cNvSpPr/>
            <p:nvPr/>
          </p:nvSpPr>
          <p:spPr>
            <a:xfrm rot="366600" flipV="1">
              <a:off x="-316800" y="-1112040"/>
              <a:ext cx="665640" cy="2215440"/>
            </a:xfrm>
            <a:custGeom>
              <a:avLst/>
              <a:gdLst>
                <a:gd name="textAreaLeft" fmla="*/ 0 w 665640"/>
                <a:gd name="textAreaRight" fmla="*/ 666000 w 665640"/>
                <a:gd name="textAreaTop" fmla="*/ -360 h 2215440"/>
                <a:gd name="textAreaBottom" fmla="*/ 2215440 h 2215440"/>
              </a:gdLst>
              <a:ahLst/>
              <a:cxnLst/>
              <a:rect l="textAreaLeft" t="textAreaTop" r="textAreaRight" b="textAreaBottom"/>
              <a:pathLst>
                <a:path w="5360" h="17831">
                  <a:moveTo>
                    <a:pt x="1717" y="1"/>
                  </a:moveTo>
                  <a:lnTo>
                    <a:pt x="1052" y="96"/>
                  </a:lnTo>
                  <a:lnTo>
                    <a:pt x="507" y="929"/>
                  </a:lnTo>
                  <a:lnTo>
                    <a:pt x="0" y="630"/>
                  </a:lnTo>
                  <a:lnTo>
                    <a:pt x="3722" y="16448"/>
                  </a:lnTo>
                  <a:lnTo>
                    <a:pt x="3947" y="16731"/>
                  </a:lnTo>
                  <a:lnTo>
                    <a:pt x="4225" y="16256"/>
                  </a:lnTo>
                  <a:lnTo>
                    <a:pt x="4519" y="16520"/>
                  </a:lnTo>
                  <a:lnTo>
                    <a:pt x="4799" y="16069"/>
                  </a:lnTo>
                  <a:lnTo>
                    <a:pt x="4992" y="17830"/>
                  </a:lnTo>
                  <a:lnTo>
                    <a:pt x="5359" y="15853"/>
                  </a:lnTo>
                  <a:lnTo>
                    <a:pt x="1717"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8" name="Google Shape;598;p9"/>
            <p:cNvSpPr/>
            <p:nvPr/>
          </p:nvSpPr>
          <p:spPr>
            <a:xfrm rot="366600" flipV="1">
              <a:off x="389520" y="-1113480"/>
              <a:ext cx="30600" cy="60840"/>
            </a:xfrm>
            <a:custGeom>
              <a:avLst/>
              <a:gdLst>
                <a:gd name="textAreaLeft" fmla="*/ 0 w 30600"/>
                <a:gd name="textAreaRight" fmla="*/ 30960 w 30600"/>
                <a:gd name="textAreaTop" fmla="*/ 360 h 60840"/>
                <a:gd name="textAreaBottom" fmla="*/ 61560 h 60840"/>
              </a:gdLst>
              <a:ahLst/>
              <a:cxnLst/>
              <a:rect l="textAreaLeft" t="textAreaTop" r="textAreaRight" b="textAreaBottom"/>
              <a:pathLst>
                <a:path w="250" h="492">
                  <a:moveTo>
                    <a:pt x="79" y="0"/>
                  </a:moveTo>
                  <a:cubicBezTo>
                    <a:pt x="73" y="0"/>
                    <a:pt x="67" y="1"/>
                    <a:pt x="61" y="3"/>
                  </a:cubicBezTo>
                  <a:cubicBezTo>
                    <a:pt x="22" y="13"/>
                    <a:pt x="0" y="52"/>
                    <a:pt x="10" y="89"/>
                  </a:cubicBezTo>
                  <a:lnTo>
                    <a:pt x="102" y="439"/>
                  </a:lnTo>
                  <a:cubicBezTo>
                    <a:pt x="111" y="471"/>
                    <a:pt x="139" y="492"/>
                    <a:pt x="170" y="492"/>
                  </a:cubicBezTo>
                  <a:cubicBezTo>
                    <a:pt x="176" y="492"/>
                    <a:pt x="182" y="491"/>
                    <a:pt x="189" y="489"/>
                  </a:cubicBezTo>
                  <a:cubicBezTo>
                    <a:pt x="228" y="479"/>
                    <a:pt x="249" y="440"/>
                    <a:pt x="239" y="403"/>
                  </a:cubicBezTo>
                  <a:lnTo>
                    <a:pt x="147" y="53"/>
                  </a:lnTo>
                  <a:cubicBezTo>
                    <a:pt x="139" y="21"/>
                    <a:pt x="110" y="0"/>
                    <a:pt x="7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0600" bIns="30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9" name="Google Shape;599;p9"/>
            <p:cNvSpPr/>
            <p:nvPr/>
          </p:nvSpPr>
          <p:spPr>
            <a:xfrm rot="366600" flipV="1">
              <a:off x="-351360" y="-1123200"/>
              <a:ext cx="665640" cy="2208960"/>
            </a:xfrm>
            <a:custGeom>
              <a:avLst/>
              <a:gdLst>
                <a:gd name="textAreaLeft" fmla="*/ 0 w 665640"/>
                <a:gd name="textAreaRight" fmla="*/ 666000 w 665640"/>
                <a:gd name="textAreaTop" fmla="*/ -360 h 2208960"/>
                <a:gd name="textAreaBottom" fmla="*/ 2208960 h 2208960"/>
              </a:gdLst>
              <a:ahLst/>
              <a:cxnLst/>
              <a:rect l="textAreaLeft" t="textAreaTop" r="textAreaRight" b="textAreaBottom"/>
              <a:pathLst>
                <a:path w="5360" h="17778">
                  <a:moveTo>
                    <a:pt x="1710" y="0"/>
                  </a:moveTo>
                  <a:lnTo>
                    <a:pt x="1" y="605"/>
                  </a:lnTo>
                  <a:lnTo>
                    <a:pt x="3724" y="16422"/>
                  </a:lnTo>
                  <a:lnTo>
                    <a:pt x="4991" y="17778"/>
                  </a:lnTo>
                  <a:lnTo>
                    <a:pt x="5282" y="17670"/>
                  </a:lnTo>
                  <a:lnTo>
                    <a:pt x="5360" y="15828"/>
                  </a:lnTo>
                  <a:lnTo>
                    <a:pt x="171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0" name="Google Shape;600;p9"/>
            <p:cNvSpPr/>
            <p:nvPr/>
          </p:nvSpPr>
          <p:spPr>
            <a:xfrm rot="366600" flipV="1">
              <a:off x="21240" y="-906480"/>
              <a:ext cx="179280" cy="822960"/>
            </a:xfrm>
            <a:custGeom>
              <a:avLst/>
              <a:gdLst>
                <a:gd name="textAreaLeft" fmla="*/ 0 w 179280"/>
                <a:gd name="textAreaRight" fmla="*/ 179640 w 179280"/>
                <a:gd name="textAreaTop" fmla="*/ -360 h 822960"/>
                <a:gd name="textAreaBottom" fmla="*/ 822960 h 822960"/>
              </a:gdLst>
              <a:ahLst/>
              <a:cxnLst/>
              <a:rect l="textAreaLeft" t="textAreaTop" r="textAreaRight" b="textAreaBottom"/>
              <a:pathLst>
                <a:path w="1447" h="6625">
                  <a:moveTo>
                    <a:pt x="0" y="1"/>
                  </a:moveTo>
                  <a:cubicBezTo>
                    <a:pt x="416" y="2212"/>
                    <a:pt x="903" y="4440"/>
                    <a:pt x="1447" y="6624"/>
                  </a:cubicBezTo>
                  <a:cubicBezTo>
                    <a:pt x="1032" y="4413"/>
                    <a:pt x="546" y="218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1" name="Google Shape;601;p9"/>
            <p:cNvSpPr/>
            <p:nvPr/>
          </p:nvSpPr>
          <p:spPr>
            <a:xfrm rot="366600" flipV="1">
              <a:off x="-166680" y="-7560"/>
              <a:ext cx="93600" cy="426960"/>
            </a:xfrm>
            <a:custGeom>
              <a:avLst/>
              <a:gdLst>
                <a:gd name="textAreaLeft" fmla="*/ 0 w 93600"/>
                <a:gd name="textAreaRight" fmla="*/ 93960 w 93600"/>
                <a:gd name="textAreaTop" fmla="*/ 360 h 426960"/>
                <a:gd name="textAreaBottom" fmla="*/ 427680 h 426960"/>
              </a:gdLst>
              <a:ahLst/>
              <a:cxnLst/>
              <a:rect l="textAreaLeft" t="textAreaTop" r="textAreaRight" b="textAreaBottom"/>
              <a:pathLst>
                <a:path w="754" h="3435">
                  <a:moveTo>
                    <a:pt x="1" y="1"/>
                  </a:moveTo>
                  <a:lnTo>
                    <a:pt x="1" y="1"/>
                  </a:lnTo>
                  <a:cubicBezTo>
                    <a:pt x="86" y="572"/>
                    <a:pt x="208" y="1161"/>
                    <a:pt x="330" y="1728"/>
                  </a:cubicBezTo>
                  <a:cubicBezTo>
                    <a:pt x="455" y="2292"/>
                    <a:pt x="592" y="2879"/>
                    <a:pt x="753" y="3434"/>
                  </a:cubicBezTo>
                  <a:cubicBezTo>
                    <a:pt x="667" y="2862"/>
                    <a:pt x="545" y="2273"/>
                    <a:pt x="424" y="1706"/>
                  </a:cubicBezTo>
                  <a:cubicBezTo>
                    <a:pt x="297" y="1142"/>
                    <a:pt x="162" y="555"/>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2" name="Google Shape;602;p9"/>
            <p:cNvSpPr/>
            <p:nvPr/>
          </p:nvSpPr>
          <p:spPr>
            <a:xfrm rot="366600" flipV="1">
              <a:off x="-462240" y="497160"/>
              <a:ext cx="430200" cy="681480"/>
            </a:xfrm>
            <a:custGeom>
              <a:avLst/>
              <a:gdLst>
                <a:gd name="textAreaLeft" fmla="*/ 0 w 430200"/>
                <a:gd name="textAreaRight" fmla="*/ 430560 w 430200"/>
                <a:gd name="textAreaTop" fmla="*/ -360 h 681480"/>
                <a:gd name="textAreaBottom" fmla="*/ 681480 h 681480"/>
              </a:gdLst>
              <a:ahLst/>
              <a:cxnLst/>
              <a:rect l="textAreaLeft" t="textAreaTop" r="textAreaRight" b="textAreaBottom"/>
              <a:pathLst>
                <a:path w="3466" h="5487">
                  <a:moveTo>
                    <a:pt x="1319" y="0"/>
                  </a:moveTo>
                  <a:cubicBezTo>
                    <a:pt x="1225" y="0"/>
                    <a:pt x="1129" y="12"/>
                    <a:pt x="1033" y="35"/>
                  </a:cubicBezTo>
                  <a:cubicBezTo>
                    <a:pt x="394" y="192"/>
                    <a:pt x="0" y="843"/>
                    <a:pt x="157" y="1481"/>
                  </a:cubicBezTo>
                  <a:lnTo>
                    <a:pt x="1141" y="5486"/>
                  </a:lnTo>
                  <a:lnTo>
                    <a:pt x="3465" y="4915"/>
                  </a:lnTo>
                  <a:lnTo>
                    <a:pt x="2481" y="910"/>
                  </a:lnTo>
                  <a:cubicBezTo>
                    <a:pt x="2346" y="367"/>
                    <a:pt x="1856" y="0"/>
                    <a:pt x="131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83" name="Google Shape;603;p9"/>
            <p:cNvSpPr/>
            <p:nvPr/>
          </p:nvSpPr>
          <p:spPr>
            <a:xfrm rot="366600" flipV="1">
              <a:off x="-487080" y="504360"/>
              <a:ext cx="424440" cy="657360"/>
            </a:xfrm>
            <a:custGeom>
              <a:avLst/>
              <a:gdLst>
                <a:gd name="textAreaLeft" fmla="*/ 0 w 424440"/>
                <a:gd name="textAreaRight" fmla="*/ 424800 w 424440"/>
                <a:gd name="textAreaTop" fmla="*/ 360 h 657360"/>
                <a:gd name="textAreaBottom" fmla="*/ 658080 h 657360"/>
              </a:gdLst>
              <a:ahLst/>
              <a:cxnLst/>
              <a:rect l="textAreaLeft" t="textAreaTop" r="textAreaRight" b="textAreaBottom"/>
              <a:pathLst>
                <a:path w="3418" h="5296">
                  <a:moveTo>
                    <a:pt x="1319" y="1"/>
                  </a:moveTo>
                  <a:cubicBezTo>
                    <a:pt x="1225" y="1"/>
                    <a:pt x="1129" y="12"/>
                    <a:pt x="1033" y="36"/>
                  </a:cubicBezTo>
                  <a:cubicBezTo>
                    <a:pt x="394" y="193"/>
                    <a:pt x="0" y="843"/>
                    <a:pt x="157" y="1482"/>
                  </a:cubicBezTo>
                  <a:lnTo>
                    <a:pt x="1094" y="5296"/>
                  </a:lnTo>
                  <a:lnTo>
                    <a:pt x="3418" y="4724"/>
                  </a:lnTo>
                  <a:lnTo>
                    <a:pt x="2480" y="911"/>
                  </a:lnTo>
                  <a:cubicBezTo>
                    <a:pt x="2346" y="367"/>
                    <a:pt x="1856" y="1"/>
                    <a:pt x="13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4" name="Google Shape;604;p9"/>
            <p:cNvSpPr/>
            <p:nvPr/>
          </p:nvSpPr>
          <p:spPr>
            <a:xfrm rot="366600" flipV="1">
              <a:off x="-352440" y="191160"/>
              <a:ext cx="284040" cy="684720"/>
            </a:xfrm>
            <a:custGeom>
              <a:avLst/>
              <a:gdLst>
                <a:gd name="textAreaLeft" fmla="*/ 0 w 284040"/>
                <a:gd name="textAreaRight" fmla="*/ 284400 w 284040"/>
                <a:gd name="textAreaTop" fmla="*/ 360 h 684720"/>
                <a:gd name="textAreaBottom" fmla="*/ 685440 h 684720"/>
              </a:gdLst>
              <a:ahLst/>
              <a:cxnLst/>
              <a:rect l="textAreaLeft" t="textAreaTop" r="textAreaRight" b="textAreaBottom"/>
              <a:pathLst>
                <a:path w="2288" h="5513">
                  <a:moveTo>
                    <a:pt x="608" y="1"/>
                  </a:moveTo>
                  <a:cubicBezTo>
                    <a:pt x="566" y="1"/>
                    <a:pt x="522" y="6"/>
                    <a:pt x="478" y="17"/>
                  </a:cubicBezTo>
                  <a:cubicBezTo>
                    <a:pt x="183" y="89"/>
                    <a:pt x="1" y="388"/>
                    <a:pt x="73" y="683"/>
                  </a:cubicBezTo>
                  <a:lnTo>
                    <a:pt x="1143" y="5091"/>
                  </a:lnTo>
                  <a:cubicBezTo>
                    <a:pt x="1205" y="5342"/>
                    <a:pt x="1431" y="5512"/>
                    <a:pt x="1680" y="5512"/>
                  </a:cubicBezTo>
                  <a:cubicBezTo>
                    <a:pt x="1723" y="5512"/>
                    <a:pt x="1766" y="5507"/>
                    <a:pt x="1810" y="5496"/>
                  </a:cubicBezTo>
                  <a:cubicBezTo>
                    <a:pt x="2105" y="5426"/>
                    <a:pt x="2287" y="5125"/>
                    <a:pt x="2215" y="4832"/>
                  </a:cubicBezTo>
                  <a:lnTo>
                    <a:pt x="1145" y="422"/>
                  </a:lnTo>
                  <a:cubicBezTo>
                    <a:pt x="1083" y="171"/>
                    <a:pt x="857" y="1"/>
                    <a:pt x="60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85" name="Google Shape;605;p9"/>
            <p:cNvSpPr/>
            <p:nvPr/>
          </p:nvSpPr>
          <p:spPr>
            <a:xfrm rot="366600" flipV="1">
              <a:off x="-380520" y="217080"/>
              <a:ext cx="283680" cy="684720"/>
            </a:xfrm>
            <a:custGeom>
              <a:avLst/>
              <a:gdLst>
                <a:gd name="textAreaLeft" fmla="*/ 0 w 283680"/>
                <a:gd name="textAreaRight" fmla="*/ 284040 w 283680"/>
                <a:gd name="textAreaTop" fmla="*/ 360 h 684720"/>
                <a:gd name="textAreaBottom" fmla="*/ 685440 h 684720"/>
              </a:gdLst>
              <a:ahLst/>
              <a:cxnLst/>
              <a:rect l="textAreaLeft" t="textAreaTop" r="textAreaRight" b="textAreaBottom"/>
              <a:pathLst>
                <a:path w="2287" h="5513">
                  <a:moveTo>
                    <a:pt x="607" y="1"/>
                  </a:moveTo>
                  <a:cubicBezTo>
                    <a:pt x="564" y="1"/>
                    <a:pt x="521" y="6"/>
                    <a:pt x="477" y="17"/>
                  </a:cubicBezTo>
                  <a:cubicBezTo>
                    <a:pt x="182" y="87"/>
                    <a:pt x="1" y="388"/>
                    <a:pt x="71" y="681"/>
                  </a:cubicBezTo>
                  <a:lnTo>
                    <a:pt x="1144" y="5091"/>
                  </a:lnTo>
                  <a:cubicBezTo>
                    <a:pt x="1204" y="5342"/>
                    <a:pt x="1430" y="5512"/>
                    <a:pt x="1678" y="5512"/>
                  </a:cubicBezTo>
                  <a:cubicBezTo>
                    <a:pt x="1721" y="5512"/>
                    <a:pt x="1765" y="5507"/>
                    <a:pt x="1808" y="5496"/>
                  </a:cubicBezTo>
                  <a:cubicBezTo>
                    <a:pt x="2103" y="5424"/>
                    <a:pt x="2286" y="5125"/>
                    <a:pt x="2214" y="4830"/>
                  </a:cubicBezTo>
                  <a:lnTo>
                    <a:pt x="1144" y="422"/>
                  </a:lnTo>
                  <a:cubicBezTo>
                    <a:pt x="1082" y="171"/>
                    <a:pt x="856" y="1"/>
                    <a:pt x="607"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6" name="Google Shape;606;p9"/>
            <p:cNvSpPr/>
            <p:nvPr/>
          </p:nvSpPr>
          <p:spPr>
            <a:xfrm rot="366600" flipV="1">
              <a:off x="-320760" y="288720"/>
              <a:ext cx="107640" cy="481320"/>
            </a:xfrm>
            <a:custGeom>
              <a:avLst/>
              <a:gdLst>
                <a:gd name="textAreaLeft" fmla="*/ 0 w 107640"/>
                <a:gd name="textAreaRight" fmla="*/ 108000 w 107640"/>
                <a:gd name="textAreaTop" fmla="*/ -360 h 481320"/>
                <a:gd name="textAreaBottom" fmla="*/ 481320 h 481320"/>
              </a:gdLst>
              <a:ahLst/>
              <a:cxnLst/>
              <a:rect l="textAreaLeft" t="textAreaTop" r="textAreaRight" b="textAreaBottom"/>
              <a:pathLst>
                <a:path w="869" h="3873">
                  <a:moveTo>
                    <a:pt x="1" y="0"/>
                  </a:moveTo>
                  <a:cubicBezTo>
                    <a:pt x="224" y="1300"/>
                    <a:pt x="517" y="2603"/>
                    <a:pt x="868" y="3873"/>
                  </a:cubicBezTo>
                  <a:cubicBezTo>
                    <a:pt x="645" y="2575"/>
                    <a:pt x="353" y="1271"/>
                    <a:pt x="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7" name="Google Shape;607;p9"/>
            <p:cNvSpPr/>
            <p:nvPr/>
          </p:nvSpPr>
          <p:spPr>
            <a:xfrm rot="366600" flipV="1">
              <a:off x="-480960" y="882360"/>
              <a:ext cx="82080" cy="220680"/>
            </a:xfrm>
            <a:custGeom>
              <a:avLst/>
              <a:gdLst>
                <a:gd name="textAreaLeft" fmla="*/ 0 w 82080"/>
                <a:gd name="textAreaRight" fmla="*/ 82440 w 82080"/>
                <a:gd name="textAreaTop" fmla="*/ -360 h 220680"/>
                <a:gd name="textAreaBottom" fmla="*/ 220680 h 220680"/>
              </a:gdLst>
              <a:ahLst/>
              <a:cxnLst/>
              <a:rect l="textAreaLeft" t="textAreaTop" r="textAreaRight" b="textAreaBottom"/>
              <a:pathLst>
                <a:path w="663" h="1781">
                  <a:moveTo>
                    <a:pt x="663" y="0"/>
                  </a:moveTo>
                  <a:lnTo>
                    <a:pt x="663" y="0"/>
                  </a:lnTo>
                  <a:cubicBezTo>
                    <a:pt x="591" y="40"/>
                    <a:pt x="522" y="88"/>
                    <a:pt x="460" y="145"/>
                  </a:cubicBezTo>
                  <a:cubicBezTo>
                    <a:pt x="1" y="558"/>
                    <a:pt x="57" y="1294"/>
                    <a:pt x="364" y="1780"/>
                  </a:cubicBezTo>
                  <a:cubicBezTo>
                    <a:pt x="207" y="1315"/>
                    <a:pt x="125" y="766"/>
                    <a:pt x="391" y="325"/>
                  </a:cubicBezTo>
                  <a:cubicBezTo>
                    <a:pt x="463" y="201"/>
                    <a:pt x="558" y="98"/>
                    <a:pt x="66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8" name="Google Shape;608;p9"/>
            <p:cNvSpPr/>
            <p:nvPr/>
          </p:nvSpPr>
          <p:spPr>
            <a:xfrm rot="366600" flipV="1">
              <a:off x="318240" y="124632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5" y="0"/>
                  </a:moveTo>
                  <a:cubicBezTo>
                    <a:pt x="509" y="0"/>
                    <a:pt x="188" y="273"/>
                    <a:pt x="140" y="645"/>
                  </a:cubicBezTo>
                  <a:lnTo>
                    <a:pt x="52" y="1323"/>
                  </a:lnTo>
                  <a:cubicBezTo>
                    <a:pt x="1" y="1726"/>
                    <a:pt x="287" y="2100"/>
                    <a:pt x="691" y="2152"/>
                  </a:cubicBezTo>
                  <a:lnTo>
                    <a:pt x="716" y="2155"/>
                  </a:lnTo>
                  <a:cubicBezTo>
                    <a:pt x="748" y="2159"/>
                    <a:pt x="780" y="2161"/>
                    <a:pt x="812" y="2161"/>
                  </a:cubicBezTo>
                  <a:cubicBezTo>
                    <a:pt x="1178" y="2161"/>
                    <a:pt x="1497" y="1888"/>
                    <a:pt x="1546" y="1516"/>
                  </a:cubicBezTo>
                  <a:lnTo>
                    <a:pt x="1634" y="840"/>
                  </a:lnTo>
                  <a:cubicBezTo>
                    <a:pt x="1686" y="435"/>
                    <a:pt x="1398" y="62"/>
                    <a:pt x="994" y="9"/>
                  </a:cubicBezTo>
                  <a:lnTo>
                    <a:pt x="969" y="6"/>
                  </a:lnTo>
                  <a:cubicBezTo>
                    <a:pt x="937" y="2"/>
                    <a:pt x="906" y="0"/>
                    <a:pt x="87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89" name="Google Shape;609;p9"/>
            <p:cNvSpPr/>
            <p:nvPr/>
          </p:nvSpPr>
          <p:spPr>
            <a:xfrm rot="366600" flipV="1">
              <a:off x="298080" y="1252080"/>
              <a:ext cx="209160" cy="268200"/>
            </a:xfrm>
            <a:custGeom>
              <a:avLst/>
              <a:gdLst>
                <a:gd name="textAreaLeft" fmla="*/ 0 w 209160"/>
                <a:gd name="textAreaRight" fmla="*/ 209520 w 209160"/>
                <a:gd name="textAreaTop" fmla="*/ -360 h 268200"/>
                <a:gd name="textAreaBottom" fmla="*/ 268200 h 268200"/>
              </a:gdLst>
              <a:ahLst/>
              <a:cxnLst/>
              <a:rect l="textAreaLeft" t="textAreaTop" r="textAreaRight" b="textAreaBottom"/>
              <a:pathLst>
                <a:path w="1686" h="2162">
                  <a:moveTo>
                    <a:pt x="874" y="1"/>
                  </a:moveTo>
                  <a:cubicBezTo>
                    <a:pt x="509" y="1"/>
                    <a:pt x="187" y="273"/>
                    <a:pt x="140" y="646"/>
                  </a:cubicBezTo>
                  <a:lnTo>
                    <a:pt x="52" y="1324"/>
                  </a:lnTo>
                  <a:cubicBezTo>
                    <a:pt x="0" y="1727"/>
                    <a:pt x="287" y="2101"/>
                    <a:pt x="691" y="2153"/>
                  </a:cubicBezTo>
                  <a:lnTo>
                    <a:pt x="715" y="2155"/>
                  </a:lnTo>
                  <a:cubicBezTo>
                    <a:pt x="748" y="2160"/>
                    <a:pt x="780" y="2162"/>
                    <a:pt x="812" y="2162"/>
                  </a:cubicBezTo>
                  <a:cubicBezTo>
                    <a:pt x="1177" y="2162"/>
                    <a:pt x="1497" y="1888"/>
                    <a:pt x="1544" y="1517"/>
                  </a:cubicBezTo>
                  <a:lnTo>
                    <a:pt x="1632" y="840"/>
                  </a:lnTo>
                  <a:cubicBezTo>
                    <a:pt x="1685" y="436"/>
                    <a:pt x="1397" y="63"/>
                    <a:pt x="993" y="10"/>
                  </a:cubicBezTo>
                  <a:lnTo>
                    <a:pt x="969" y="7"/>
                  </a:lnTo>
                  <a:cubicBezTo>
                    <a:pt x="937" y="3"/>
                    <a:pt x="905" y="1"/>
                    <a:pt x="874"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0" name="Google Shape;610;p9"/>
            <p:cNvSpPr/>
            <p:nvPr/>
          </p:nvSpPr>
          <p:spPr>
            <a:xfrm rot="366600" flipV="1">
              <a:off x="308880" y="-453240"/>
              <a:ext cx="303840" cy="1767600"/>
            </a:xfrm>
            <a:custGeom>
              <a:avLst/>
              <a:gdLst>
                <a:gd name="textAreaLeft" fmla="*/ 0 w 303840"/>
                <a:gd name="textAreaRight" fmla="*/ 304200 w 303840"/>
                <a:gd name="textAreaTop" fmla="*/ 360 h 1767600"/>
                <a:gd name="textAreaBottom" fmla="*/ 1768320 h 1767600"/>
              </a:gdLst>
              <a:ahLst/>
              <a:cxnLst/>
              <a:rect l="textAreaLeft" t="textAreaTop" r="textAreaRight" b="textAreaBottom"/>
              <a:pathLst>
                <a:path w="2447" h="14228">
                  <a:moveTo>
                    <a:pt x="1934" y="0"/>
                  </a:moveTo>
                  <a:lnTo>
                    <a:pt x="1334" y="468"/>
                  </a:lnTo>
                  <a:lnTo>
                    <a:pt x="1034" y="128"/>
                  </a:lnTo>
                  <a:lnTo>
                    <a:pt x="0" y="12462"/>
                  </a:lnTo>
                  <a:lnTo>
                    <a:pt x="98" y="12723"/>
                  </a:lnTo>
                  <a:lnTo>
                    <a:pt x="416" y="12448"/>
                  </a:lnTo>
                  <a:lnTo>
                    <a:pt x="570" y="12708"/>
                  </a:lnTo>
                  <a:lnTo>
                    <a:pt x="883" y="12452"/>
                  </a:lnTo>
                  <a:lnTo>
                    <a:pt x="422" y="14228"/>
                  </a:lnTo>
                  <a:lnTo>
                    <a:pt x="1347" y="12433"/>
                  </a:lnTo>
                  <a:lnTo>
                    <a:pt x="2447" y="95"/>
                  </a:lnTo>
                  <a:lnTo>
                    <a:pt x="193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91" name="Google Shape;611;p9"/>
            <p:cNvSpPr/>
            <p:nvPr/>
          </p:nvSpPr>
          <p:spPr>
            <a:xfrm rot="366600" flipV="1">
              <a:off x="356760" y="-452880"/>
              <a:ext cx="167040" cy="306720"/>
            </a:xfrm>
            <a:custGeom>
              <a:avLst/>
              <a:gdLst>
                <a:gd name="textAreaLeft" fmla="*/ 0 w 167040"/>
                <a:gd name="textAreaRight" fmla="*/ 167400 w 167040"/>
                <a:gd name="textAreaTop" fmla="*/ -360 h 306720"/>
                <a:gd name="textAreaBottom" fmla="*/ 306720 h 306720"/>
              </a:gdLst>
              <a:ahLst/>
              <a:cxnLst/>
              <a:rect l="textAreaLeft" t="textAreaTop" r="textAreaRight" b="textAreaBottom"/>
              <a:pathLst>
                <a:path w="1348" h="2472">
                  <a:moveTo>
                    <a:pt x="399" y="1"/>
                  </a:moveTo>
                  <a:lnTo>
                    <a:pt x="1" y="725"/>
                  </a:lnTo>
                  <a:lnTo>
                    <a:pt x="286" y="1867"/>
                  </a:lnTo>
                  <a:lnTo>
                    <a:pt x="433" y="2463"/>
                  </a:lnTo>
                  <a:lnTo>
                    <a:pt x="705" y="2472"/>
                  </a:lnTo>
                  <a:lnTo>
                    <a:pt x="899" y="1935"/>
                  </a:lnTo>
                  <a:lnTo>
                    <a:pt x="1348" y="697"/>
                  </a:lnTo>
                  <a:cubicBezTo>
                    <a:pt x="1348" y="697"/>
                    <a:pt x="1040" y="151"/>
                    <a:pt x="1035" y="113"/>
                  </a:cubicBezTo>
                  <a:cubicBezTo>
                    <a:pt x="1033" y="77"/>
                    <a:pt x="399" y="1"/>
                    <a:pt x="399" y="1"/>
                  </a:cubicBezTo>
                  <a:close/>
                </a:path>
              </a:pathLst>
            </a:custGeom>
            <a:solidFill>
              <a:srgbClr val="F8F7F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2" name="Google Shape;612;p9"/>
            <p:cNvSpPr/>
            <p:nvPr/>
          </p:nvSpPr>
          <p:spPr>
            <a:xfrm rot="366600" flipV="1">
              <a:off x="270720" y="-271080"/>
              <a:ext cx="302760" cy="1571760"/>
            </a:xfrm>
            <a:custGeom>
              <a:avLst/>
              <a:gdLst>
                <a:gd name="textAreaLeft" fmla="*/ 0 w 302760"/>
                <a:gd name="textAreaRight" fmla="*/ 303120 w 302760"/>
                <a:gd name="textAreaTop" fmla="*/ 360 h 1571760"/>
                <a:gd name="textAreaBottom" fmla="*/ 1572480 h 1571760"/>
              </a:gdLst>
              <a:ahLst/>
              <a:cxnLst/>
              <a:rect l="textAreaLeft" t="textAreaTop" r="textAreaRight" b="textAreaBottom"/>
              <a:pathLst>
                <a:path w="2438" h="12649">
                  <a:moveTo>
                    <a:pt x="2437" y="1"/>
                  </a:moveTo>
                  <a:lnTo>
                    <a:pt x="1987" y="175"/>
                  </a:lnTo>
                  <a:lnTo>
                    <a:pt x="1325" y="176"/>
                  </a:lnTo>
                  <a:lnTo>
                    <a:pt x="1034" y="19"/>
                  </a:lnTo>
                  <a:lnTo>
                    <a:pt x="1" y="12352"/>
                  </a:lnTo>
                  <a:lnTo>
                    <a:pt x="100" y="12612"/>
                  </a:lnTo>
                  <a:lnTo>
                    <a:pt x="417" y="12337"/>
                  </a:lnTo>
                  <a:lnTo>
                    <a:pt x="571" y="12599"/>
                  </a:lnTo>
                  <a:lnTo>
                    <a:pt x="883" y="12343"/>
                  </a:lnTo>
                  <a:lnTo>
                    <a:pt x="1034" y="12648"/>
                  </a:lnTo>
                  <a:lnTo>
                    <a:pt x="1348" y="12324"/>
                  </a:lnTo>
                  <a:lnTo>
                    <a:pt x="2437"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3" name="Google Shape;613;p9"/>
            <p:cNvSpPr/>
            <p:nvPr/>
          </p:nvSpPr>
          <p:spPr>
            <a:xfrm rot="366600" flipV="1">
              <a:off x="307800" y="1265040"/>
              <a:ext cx="215280" cy="117360"/>
            </a:xfrm>
            <a:custGeom>
              <a:avLst/>
              <a:gdLst>
                <a:gd name="textAreaLeft" fmla="*/ 0 w 215280"/>
                <a:gd name="textAreaRight" fmla="*/ 215640 w 215280"/>
                <a:gd name="textAreaTop" fmla="*/ 360 h 117360"/>
                <a:gd name="textAreaBottom" fmla="*/ 118080 h 117360"/>
              </a:gdLst>
              <a:ahLst/>
              <a:cxnLst/>
              <a:rect l="textAreaLeft" t="textAreaTop" r="textAreaRight" b="textAreaBottom"/>
              <a:pathLst>
                <a:path w="1735" h="944">
                  <a:moveTo>
                    <a:pt x="1734" y="1"/>
                  </a:moveTo>
                  <a:lnTo>
                    <a:pt x="1390" y="152"/>
                  </a:lnTo>
                  <a:lnTo>
                    <a:pt x="1003" y="277"/>
                  </a:lnTo>
                  <a:lnTo>
                    <a:pt x="525" y="247"/>
                  </a:lnTo>
                  <a:lnTo>
                    <a:pt x="45" y="28"/>
                  </a:lnTo>
                  <a:lnTo>
                    <a:pt x="0" y="717"/>
                  </a:lnTo>
                  <a:lnTo>
                    <a:pt x="432" y="880"/>
                  </a:lnTo>
                  <a:lnTo>
                    <a:pt x="977" y="943"/>
                  </a:lnTo>
                  <a:lnTo>
                    <a:pt x="1684" y="645"/>
                  </a:lnTo>
                  <a:lnTo>
                    <a:pt x="1734"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94" name="Google Shape;614;p9"/>
            <p:cNvSpPr/>
            <p:nvPr/>
          </p:nvSpPr>
          <p:spPr>
            <a:xfrm rot="366600" flipV="1">
              <a:off x="408960" y="-459360"/>
              <a:ext cx="72360" cy="72000"/>
            </a:xfrm>
            <a:custGeom>
              <a:avLst/>
              <a:gdLst>
                <a:gd name="textAreaLeft" fmla="*/ 0 w 72360"/>
                <a:gd name="textAreaRight" fmla="*/ 72720 w 72360"/>
                <a:gd name="textAreaTop" fmla="*/ -360 h 72000"/>
                <a:gd name="textAreaBottom" fmla="*/ 72000 h 72000"/>
              </a:gdLst>
              <a:ahLst/>
              <a:cxnLst/>
              <a:rect l="textAreaLeft" t="textAreaTop" r="textAreaRight" b="textAreaBottom"/>
              <a:pathLst>
                <a:path w="586" h="584">
                  <a:moveTo>
                    <a:pt x="586" y="1"/>
                  </a:moveTo>
                  <a:cubicBezTo>
                    <a:pt x="468" y="65"/>
                    <a:pt x="353" y="85"/>
                    <a:pt x="257" y="85"/>
                  </a:cubicBezTo>
                  <a:cubicBezTo>
                    <a:pt x="107" y="85"/>
                    <a:pt x="2" y="37"/>
                    <a:pt x="2" y="37"/>
                  </a:cubicBezTo>
                  <a:lnTo>
                    <a:pt x="0" y="37"/>
                  </a:lnTo>
                  <a:lnTo>
                    <a:pt x="120" y="529"/>
                  </a:lnTo>
                  <a:cubicBezTo>
                    <a:pt x="180" y="570"/>
                    <a:pt x="231" y="584"/>
                    <a:pt x="272" y="584"/>
                  </a:cubicBezTo>
                  <a:cubicBezTo>
                    <a:pt x="349" y="584"/>
                    <a:pt x="392" y="538"/>
                    <a:pt x="392" y="538"/>
                  </a:cubicBezTo>
                  <a:lnTo>
                    <a:pt x="586"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95" name="Google Shape;615;p9"/>
            <p:cNvSpPr/>
            <p:nvPr/>
          </p:nvSpPr>
          <p:spPr>
            <a:xfrm rot="366600" flipV="1">
              <a:off x="426240" y="-222480"/>
              <a:ext cx="63720" cy="638280"/>
            </a:xfrm>
            <a:custGeom>
              <a:avLst/>
              <a:gdLst>
                <a:gd name="textAreaLeft" fmla="*/ 0 w 63720"/>
                <a:gd name="textAreaRight" fmla="*/ 64080 w 63720"/>
                <a:gd name="textAreaTop" fmla="*/ -360 h 638280"/>
                <a:gd name="textAreaBottom" fmla="*/ 638280 h 638280"/>
              </a:gdLst>
              <a:ahLst/>
              <a:cxnLst/>
              <a:rect l="textAreaLeft" t="textAreaTop" r="textAreaRight" b="textAreaBottom"/>
              <a:pathLst>
                <a:path w="516" h="5140">
                  <a:moveTo>
                    <a:pt x="516" y="1"/>
                  </a:moveTo>
                  <a:cubicBezTo>
                    <a:pt x="458" y="428"/>
                    <a:pt x="408" y="855"/>
                    <a:pt x="359" y="1283"/>
                  </a:cubicBezTo>
                  <a:lnTo>
                    <a:pt x="222" y="2566"/>
                  </a:lnTo>
                  <a:lnTo>
                    <a:pt x="101" y="3852"/>
                  </a:lnTo>
                  <a:cubicBezTo>
                    <a:pt x="64" y="4280"/>
                    <a:pt x="28" y="4709"/>
                    <a:pt x="0" y="5139"/>
                  </a:cubicBezTo>
                  <a:cubicBezTo>
                    <a:pt x="58" y="4712"/>
                    <a:pt x="108" y="4285"/>
                    <a:pt x="157" y="3857"/>
                  </a:cubicBezTo>
                  <a:lnTo>
                    <a:pt x="295" y="2574"/>
                  </a:lnTo>
                  <a:lnTo>
                    <a:pt x="415" y="1289"/>
                  </a:lnTo>
                  <a:cubicBezTo>
                    <a:pt x="452" y="860"/>
                    <a:pt x="488" y="431"/>
                    <a:pt x="51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6" name="Google Shape;616;p9"/>
            <p:cNvSpPr/>
            <p:nvPr/>
          </p:nvSpPr>
          <p:spPr>
            <a:xfrm rot="366600" flipV="1">
              <a:off x="433800" y="67500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cubicBezTo>
                    <a:pt x="228" y="221"/>
                    <a:pt x="199" y="443"/>
                    <a:pt x="171" y="664"/>
                  </a:cubicBezTo>
                  <a:cubicBezTo>
                    <a:pt x="143" y="886"/>
                    <a:pt x="121" y="1108"/>
                    <a:pt x="97" y="1329"/>
                  </a:cubicBezTo>
                  <a:cubicBezTo>
                    <a:pt x="78" y="1551"/>
                    <a:pt x="55" y="1774"/>
                    <a:pt x="39" y="1995"/>
                  </a:cubicBezTo>
                  <a:cubicBezTo>
                    <a:pt x="23" y="2218"/>
                    <a:pt x="7" y="2441"/>
                    <a:pt x="0" y="2665"/>
                  </a:cubicBezTo>
                  <a:cubicBezTo>
                    <a:pt x="38" y="2444"/>
                    <a:pt x="66" y="2223"/>
                    <a:pt x="95" y="2001"/>
                  </a:cubicBezTo>
                  <a:cubicBezTo>
                    <a:pt x="123" y="1780"/>
                    <a:pt x="144" y="1558"/>
                    <a:pt x="170" y="1336"/>
                  </a:cubicBezTo>
                  <a:cubicBezTo>
                    <a:pt x="189" y="1113"/>
                    <a:pt x="212" y="892"/>
                    <a:pt x="228" y="670"/>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7" name="Google Shape;617;p9"/>
            <p:cNvSpPr/>
            <p:nvPr/>
          </p:nvSpPr>
          <p:spPr>
            <a:xfrm rot="366600" flipV="1">
              <a:off x="371880" y="375840"/>
              <a:ext cx="32400" cy="330840"/>
            </a:xfrm>
            <a:custGeom>
              <a:avLst/>
              <a:gdLst>
                <a:gd name="textAreaLeft" fmla="*/ 0 w 32400"/>
                <a:gd name="textAreaRight" fmla="*/ 32760 w 32400"/>
                <a:gd name="textAreaTop" fmla="*/ -360 h 330840"/>
                <a:gd name="textAreaBottom" fmla="*/ 330840 h 330840"/>
              </a:gdLst>
              <a:ahLst/>
              <a:cxnLst/>
              <a:rect l="textAreaLeft" t="textAreaTop" r="textAreaRight" b="textAreaBottom"/>
              <a:pathLst>
                <a:path w="265" h="2665">
                  <a:moveTo>
                    <a:pt x="265" y="1"/>
                  </a:moveTo>
                  <a:lnTo>
                    <a:pt x="265" y="1"/>
                  </a:lnTo>
                  <a:cubicBezTo>
                    <a:pt x="227" y="221"/>
                    <a:pt x="199" y="442"/>
                    <a:pt x="170" y="664"/>
                  </a:cubicBezTo>
                  <a:cubicBezTo>
                    <a:pt x="142" y="886"/>
                    <a:pt x="121" y="1107"/>
                    <a:pt x="95" y="1329"/>
                  </a:cubicBezTo>
                  <a:cubicBezTo>
                    <a:pt x="76" y="1552"/>
                    <a:pt x="53" y="1774"/>
                    <a:pt x="37" y="1997"/>
                  </a:cubicBezTo>
                  <a:cubicBezTo>
                    <a:pt x="22" y="2218"/>
                    <a:pt x="7" y="2441"/>
                    <a:pt x="0" y="2664"/>
                  </a:cubicBezTo>
                  <a:cubicBezTo>
                    <a:pt x="36" y="2444"/>
                    <a:pt x="66" y="2223"/>
                    <a:pt x="94" y="2001"/>
                  </a:cubicBezTo>
                  <a:cubicBezTo>
                    <a:pt x="122" y="1781"/>
                    <a:pt x="144" y="1558"/>
                    <a:pt x="168" y="1336"/>
                  </a:cubicBezTo>
                  <a:cubicBezTo>
                    <a:pt x="189" y="1114"/>
                    <a:pt x="210" y="893"/>
                    <a:pt x="226" y="670"/>
                  </a:cubicBezTo>
                  <a:cubicBezTo>
                    <a:pt x="243" y="447"/>
                    <a:pt x="258" y="225"/>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8" name="Google Shape;618;p9"/>
            <p:cNvSpPr/>
            <p:nvPr/>
          </p:nvSpPr>
          <p:spPr>
            <a:xfrm rot="366600" flipV="1">
              <a:off x="357480" y="926640"/>
              <a:ext cx="32760" cy="330840"/>
            </a:xfrm>
            <a:custGeom>
              <a:avLst/>
              <a:gdLst>
                <a:gd name="textAreaLeft" fmla="*/ 0 w 32760"/>
                <a:gd name="textAreaRight" fmla="*/ 33120 w 32760"/>
                <a:gd name="textAreaTop" fmla="*/ -360 h 330840"/>
                <a:gd name="textAreaBottom" fmla="*/ 330840 h 330840"/>
              </a:gdLst>
              <a:ahLst/>
              <a:cxnLst/>
              <a:rect l="textAreaLeft" t="textAreaTop" r="textAreaRight" b="textAreaBottom"/>
              <a:pathLst>
                <a:path w="266" h="2665">
                  <a:moveTo>
                    <a:pt x="265" y="1"/>
                  </a:moveTo>
                  <a:lnTo>
                    <a:pt x="265" y="1"/>
                  </a:lnTo>
                  <a:cubicBezTo>
                    <a:pt x="228" y="221"/>
                    <a:pt x="199" y="443"/>
                    <a:pt x="170" y="663"/>
                  </a:cubicBezTo>
                  <a:cubicBezTo>
                    <a:pt x="143" y="885"/>
                    <a:pt x="121" y="1108"/>
                    <a:pt x="97" y="1329"/>
                  </a:cubicBezTo>
                  <a:cubicBezTo>
                    <a:pt x="76" y="1551"/>
                    <a:pt x="55" y="1772"/>
                    <a:pt x="39" y="1995"/>
                  </a:cubicBezTo>
                  <a:cubicBezTo>
                    <a:pt x="22" y="2218"/>
                    <a:pt x="7" y="2440"/>
                    <a:pt x="0" y="2665"/>
                  </a:cubicBezTo>
                  <a:cubicBezTo>
                    <a:pt x="38" y="2444"/>
                    <a:pt x="66" y="2223"/>
                    <a:pt x="95" y="2001"/>
                  </a:cubicBezTo>
                  <a:cubicBezTo>
                    <a:pt x="123" y="1780"/>
                    <a:pt x="144" y="1558"/>
                    <a:pt x="170" y="1336"/>
                  </a:cubicBezTo>
                  <a:cubicBezTo>
                    <a:pt x="189" y="1113"/>
                    <a:pt x="210" y="892"/>
                    <a:pt x="228" y="669"/>
                  </a:cubicBezTo>
                  <a:cubicBezTo>
                    <a:pt x="243" y="447"/>
                    <a:pt x="258" y="224"/>
                    <a:pt x="26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99" name="Google Shape;619;p9"/>
          <p:cNvGrpSpPr/>
          <p:nvPr/>
        </p:nvGrpSpPr>
        <p:grpSpPr>
          <a:xfrm>
            <a:off x="8430840" y="3678840"/>
            <a:ext cx="1249920" cy="1460520"/>
            <a:chOff x="8430840" y="3678840"/>
            <a:chExt cx="1249920" cy="1460520"/>
          </a:xfrm>
        </p:grpSpPr>
        <p:sp>
          <p:nvSpPr>
            <p:cNvPr id="2600" name="Google Shape;620;p9"/>
            <p:cNvSpPr/>
            <p:nvPr/>
          </p:nvSpPr>
          <p:spPr>
            <a:xfrm rot="807000">
              <a:off x="8565480" y="3773880"/>
              <a:ext cx="961200" cy="1270080"/>
            </a:xfrm>
            <a:custGeom>
              <a:avLst/>
              <a:gdLst>
                <a:gd name="textAreaLeft" fmla="*/ 0 w 961200"/>
                <a:gd name="textAreaRight" fmla="*/ 961560 w 961200"/>
                <a:gd name="textAreaTop" fmla="*/ 0 h 1270080"/>
                <a:gd name="textAreaBottom" fmla="*/ 1270440 h 1270080"/>
              </a:gdLst>
              <a:ahLst/>
              <a:cxnLst/>
              <a:rect l="textAreaLeft" t="textAreaTop" r="textAreaRight" b="textAreaBottom"/>
              <a:pathLst>
                <a:path w="18041" h="23838">
                  <a:moveTo>
                    <a:pt x="2669" y="6261"/>
                  </a:moveTo>
                  <a:lnTo>
                    <a:pt x="13424" y="17565"/>
                  </a:lnTo>
                  <a:lnTo>
                    <a:pt x="13426" y="17565"/>
                  </a:lnTo>
                  <a:lnTo>
                    <a:pt x="3719" y="20243"/>
                  </a:lnTo>
                  <a:lnTo>
                    <a:pt x="2669" y="6261"/>
                  </a:lnTo>
                  <a:close/>
                  <a:moveTo>
                    <a:pt x="293" y="0"/>
                  </a:moveTo>
                  <a:lnTo>
                    <a:pt x="1" y="121"/>
                  </a:lnTo>
                  <a:lnTo>
                    <a:pt x="935" y="23687"/>
                  </a:lnTo>
                  <a:lnTo>
                    <a:pt x="1379" y="23838"/>
                  </a:lnTo>
                  <a:lnTo>
                    <a:pt x="18040" y="18513"/>
                  </a:lnTo>
                  <a:lnTo>
                    <a:pt x="29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1" name="Google Shape;621;p9"/>
            <p:cNvSpPr/>
            <p:nvPr/>
          </p:nvSpPr>
          <p:spPr>
            <a:xfrm rot="807000">
              <a:off x="8575920" y="3774240"/>
              <a:ext cx="970200" cy="1269720"/>
            </a:xfrm>
            <a:custGeom>
              <a:avLst/>
              <a:gdLst>
                <a:gd name="textAreaLeft" fmla="*/ 0 w 970200"/>
                <a:gd name="textAreaRight" fmla="*/ 970560 w 970200"/>
                <a:gd name="textAreaTop" fmla="*/ 0 h 1269720"/>
                <a:gd name="textAreaBottom" fmla="*/ 1270080 h 1269720"/>
              </a:gdLst>
              <a:ahLst/>
              <a:cxnLst/>
              <a:rect l="textAreaLeft" t="textAreaTop" r="textAreaRight" b="textAreaBottom"/>
              <a:pathLst>
                <a:path w="18213" h="23834">
                  <a:moveTo>
                    <a:pt x="2933" y="6457"/>
                  </a:moveTo>
                  <a:lnTo>
                    <a:pt x="13417" y="17417"/>
                  </a:lnTo>
                  <a:lnTo>
                    <a:pt x="3921" y="20143"/>
                  </a:lnTo>
                  <a:lnTo>
                    <a:pt x="2933" y="6457"/>
                  </a:lnTo>
                  <a:close/>
                  <a:moveTo>
                    <a:pt x="1" y="0"/>
                  </a:moveTo>
                  <a:lnTo>
                    <a:pt x="1182" y="23834"/>
                  </a:lnTo>
                  <a:lnTo>
                    <a:pt x="18213" y="18545"/>
                  </a:lnTo>
                  <a:lnTo>
                    <a:pt x="1"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2" name="Google Shape;622;p9"/>
          <p:cNvGrpSpPr/>
          <p:nvPr/>
        </p:nvGrpSpPr>
        <p:grpSpPr>
          <a:xfrm>
            <a:off x="124920" y="2323800"/>
            <a:ext cx="582480" cy="726120"/>
            <a:chOff x="124920" y="2323800"/>
            <a:chExt cx="582480" cy="726120"/>
          </a:xfrm>
        </p:grpSpPr>
        <p:sp>
          <p:nvSpPr>
            <p:cNvPr id="2603" name="Google Shape;623;p9"/>
            <p:cNvSpPr/>
            <p:nvPr/>
          </p:nvSpPr>
          <p:spPr>
            <a:xfrm rot="12195000" flipV="1">
              <a:off x="329040" y="2636640"/>
              <a:ext cx="320400" cy="309960"/>
            </a:xfrm>
            <a:custGeom>
              <a:avLst/>
              <a:gdLst>
                <a:gd name="textAreaLeft" fmla="*/ 0 w 320400"/>
                <a:gd name="textAreaRight" fmla="*/ 320760 w 320400"/>
                <a:gd name="textAreaTop" fmla="*/ -360 h 309960"/>
                <a:gd name="textAreaBottom" fmla="*/ 309960 h 30996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4" name="Google Shape;624;p9"/>
            <p:cNvSpPr/>
            <p:nvPr/>
          </p:nvSpPr>
          <p:spPr>
            <a:xfrm rot="12195000" flipV="1">
              <a:off x="441000" y="2760480"/>
              <a:ext cx="220680" cy="243360"/>
            </a:xfrm>
            <a:custGeom>
              <a:avLst/>
              <a:gdLst>
                <a:gd name="textAreaLeft" fmla="*/ 0 w 220680"/>
                <a:gd name="textAreaRight" fmla="*/ 221040 w 220680"/>
                <a:gd name="textAreaTop" fmla="*/ 360 h 243360"/>
                <a:gd name="textAreaBottom" fmla="*/ 244080 h 24336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5" name="Google Shape;625;p9"/>
            <p:cNvSpPr/>
            <p:nvPr/>
          </p:nvSpPr>
          <p:spPr>
            <a:xfrm rot="12195000" flipV="1">
              <a:off x="447480" y="2772360"/>
              <a:ext cx="220680" cy="243720"/>
            </a:xfrm>
            <a:custGeom>
              <a:avLst/>
              <a:gdLst>
                <a:gd name="textAreaLeft" fmla="*/ 0 w 220680"/>
                <a:gd name="textAreaRight" fmla="*/ 221040 w 220680"/>
                <a:gd name="textAreaTop" fmla="*/ -360 h 243720"/>
                <a:gd name="textAreaBottom" fmla="*/ 243720 h 24372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6" name="Google Shape;626;p9"/>
            <p:cNvSpPr/>
            <p:nvPr/>
          </p:nvSpPr>
          <p:spPr>
            <a:xfrm rot="12195000" flipV="1">
              <a:off x="220680" y="2447280"/>
              <a:ext cx="385560" cy="364320"/>
            </a:xfrm>
            <a:custGeom>
              <a:avLst/>
              <a:gdLst>
                <a:gd name="textAreaLeft" fmla="*/ 0 w 385560"/>
                <a:gd name="textAreaRight" fmla="*/ 385920 w 385560"/>
                <a:gd name="textAreaTop" fmla="*/ 360 h 364320"/>
                <a:gd name="textAreaBottom" fmla="*/ 365040 h 3643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7" name="Google Shape;627;p9"/>
            <p:cNvSpPr/>
            <p:nvPr/>
          </p:nvSpPr>
          <p:spPr>
            <a:xfrm rot="12195000" flipV="1">
              <a:off x="151920" y="2365200"/>
              <a:ext cx="249480" cy="189000"/>
            </a:xfrm>
            <a:custGeom>
              <a:avLst/>
              <a:gdLst>
                <a:gd name="textAreaLeft" fmla="*/ 0 w 249480"/>
                <a:gd name="textAreaRight" fmla="*/ 249840 w 249480"/>
                <a:gd name="textAreaTop" fmla="*/ -360 h 189000"/>
                <a:gd name="textAreaBottom" fmla="*/ 189000 h 189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8" name="Google Shape;628;p9"/>
            <p:cNvSpPr/>
            <p:nvPr/>
          </p:nvSpPr>
          <p:spPr>
            <a:xfrm rot="12195000" flipV="1">
              <a:off x="224280" y="2455920"/>
              <a:ext cx="384840" cy="364320"/>
            </a:xfrm>
            <a:custGeom>
              <a:avLst/>
              <a:gdLst>
                <a:gd name="textAreaLeft" fmla="*/ 0 w 384840"/>
                <a:gd name="textAreaRight" fmla="*/ 385200 w 384840"/>
                <a:gd name="textAreaTop" fmla="*/ 360 h 364320"/>
                <a:gd name="textAreaBottom" fmla="*/ 365040 h 3643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9" name="Google Shape;629;p9"/>
            <p:cNvSpPr/>
            <p:nvPr/>
          </p:nvSpPr>
          <p:spPr>
            <a:xfrm rot="12195000" flipV="1">
              <a:off x="384840" y="2638080"/>
              <a:ext cx="125280" cy="168120"/>
            </a:xfrm>
            <a:custGeom>
              <a:avLst/>
              <a:gdLst>
                <a:gd name="textAreaLeft" fmla="*/ 0 w 125280"/>
                <a:gd name="textAreaRight" fmla="*/ 125640 w 125280"/>
                <a:gd name="textAreaTop" fmla="*/ -360 h 168120"/>
                <a:gd name="textAreaBottom" fmla="*/ 168120 h 16812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4240" bIns="842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10" name="Google Shape;630;p9"/>
            <p:cNvSpPr/>
            <p:nvPr/>
          </p:nvSpPr>
          <p:spPr>
            <a:xfrm rot="12195000" flipV="1">
              <a:off x="596880" y="2817000"/>
              <a:ext cx="66960" cy="65880"/>
            </a:xfrm>
            <a:custGeom>
              <a:avLst/>
              <a:gdLst>
                <a:gd name="textAreaLeft" fmla="*/ 0 w 66960"/>
                <a:gd name="textAreaRight" fmla="*/ 67320 w 66960"/>
                <a:gd name="textAreaTop" fmla="*/ -360 h 65880"/>
                <a:gd name="textAreaBottom" fmla="*/ 65880 h 6588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1" name="Google Shape;631;p9"/>
            <p:cNvSpPr/>
            <p:nvPr/>
          </p:nvSpPr>
          <p:spPr>
            <a:xfrm rot="12195000" flipV="1">
              <a:off x="509760" y="2696760"/>
              <a:ext cx="96120" cy="74520"/>
            </a:xfrm>
            <a:custGeom>
              <a:avLst/>
              <a:gdLst>
                <a:gd name="textAreaLeft" fmla="*/ 0 w 96120"/>
                <a:gd name="textAreaRight" fmla="*/ 96480 w 96120"/>
                <a:gd name="textAreaTop" fmla="*/ -360 h 74520"/>
                <a:gd name="textAreaBottom" fmla="*/ 74520 h 7452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2" name="Google Shape;632;p9"/>
            <p:cNvSpPr/>
            <p:nvPr/>
          </p:nvSpPr>
          <p:spPr>
            <a:xfrm rot="12195000" flipV="1">
              <a:off x="514440" y="2517120"/>
              <a:ext cx="64800" cy="137880"/>
            </a:xfrm>
            <a:custGeom>
              <a:avLst/>
              <a:gdLst>
                <a:gd name="textAreaLeft" fmla="*/ 0 w 64800"/>
                <a:gd name="textAreaRight" fmla="*/ 65160 w 64800"/>
                <a:gd name="textAreaTop" fmla="*/ -360 h 137880"/>
                <a:gd name="textAreaBottom" fmla="*/ 137880 h 13788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3" name="Google Shape;633;p9"/>
            <p:cNvSpPr/>
            <p:nvPr/>
          </p:nvSpPr>
          <p:spPr>
            <a:xfrm rot="12195000" flipV="1">
              <a:off x="409680" y="290052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4" name="Google Shape;634;p9"/>
            <p:cNvSpPr/>
            <p:nvPr/>
          </p:nvSpPr>
          <p:spPr>
            <a:xfrm rot="12195000" flipV="1">
              <a:off x="405000" y="281700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5" name="Google Shape;635;p9"/>
            <p:cNvSpPr/>
            <p:nvPr/>
          </p:nvSpPr>
          <p:spPr>
            <a:xfrm rot="12195000" flipV="1">
              <a:off x="258480" y="2896920"/>
              <a:ext cx="1080" cy="1080"/>
            </a:xfrm>
            <a:custGeom>
              <a:avLst/>
              <a:gdLst>
                <a:gd name="textAreaLeft" fmla="*/ 0 w 1080"/>
                <a:gd name="textAreaRight" fmla="*/ 1440 w 108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6" name="Google Shape;636;p9"/>
            <p:cNvSpPr/>
            <p:nvPr/>
          </p:nvSpPr>
          <p:spPr>
            <a:xfrm rot="12195000" flipV="1">
              <a:off x="396720" y="2805840"/>
              <a:ext cx="3240" cy="1080"/>
            </a:xfrm>
            <a:custGeom>
              <a:avLst/>
              <a:gdLst>
                <a:gd name="textAreaLeft" fmla="*/ 0 w 3240"/>
                <a:gd name="textAreaRight" fmla="*/ 3600 w 324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7" name="Google Shape;637;p9"/>
            <p:cNvSpPr/>
            <p:nvPr/>
          </p:nvSpPr>
          <p:spPr>
            <a:xfrm rot="12195000" flipV="1">
              <a:off x="400320" y="2798640"/>
              <a:ext cx="4680" cy="4320"/>
            </a:xfrm>
            <a:custGeom>
              <a:avLst/>
              <a:gdLst>
                <a:gd name="textAreaLeft" fmla="*/ 0 w 4680"/>
                <a:gd name="textAreaRight" fmla="*/ 5040 w 4680"/>
                <a:gd name="textAreaTop" fmla="*/ 360 h 4320"/>
                <a:gd name="textAreaBottom" fmla="*/ 5040 h 432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2160" bIns="2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18" name="Google Shape;638;p9"/>
          <p:cNvGrpSpPr/>
          <p:nvPr/>
        </p:nvGrpSpPr>
        <p:grpSpPr>
          <a:xfrm>
            <a:off x="-780120" y="4091400"/>
            <a:ext cx="1773360" cy="1467000"/>
            <a:chOff x="-780120" y="4091400"/>
            <a:chExt cx="1773360" cy="1467000"/>
          </a:xfrm>
        </p:grpSpPr>
        <p:sp>
          <p:nvSpPr>
            <p:cNvPr id="2619" name="Google Shape;639;p9"/>
            <p:cNvSpPr/>
            <p:nvPr/>
          </p:nvSpPr>
          <p:spPr>
            <a:xfrm flipH="1">
              <a:off x="-690120" y="4255920"/>
              <a:ext cx="1671840" cy="1302480"/>
            </a:xfrm>
            <a:custGeom>
              <a:avLst/>
              <a:gdLst>
                <a:gd name="textAreaLeft" fmla="*/ 360 w 1671840"/>
                <a:gd name="textAreaRight" fmla="*/ 1672560 w 1671840"/>
                <a:gd name="textAreaTop" fmla="*/ 0 h 1302480"/>
                <a:gd name="textAreaBottom" fmla="*/ 1302840 h 13024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20" name="Google Shape;640;p9"/>
            <p:cNvSpPr/>
            <p:nvPr/>
          </p:nvSpPr>
          <p:spPr>
            <a:xfrm flipH="1">
              <a:off x="-398880" y="4127400"/>
              <a:ext cx="202680" cy="282960"/>
            </a:xfrm>
            <a:custGeom>
              <a:avLst/>
              <a:gdLst>
                <a:gd name="textAreaLeft" fmla="*/ 360 w 202680"/>
                <a:gd name="textAreaRight" fmla="*/ 203400 w 202680"/>
                <a:gd name="textAreaTop" fmla="*/ 0 h 282960"/>
                <a:gd name="textAreaBottom" fmla="*/ 283320 h 2829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21" name="Google Shape;641;p9"/>
            <p:cNvSpPr/>
            <p:nvPr/>
          </p:nvSpPr>
          <p:spPr>
            <a:xfrm flipH="1">
              <a:off x="-780480" y="5059080"/>
              <a:ext cx="339480" cy="184680"/>
            </a:xfrm>
            <a:custGeom>
              <a:avLst/>
              <a:gdLst>
                <a:gd name="textAreaLeft" fmla="*/ 360 w 339480"/>
                <a:gd name="textAreaRight" fmla="*/ 340200 w 339480"/>
                <a:gd name="textAreaTop" fmla="*/ 0 h 184680"/>
                <a:gd name="textAreaBottom" fmla="*/ 185040 h 18468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22" name="Google Shape;642;p9"/>
            <p:cNvSpPr/>
            <p:nvPr/>
          </p:nvSpPr>
          <p:spPr>
            <a:xfrm flipH="1">
              <a:off x="-678600" y="4223160"/>
              <a:ext cx="1671840" cy="1302480"/>
            </a:xfrm>
            <a:custGeom>
              <a:avLst/>
              <a:gdLst>
                <a:gd name="textAreaLeft" fmla="*/ 360 w 1671840"/>
                <a:gd name="textAreaRight" fmla="*/ 1672560 w 1671840"/>
                <a:gd name="textAreaTop" fmla="*/ 0 h 1302480"/>
                <a:gd name="textAreaBottom" fmla="*/ 1302840 h 13024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3" name="Google Shape;643;p9"/>
            <p:cNvSpPr/>
            <p:nvPr/>
          </p:nvSpPr>
          <p:spPr>
            <a:xfrm flipH="1">
              <a:off x="-382680" y="4091400"/>
              <a:ext cx="172440" cy="295200"/>
            </a:xfrm>
            <a:custGeom>
              <a:avLst/>
              <a:gdLst>
                <a:gd name="textAreaLeft" fmla="*/ 360 w 172440"/>
                <a:gd name="textAreaRight" fmla="*/ 173160 w 172440"/>
                <a:gd name="textAreaTop" fmla="*/ 0 h 295200"/>
                <a:gd name="textAreaBottom" fmla="*/ 295560 h 29520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4" name="Google Shape;644;p9"/>
            <p:cNvSpPr/>
            <p:nvPr/>
          </p:nvSpPr>
          <p:spPr>
            <a:xfrm flipH="1">
              <a:off x="-768960" y="5026680"/>
              <a:ext cx="339480" cy="184680"/>
            </a:xfrm>
            <a:custGeom>
              <a:avLst/>
              <a:gdLst>
                <a:gd name="textAreaLeft" fmla="*/ 360 w 339480"/>
                <a:gd name="textAreaRight" fmla="*/ 340200 w 339480"/>
                <a:gd name="textAreaTop" fmla="*/ 0 h 184680"/>
                <a:gd name="textAreaBottom" fmla="*/ 185040 h 18468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5" name="Google Shape;645;p9"/>
            <p:cNvSpPr/>
            <p:nvPr/>
          </p:nvSpPr>
          <p:spPr>
            <a:xfrm flipH="1">
              <a:off x="648000" y="4402080"/>
              <a:ext cx="70920" cy="152640"/>
            </a:xfrm>
            <a:custGeom>
              <a:avLst/>
              <a:gdLst>
                <a:gd name="textAreaLeft" fmla="*/ -360 w 70920"/>
                <a:gd name="textAreaRight" fmla="*/ 70920 w 70920"/>
                <a:gd name="textAreaTop" fmla="*/ 0 h 152640"/>
                <a:gd name="textAreaBottom" fmla="*/ 153000 h 15264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6" name="Google Shape;646;p9"/>
            <p:cNvSpPr/>
            <p:nvPr/>
          </p:nvSpPr>
          <p:spPr>
            <a:xfrm flipH="1">
              <a:off x="197280" y="4291560"/>
              <a:ext cx="113400" cy="272520"/>
            </a:xfrm>
            <a:custGeom>
              <a:avLst/>
              <a:gdLst>
                <a:gd name="textAreaLeft" fmla="*/ -360 w 113400"/>
                <a:gd name="textAreaRight" fmla="*/ 113400 w 113400"/>
                <a:gd name="textAreaTop" fmla="*/ 0 h 272520"/>
                <a:gd name="textAreaBottom" fmla="*/ 272880 h 27252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7" name="Google Shape;647;p9"/>
            <p:cNvSpPr/>
            <p:nvPr/>
          </p:nvSpPr>
          <p:spPr>
            <a:xfrm flipH="1">
              <a:off x="415080" y="4406040"/>
              <a:ext cx="77760" cy="75600"/>
            </a:xfrm>
            <a:custGeom>
              <a:avLst/>
              <a:gdLst>
                <a:gd name="textAreaLeft" fmla="*/ 360 w 77760"/>
                <a:gd name="textAreaRight" fmla="*/ 78480 w 77760"/>
                <a:gd name="textAreaTop" fmla="*/ 0 h 75600"/>
                <a:gd name="textAreaBottom" fmla="*/ 75960 h 7560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8" name="Google Shape;648;p9"/>
            <p:cNvSpPr/>
            <p:nvPr/>
          </p:nvSpPr>
          <p:spPr>
            <a:xfrm flipH="1">
              <a:off x="551880" y="4774320"/>
              <a:ext cx="138960" cy="137880"/>
            </a:xfrm>
            <a:custGeom>
              <a:avLst/>
              <a:gdLst>
                <a:gd name="textAreaLeft" fmla="*/ 360 w 138960"/>
                <a:gd name="textAreaRight" fmla="*/ 139680 w 138960"/>
                <a:gd name="textAreaTop" fmla="*/ 0 h 137880"/>
                <a:gd name="textAreaBottom" fmla="*/ 138240 h 13788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120" bIns="69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9" name="Google Shape;649;p9"/>
            <p:cNvSpPr/>
            <p:nvPr/>
          </p:nvSpPr>
          <p:spPr>
            <a:xfrm flipH="1">
              <a:off x="863640" y="5033520"/>
              <a:ext cx="84960" cy="56160"/>
            </a:xfrm>
            <a:custGeom>
              <a:avLst/>
              <a:gdLst>
                <a:gd name="textAreaLeft" fmla="*/ 360 w 84960"/>
                <a:gd name="textAreaRight" fmla="*/ 85680 w 84960"/>
                <a:gd name="textAreaTop" fmla="*/ 0 h 56160"/>
                <a:gd name="textAreaBottom" fmla="*/ 56520 h 561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0" name="Google Shape;650;p9"/>
            <p:cNvSpPr/>
            <p:nvPr/>
          </p:nvSpPr>
          <p:spPr>
            <a:xfrm flipH="1">
              <a:off x="444240" y="5225400"/>
              <a:ext cx="179640" cy="264960"/>
            </a:xfrm>
            <a:custGeom>
              <a:avLst/>
              <a:gdLst>
                <a:gd name="textAreaLeft" fmla="*/ -360 w 179640"/>
                <a:gd name="textAreaRight" fmla="*/ 179640 w 179640"/>
                <a:gd name="textAreaTop" fmla="*/ 0 h 264960"/>
                <a:gd name="textAreaBottom" fmla="*/ 265320 h 264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1" name="Google Shape;651;p9"/>
            <p:cNvSpPr/>
            <p:nvPr/>
          </p:nvSpPr>
          <p:spPr>
            <a:xfrm flipH="1">
              <a:off x="-276120" y="4496400"/>
              <a:ext cx="128160" cy="97920"/>
            </a:xfrm>
            <a:custGeom>
              <a:avLst/>
              <a:gdLst>
                <a:gd name="textAreaLeft" fmla="*/ -360 w 128160"/>
                <a:gd name="textAreaRight" fmla="*/ 128160 w 128160"/>
                <a:gd name="textAreaTop" fmla="*/ 0 h 97920"/>
                <a:gd name="textAreaBottom" fmla="*/ 98280 h 9792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2" name="Google Shape;652;p9"/>
            <p:cNvSpPr/>
            <p:nvPr/>
          </p:nvSpPr>
          <p:spPr>
            <a:xfrm flipH="1">
              <a:off x="-432360" y="4834800"/>
              <a:ext cx="141840" cy="306720"/>
            </a:xfrm>
            <a:custGeom>
              <a:avLst/>
              <a:gdLst>
                <a:gd name="textAreaLeft" fmla="*/ -360 w 141840"/>
                <a:gd name="textAreaRight" fmla="*/ 141840 w 141840"/>
                <a:gd name="textAreaTop" fmla="*/ 0 h 306720"/>
                <a:gd name="textAreaBottom" fmla="*/ 307080 h 3067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3" name="Google Shape;653;p9"/>
            <p:cNvSpPr/>
            <p:nvPr/>
          </p:nvSpPr>
          <p:spPr>
            <a:xfrm flipH="1">
              <a:off x="-537480" y="5054400"/>
              <a:ext cx="48240" cy="89640"/>
            </a:xfrm>
            <a:custGeom>
              <a:avLst/>
              <a:gdLst>
                <a:gd name="textAreaLeft" fmla="*/ -360 w 48240"/>
                <a:gd name="textAreaRight" fmla="*/ 48240 w 48240"/>
                <a:gd name="textAreaTop" fmla="*/ 0 h 89640"/>
                <a:gd name="textAreaBottom" fmla="*/ 90000 h 896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4" name="Google Shape;654;p9"/>
            <p:cNvSpPr/>
            <p:nvPr/>
          </p:nvSpPr>
          <p:spPr>
            <a:xfrm flipH="1">
              <a:off x="-282600" y="4118760"/>
              <a:ext cx="15840" cy="139680"/>
            </a:xfrm>
            <a:custGeom>
              <a:avLst/>
              <a:gdLst>
                <a:gd name="textAreaLeft" fmla="*/ -360 w 15840"/>
                <a:gd name="textAreaRight" fmla="*/ 15840 w 15840"/>
                <a:gd name="textAreaTop" fmla="*/ 0 h 139680"/>
                <a:gd name="textAreaBottom" fmla="*/ 140040 h 1396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9840" bIns="69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5" name="Google Shape;655;p9"/>
            <p:cNvSpPr/>
            <p:nvPr/>
          </p:nvSpPr>
          <p:spPr>
            <a:xfrm flipH="1">
              <a:off x="-50760" y="5123160"/>
              <a:ext cx="144720" cy="122040"/>
            </a:xfrm>
            <a:custGeom>
              <a:avLst/>
              <a:gdLst>
                <a:gd name="textAreaLeft" fmla="*/ 360 w 144720"/>
                <a:gd name="textAreaRight" fmla="*/ 145440 w 144720"/>
                <a:gd name="textAreaTop" fmla="*/ 0 h 122040"/>
                <a:gd name="textAreaBottom" fmla="*/ 122400 h 1220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636" name="Google Shape;656;p9"/>
          <p:cNvSpPr/>
          <p:nvPr/>
        </p:nvSpPr>
        <p:spPr>
          <a:xfrm rot="648600">
            <a:off x="8430480" y="2394720"/>
            <a:ext cx="601920" cy="776880"/>
          </a:xfrm>
          <a:custGeom>
            <a:avLst/>
            <a:gdLst>
              <a:gd name="textAreaLeft" fmla="*/ 0 w 601920"/>
              <a:gd name="textAreaRight" fmla="*/ 602280 w 601920"/>
              <a:gd name="textAreaTop" fmla="*/ 0 h 776880"/>
              <a:gd name="textAreaBottom" fmla="*/ 777240 h 776880"/>
            </a:gdLst>
            <a:ahLst/>
            <a:cxnLst/>
            <a:rect l="textAreaLeft" t="textAreaTop" r="textAreaRight" b="textAreaBottom"/>
            <a:pathLst>
              <a:path w="4885" h="6270">
                <a:moveTo>
                  <a:pt x="1464" y="291"/>
                </a:moveTo>
                <a:lnTo>
                  <a:pt x="1464" y="291"/>
                </a:lnTo>
                <a:cubicBezTo>
                  <a:pt x="1465" y="291"/>
                  <a:pt x="1467" y="291"/>
                  <a:pt x="1469" y="292"/>
                </a:cubicBezTo>
                <a:cubicBezTo>
                  <a:pt x="1469" y="292"/>
                  <a:pt x="1469" y="292"/>
                  <a:pt x="1470" y="292"/>
                </a:cubicBezTo>
                <a:lnTo>
                  <a:pt x="1470" y="292"/>
                </a:lnTo>
                <a:cubicBezTo>
                  <a:pt x="1468" y="292"/>
                  <a:pt x="1466" y="291"/>
                  <a:pt x="1464" y="291"/>
                </a:cubicBezTo>
                <a:close/>
                <a:moveTo>
                  <a:pt x="1041" y="290"/>
                </a:moveTo>
                <a:cubicBezTo>
                  <a:pt x="1035" y="291"/>
                  <a:pt x="1029" y="292"/>
                  <a:pt x="1022" y="293"/>
                </a:cubicBezTo>
                <a:lnTo>
                  <a:pt x="1022" y="293"/>
                </a:lnTo>
                <a:cubicBezTo>
                  <a:pt x="1018" y="293"/>
                  <a:pt x="1015" y="294"/>
                  <a:pt x="1015" y="294"/>
                </a:cubicBezTo>
                <a:cubicBezTo>
                  <a:pt x="1015" y="294"/>
                  <a:pt x="1022" y="293"/>
                  <a:pt x="1041" y="290"/>
                </a:cubicBezTo>
                <a:close/>
                <a:moveTo>
                  <a:pt x="710" y="374"/>
                </a:moveTo>
                <a:cubicBezTo>
                  <a:pt x="709" y="374"/>
                  <a:pt x="708" y="375"/>
                  <a:pt x="707" y="375"/>
                </a:cubicBezTo>
                <a:lnTo>
                  <a:pt x="707" y="375"/>
                </a:lnTo>
                <a:cubicBezTo>
                  <a:pt x="708" y="375"/>
                  <a:pt x="709" y="374"/>
                  <a:pt x="710" y="374"/>
                </a:cubicBezTo>
                <a:close/>
                <a:moveTo>
                  <a:pt x="521" y="479"/>
                </a:moveTo>
                <a:lnTo>
                  <a:pt x="521" y="479"/>
                </a:lnTo>
                <a:cubicBezTo>
                  <a:pt x="521" y="479"/>
                  <a:pt x="509" y="488"/>
                  <a:pt x="504" y="492"/>
                </a:cubicBezTo>
                <a:lnTo>
                  <a:pt x="504" y="492"/>
                </a:lnTo>
                <a:cubicBezTo>
                  <a:pt x="509" y="487"/>
                  <a:pt x="516" y="481"/>
                  <a:pt x="520" y="479"/>
                </a:cubicBezTo>
                <a:cubicBezTo>
                  <a:pt x="520" y="479"/>
                  <a:pt x="521" y="479"/>
                  <a:pt x="521" y="479"/>
                </a:cubicBezTo>
                <a:close/>
                <a:moveTo>
                  <a:pt x="290" y="853"/>
                </a:moveTo>
                <a:cubicBezTo>
                  <a:pt x="289" y="853"/>
                  <a:pt x="288" y="868"/>
                  <a:pt x="287" y="874"/>
                </a:cubicBezTo>
                <a:lnTo>
                  <a:pt x="287" y="874"/>
                </a:lnTo>
                <a:cubicBezTo>
                  <a:pt x="289" y="870"/>
                  <a:pt x="289" y="866"/>
                  <a:pt x="289" y="863"/>
                </a:cubicBezTo>
                <a:cubicBezTo>
                  <a:pt x="290" y="856"/>
                  <a:pt x="290" y="853"/>
                  <a:pt x="290" y="853"/>
                </a:cubicBezTo>
                <a:close/>
                <a:moveTo>
                  <a:pt x="2598" y="1249"/>
                </a:moveTo>
                <a:cubicBezTo>
                  <a:pt x="2598" y="1249"/>
                  <a:pt x="2595" y="1250"/>
                  <a:pt x="2592" y="1250"/>
                </a:cubicBezTo>
                <a:lnTo>
                  <a:pt x="2592" y="1250"/>
                </a:lnTo>
                <a:cubicBezTo>
                  <a:pt x="2592" y="1250"/>
                  <a:pt x="2592" y="1250"/>
                  <a:pt x="2593" y="1250"/>
                </a:cubicBezTo>
                <a:cubicBezTo>
                  <a:pt x="2596" y="1250"/>
                  <a:pt x="2598" y="1249"/>
                  <a:pt x="2598" y="1249"/>
                </a:cubicBezTo>
                <a:close/>
                <a:moveTo>
                  <a:pt x="3121" y="1407"/>
                </a:moveTo>
                <a:lnTo>
                  <a:pt x="3121" y="1407"/>
                </a:lnTo>
                <a:cubicBezTo>
                  <a:pt x="3123" y="1410"/>
                  <a:pt x="3127" y="1418"/>
                  <a:pt x="3129" y="1424"/>
                </a:cubicBezTo>
                <a:lnTo>
                  <a:pt x="3129" y="1424"/>
                </a:lnTo>
                <a:cubicBezTo>
                  <a:pt x="3126" y="1418"/>
                  <a:pt x="3124" y="1413"/>
                  <a:pt x="3121" y="1407"/>
                </a:cubicBezTo>
                <a:close/>
                <a:moveTo>
                  <a:pt x="3136" y="1449"/>
                </a:moveTo>
                <a:cubicBezTo>
                  <a:pt x="3136" y="1452"/>
                  <a:pt x="3137" y="1455"/>
                  <a:pt x="3137" y="1458"/>
                </a:cubicBezTo>
                <a:lnTo>
                  <a:pt x="3137" y="1458"/>
                </a:lnTo>
                <a:cubicBezTo>
                  <a:pt x="3136" y="1455"/>
                  <a:pt x="3136" y="1452"/>
                  <a:pt x="3136" y="1449"/>
                </a:cubicBezTo>
                <a:close/>
                <a:moveTo>
                  <a:pt x="1848" y="1566"/>
                </a:moveTo>
                <a:cubicBezTo>
                  <a:pt x="1847" y="1566"/>
                  <a:pt x="1839" y="1571"/>
                  <a:pt x="1834" y="1575"/>
                </a:cubicBezTo>
                <a:lnTo>
                  <a:pt x="1834" y="1575"/>
                </a:lnTo>
                <a:cubicBezTo>
                  <a:pt x="1845" y="1568"/>
                  <a:pt x="1848" y="1566"/>
                  <a:pt x="1848" y="1566"/>
                </a:cubicBezTo>
                <a:close/>
                <a:moveTo>
                  <a:pt x="1631" y="1774"/>
                </a:moveTo>
                <a:lnTo>
                  <a:pt x="1631" y="1774"/>
                </a:lnTo>
                <a:cubicBezTo>
                  <a:pt x="1628" y="1778"/>
                  <a:pt x="1626" y="1781"/>
                  <a:pt x="1624" y="1784"/>
                </a:cubicBezTo>
                <a:cubicBezTo>
                  <a:pt x="1624" y="1784"/>
                  <a:pt x="1624" y="1785"/>
                  <a:pt x="1623" y="1785"/>
                </a:cubicBezTo>
                <a:lnTo>
                  <a:pt x="1623" y="1785"/>
                </a:lnTo>
                <a:cubicBezTo>
                  <a:pt x="1625" y="1783"/>
                  <a:pt x="1627" y="1779"/>
                  <a:pt x="1628" y="1777"/>
                </a:cubicBezTo>
                <a:cubicBezTo>
                  <a:pt x="1629" y="1776"/>
                  <a:pt x="1630" y="1775"/>
                  <a:pt x="1631" y="1774"/>
                </a:cubicBezTo>
                <a:close/>
                <a:moveTo>
                  <a:pt x="1853" y="1879"/>
                </a:moveTo>
                <a:cubicBezTo>
                  <a:pt x="1853" y="1879"/>
                  <a:pt x="1853" y="1879"/>
                  <a:pt x="1853" y="1879"/>
                </a:cubicBezTo>
                <a:lnTo>
                  <a:pt x="1853" y="1879"/>
                </a:lnTo>
                <a:cubicBezTo>
                  <a:pt x="1853" y="1879"/>
                  <a:pt x="1853" y="1879"/>
                  <a:pt x="1853" y="1879"/>
                </a:cubicBezTo>
                <a:close/>
                <a:moveTo>
                  <a:pt x="1853" y="1879"/>
                </a:moveTo>
                <a:cubicBezTo>
                  <a:pt x="1853" y="1879"/>
                  <a:pt x="1854" y="1880"/>
                  <a:pt x="1854" y="1880"/>
                </a:cubicBezTo>
                <a:lnTo>
                  <a:pt x="1854" y="1880"/>
                </a:lnTo>
                <a:cubicBezTo>
                  <a:pt x="1856" y="1880"/>
                  <a:pt x="1857" y="1880"/>
                  <a:pt x="1859" y="1880"/>
                </a:cubicBezTo>
                <a:cubicBezTo>
                  <a:pt x="1863" y="1880"/>
                  <a:pt x="1867" y="1882"/>
                  <a:pt x="1870" y="1882"/>
                </a:cubicBezTo>
                <a:cubicBezTo>
                  <a:pt x="1875" y="1882"/>
                  <a:pt x="1876" y="1883"/>
                  <a:pt x="1877" y="1883"/>
                </a:cubicBezTo>
                <a:cubicBezTo>
                  <a:pt x="1877" y="1883"/>
                  <a:pt x="1854" y="1879"/>
                  <a:pt x="1853" y="1879"/>
                </a:cubicBezTo>
                <a:close/>
                <a:moveTo>
                  <a:pt x="2577" y="1892"/>
                </a:moveTo>
                <a:cubicBezTo>
                  <a:pt x="2575" y="1892"/>
                  <a:pt x="2572" y="1893"/>
                  <a:pt x="2570" y="1893"/>
                </a:cubicBezTo>
                <a:cubicBezTo>
                  <a:pt x="2569" y="1893"/>
                  <a:pt x="2569" y="1893"/>
                  <a:pt x="2569" y="1893"/>
                </a:cubicBezTo>
                <a:lnTo>
                  <a:pt x="2569" y="1893"/>
                </a:lnTo>
                <a:cubicBezTo>
                  <a:pt x="2572" y="1893"/>
                  <a:pt x="2575" y="1892"/>
                  <a:pt x="2577" y="1892"/>
                </a:cubicBezTo>
                <a:close/>
                <a:moveTo>
                  <a:pt x="2673" y="1246"/>
                </a:moveTo>
                <a:cubicBezTo>
                  <a:pt x="2712" y="1246"/>
                  <a:pt x="2751" y="1247"/>
                  <a:pt x="2788" y="1250"/>
                </a:cubicBezTo>
                <a:cubicBezTo>
                  <a:pt x="2796" y="1251"/>
                  <a:pt x="2804" y="1252"/>
                  <a:pt x="2812" y="1253"/>
                </a:cubicBezTo>
                <a:lnTo>
                  <a:pt x="2812" y="1253"/>
                </a:lnTo>
                <a:cubicBezTo>
                  <a:pt x="2812" y="1253"/>
                  <a:pt x="2812" y="1253"/>
                  <a:pt x="2813" y="1253"/>
                </a:cubicBezTo>
                <a:cubicBezTo>
                  <a:pt x="2833" y="1256"/>
                  <a:pt x="2853" y="1260"/>
                  <a:pt x="2872" y="1265"/>
                </a:cubicBezTo>
                <a:cubicBezTo>
                  <a:pt x="2909" y="1272"/>
                  <a:pt x="2945" y="1283"/>
                  <a:pt x="2980" y="1296"/>
                </a:cubicBezTo>
                <a:cubicBezTo>
                  <a:pt x="2981" y="1297"/>
                  <a:pt x="2982" y="1297"/>
                  <a:pt x="2983" y="1297"/>
                </a:cubicBezTo>
                <a:lnTo>
                  <a:pt x="2983" y="1297"/>
                </a:lnTo>
                <a:cubicBezTo>
                  <a:pt x="2986" y="1299"/>
                  <a:pt x="2989" y="1300"/>
                  <a:pt x="2992" y="1302"/>
                </a:cubicBezTo>
                <a:lnTo>
                  <a:pt x="2992" y="1302"/>
                </a:lnTo>
                <a:cubicBezTo>
                  <a:pt x="2992" y="1302"/>
                  <a:pt x="2992" y="1302"/>
                  <a:pt x="2993" y="1302"/>
                </a:cubicBezTo>
                <a:cubicBezTo>
                  <a:pt x="2993" y="1302"/>
                  <a:pt x="2993" y="1302"/>
                  <a:pt x="2994" y="1302"/>
                </a:cubicBezTo>
                <a:lnTo>
                  <a:pt x="2994" y="1302"/>
                </a:lnTo>
                <a:cubicBezTo>
                  <a:pt x="2996" y="1304"/>
                  <a:pt x="2999" y="1305"/>
                  <a:pt x="3001" y="1306"/>
                </a:cubicBezTo>
                <a:cubicBezTo>
                  <a:pt x="3017" y="1313"/>
                  <a:pt x="3031" y="1322"/>
                  <a:pt x="3046" y="1331"/>
                </a:cubicBezTo>
                <a:cubicBezTo>
                  <a:pt x="3052" y="1335"/>
                  <a:pt x="3058" y="1338"/>
                  <a:pt x="3063" y="1342"/>
                </a:cubicBezTo>
                <a:lnTo>
                  <a:pt x="3063" y="1342"/>
                </a:lnTo>
                <a:cubicBezTo>
                  <a:pt x="3063" y="1342"/>
                  <a:pt x="3063" y="1342"/>
                  <a:pt x="3063" y="1342"/>
                </a:cubicBezTo>
                <a:cubicBezTo>
                  <a:pt x="3076" y="1352"/>
                  <a:pt x="3087" y="1362"/>
                  <a:pt x="3098" y="1375"/>
                </a:cubicBezTo>
                <a:lnTo>
                  <a:pt x="3098" y="1375"/>
                </a:lnTo>
                <a:cubicBezTo>
                  <a:pt x="3098" y="1374"/>
                  <a:pt x="3098" y="1374"/>
                  <a:pt x="3098" y="1374"/>
                </a:cubicBezTo>
                <a:lnTo>
                  <a:pt x="3098" y="1374"/>
                </a:lnTo>
                <a:cubicBezTo>
                  <a:pt x="3098" y="1374"/>
                  <a:pt x="3106" y="1382"/>
                  <a:pt x="3111" y="1388"/>
                </a:cubicBezTo>
                <a:cubicBezTo>
                  <a:pt x="3111" y="1389"/>
                  <a:pt x="3111" y="1389"/>
                  <a:pt x="3111" y="1389"/>
                </a:cubicBezTo>
                <a:lnTo>
                  <a:pt x="3111" y="1389"/>
                </a:lnTo>
                <a:cubicBezTo>
                  <a:pt x="3108" y="1385"/>
                  <a:pt x="3103" y="1380"/>
                  <a:pt x="3099" y="1375"/>
                </a:cubicBezTo>
                <a:cubicBezTo>
                  <a:pt x="3099" y="1375"/>
                  <a:pt x="3099" y="1375"/>
                  <a:pt x="3098" y="1375"/>
                </a:cubicBezTo>
                <a:lnTo>
                  <a:pt x="3098" y="1375"/>
                </a:lnTo>
                <a:cubicBezTo>
                  <a:pt x="3100" y="1376"/>
                  <a:pt x="3104" y="1381"/>
                  <a:pt x="3113" y="1391"/>
                </a:cubicBezTo>
                <a:lnTo>
                  <a:pt x="3113" y="1391"/>
                </a:lnTo>
                <a:cubicBezTo>
                  <a:pt x="3112" y="1391"/>
                  <a:pt x="3112" y="1390"/>
                  <a:pt x="3111" y="1389"/>
                </a:cubicBezTo>
                <a:lnTo>
                  <a:pt x="3111" y="1389"/>
                </a:lnTo>
                <a:cubicBezTo>
                  <a:pt x="3113" y="1391"/>
                  <a:pt x="3114" y="1393"/>
                  <a:pt x="3115" y="1394"/>
                </a:cubicBezTo>
                <a:cubicBezTo>
                  <a:pt x="3114" y="1393"/>
                  <a:pt x="3113" y="1392"/>
                  <a:pt x="3113" y="1391"/>
                </a:cubicBezTo>
                <a:lnTo>
                  <a:pt x="3113" y="1391"/>
                </a:lnTo>
                <a:cubicBezTo>
                  <a:pt x="3116" y="1396"/>
                  <a:pt x="3119" y="1402"/>
                  <a:pt x="3121" y="1407"/>
                </a:cubicBezTo>
                <a:lnTo>
                  <a:pt x="3121" y="1407"/>
                </a:lnTo>
                <a:cubicBezTo>
                  <a:pt x="3121" y="1406"/>
                  <a:pt x="3120" y="1406"/>
                  <a:pt x="3120" y="1406"/>
                </a:cubicBezTo>
                <a:cubicBezTo>
                  <a:pt x="3120" y="1406"/>
                  <a:pt x="3122" y="1411"/>
                  <a:pt x="3130" y="1426"/>
                </a:cubicBezTo>
                <a:lnTo>
                  <a:pt x="3130" y="1426"/>
                </a:lnTo>
                <a:cubicBezTo>
                  <a:pt x="3130" y="1425"/>
                  <a:pt x="3130" y="1425"/>
                  <a:pt x="3129" y="1424"/>
                </a:cubicBezTo>
                <a:cubicBezTo>
                  <a:pt x="3129" y="1424"/>
                  <a:pt x="3129" y="1424"/>
                  <a:pt x="3129" y="1424"/>
                </a:cubicBezTo>
                <a:lnTo>
                  <a:pt x="3129" y="1424"/>
                </a:lnTo>
                <a:cubicBezTo>
                  <a:pt x="3130" y="1426"/>
                  <a:pt x="3131" y="1428"/>
                  <a:pt x="3132" y="1430"/>
                </a:cubicBezTo>
                <a:cubicBezTo>
                  <a:pt x="3131" y="1429"/>
                  <a:pt x="3131" y="1427"/>
                  <a:pt x="3130" y="1426"/>
                </a:cubicBezTo>
                <a:lnTo>
                  <a:pt x="3130" y="1426"/>
                </a:lnTo>
                <a:cubicBezTo>
                  <a:pt x="3132" y="1433"/>
                  <a:pt x="3134" y="1439"/>
                  <a:pt x="3135" y="1446"/>
                </a:cubicBezTo>
                <a:cubicBezTo>
                  <a:pt x="3135" y="1446"/>
                  <a:pt x="3135" y="1446"/>
                  <a:pt x="3135" y="1446"/>
                </a:cubicBezTo>
                <a:lnTo>
                  <a:pt x="3135" y="1446"/>
                </a:lnTo>
                <a:cubicBezTo>
                  <a:pt x="3135" y="1443"/>
                  <a:pt x="3135" y="1441"/>
                  <a:pt x="3135" y="1437"/>
                </a:cubicBezTo>
                <a:lnTo>
                  <a:pt x="3135" y="1437"/>
                </a:lnTo>
                <a:cubicBezTo>
                  <a:pt x="3135" y="1441"/>
                  <a:pt x="3135" y="1445"/>
                  <a:pt x="3136" y="1449"/>
                </a:cubicBezTo>
                <a:lnTo>
                  <a:pt x="3136" y="1449"/>
                </a:lnTo>
                <a:cubicBezTo>
                  <a:pt x="3136" y="1448"/>
                  <a:pt x="3135" y="1447"/>
                  <a:pt x="3135" y="1446"/>
                </a:cubicBezTo>
                <a:lnTo>
                  <a:pt x="3135" y="1446"/>
                </a:lnTo>
                <a:cubicBezTo>
                  <a:pt x="3135" y="1460"/>
                  <a:pt x="3136" y="1465"/>
                  <a:pt x="3137" y="1465"/>
                </a:cubicBezTo>
                <a:cubicBezTo>
                  <a:pt x="3137" y="1465"/>
                  <a:pt x="3137" y="1462"/>
                  <a:pt x="3137" y="1458"/>
                </a:cubicBezTo>
                <a:lnTo>
                  <a:pt x="3137" y="1458"/>
                </a:lnTo>
                <a:cubicBezTo>
                  <a:pt x="3137" y="1460"/>
                  <a:pt x="3138" y="1462"/>
                  <a:pt x="3138" y="1465"/>
                </a:cubicBezTo>
                <a:cubicBezTo>
                  <a:pt x="3138" y="1473"/>
                  <a:pt x="3138" y="1483"/>
                  <a:pt x="3137" y="1492"/>
                </a:cubicBezTo>
                <a:cubicBezTo>
                  <a:pt x="3137" y="1494"/>
                  <a:pt x="3136" y="1499"/>
                  <a:pt x="3136" y="1504"/>
                </a:cubicBezTo>
                <a:lnTo>
                  <a:pt x="3136" y="1504"/>
                </a:lnTo>
                <a:cubicBezTo>
                  <a:pt x="3135" y="1509"/>
                  <a:pt x="3134" y="1513"/>
                  <a:pt x="3134" y="1515"/>
                </a:cubicBezTo>
                <a:cubicBezTo>
                  <a:pt x="3131" y="1526"/>
                  <a:pt x="3128" y="1538"/>
                  <a:pt x="3125" y="1549"/>
                </a:cubicBezTo>
                <a:cubicBezTo>
                  <a:pt x="3122" y="1560"/>
                  <a:pt x="3119" y="1568"/>
                  <a:pt x="3115" y="1578"/>
                </a:cubicBezTo>
                <a:cubicBezTo>
                  <a:pt x="3114" y="1580"/>
                  <a:pt x="3114" y="1581"/>
                  <a:pt x="3114" y="1583"/>
                </a:cubicBezTo>
                <a:lnTo>
                  <a:pt x="3114" y="1583"/>
                </a:lnTo>
                <a:cubicBezTo>
                  <a:pt x="3102" y="1606"/>
                  <a:pt x="3092" y="1629"/>
                  <a:pt x="3078" y="1652"/>
                </a:cubicBezTo>
                <a:cubicBezTo>
                  <a:pt x="3075" y="1657"/>
                  <a:pt x="3072" y="1662"/>
                  <a:pt x="3068" y="1668"/>
                </a:cubicBezTo>
                <a:lnTo>
                  <a:pt x="3068" y="1668"/>
                </a:lnTo>
                <a:cubicBezTo>
                  <a:pt x="3068" y="1668"/>
                  <a:pt x="3068" y="1668"/>
                  <a:pt x="3068" y="1668"/>
                </a:cubicBezTo>
                <a:lnTo>
                  <a:pt x="3068" y="1668"/>
                </a:lnTo>
                <a:cubicBezTo>
                  <a:pt x="3068" y="1668"/>
                  <a:pt x="3065" y="1672"/>
                  <a:pt x="3056" y="1684"/>
                </a:cubicBezTo>
                <a:lnTo>
                  <a:pt x="3056" y="1684"/>
                </a:lnTo>
                <a:cubicBezTo>
                  <a:pt x="3058" y="1682"/>
                  <a:pt x="3059" y="1681"/>
                  <a:pt x="3060" y="1679"/>
                </a:cubicBezTo>
                <a:cubicBezTo>
                  <a:pt x="3063" y="1675"/>
                  <a:pt x="3065" y="1672"/>
                  <a:pt x="3068" y="1668"/>
                </a:cubicBezTo>
                <a:lnTo>
                  <a:pt x="3068" y="1668"/>
                </a:lnTo>
                <a:cubicBezTo>
                  <a:pt x="3068" y="1668"/>
                  <a:pt x="3062" y="1677"/>
                  <a:pt x="3057" y="1683"/>
                </a:cubicBezTo>
                <a:cubicBezTo>
                  <a:pt x="3057" y="1684"/>
                  <a:pt x="3056" y="1685"/>
                  <a:pt x="3055" y="1686"/>
                </a:cubicBezTo>
                <a:lnTo>
                  <a:pt x="3055" y="1686"/>
                </a:lnTo>
                <a:cubicBezTo>
                  <a:pt x="3056" y="1685"/>
                  <a:pt x="3056" y="1685"/>
                  <a:pt x="3056" y="1684"/>
                </a:cubicBezTo>
                <a:lnTo>
                  <a:pt x="3056" y="1684"/>
                </a:lnTo>
                <a:cubicBezTo>
                  <a:pt x="3056" y="1685"/>
                  <a:pt x="3055" y="1686"/>
                  <a:pt x="3054" y="1687"/>
                </a:cubicBezTo>
                <a:lnTo>
                  <a:pt x="3054" y="1687"/>
                </a:lnTo>
                <a:cubicBezTo>
                  <a:pt x="3039" y="1704"/>
                  <a:pt x="3023" y="1720"/>
                  <a:pt x="3007" y="1734"/>
                </a:cubicBezTo>
                <a:cubicBezTo>
                  <a:pt x="2998" y="1742"/>
                  <a:pt x="2985" y="1752"/>
                  <a:pt x="2985" y="1752"/>
                </a:cubicBezTo>
                <a:cubicBezTo>
                  <a:pt x="2985" y="1752"/>
                  <a:pt x="2990" y="1748"/>
                  <a:pt x="3006" y="1737"/>
                </a:cubicBezTo>
                <a:lnTo>
                  <a:pt x="3006" y="1737"/>
                </a:lnTo>
                <a:cubicBezTo>
                  <a:pt x="2994" y="1745"/>
                  <a:pt x="2984" y="1752"/>
                  <a:pt x="2972" y="1760"/>
                </a:cubicBezTo>
                <a:cubicBezTo>
                  <a:pt x="2951" y="1774"/>
                  <a:pt x="2928" y="1787"/>
                  <a:pt x="2905" y="1798"/>
                </a:cubicBezTo>
                <a:cubicBezTo>
                  <a:pt x="2895" y="1803"/>
                  <a:pt x="2886" y="1808"/>
                  <a:pt x="2877" y="1812"/>
                </a:cubicBezTo>
                <a:lnTo>
                  <a:pt x="2877" y="1812"/>
                </a:lnTo>
                <a:cubicBezTo>
                  <a:pt x="2871" y="1815"/>
                  <a:pt x="2863" y="1819"/>
                  <a:pt x="2859" y="1820"/>
                </a:cubicBezTo>
                <a:cubicBezTo>
                  <a:pt x="2803" y="1842"/>
                  <a:pt x="2745" y="1859"/>
                  <a:pt x="2688" y="1872"/>
                </a:cubicBezTo>
                <a:cubicBezTo>
                  <a:pt x="2656" y="1879"/>
                  <a:pt x="2624" y="1885"/>
                  <a:pt x="2593" y="1889"/>
                </a:cubicBezTo>
                <a:cubicBezTo>
                  <a:pt x="2589" y="1890"/>
                  <a:pt x="2585" y="1891"/>
                  <a:pt x="2581" y="1891"/>
                </a:cubicBezTo>
                <a:lnTo>
                  <a:pt x="2581" y="1891"/>
                </a:lnTo>
                <a:cubicBezTo>
                  <a:pt x="2581" y="1891"/>
                  <a:pt x="2581" y="1891"/>
                  <a:pt x="2581" y="1891"/>
                </a:cubicBezTo>
                <a:cubicBezTo>
                  <a:pt x="2580" y="1891"/>
                  <a:pt x="2579" y="1892"/>
                  <a:pt x="2575" y="1892"/>
                </a:cubicBezTo>
                <a:cubicBezTo>
                  <a:pt x="2559" y="1893"/>
                  <a:pt x="2542" y="1896"/>
                  <a:pt x="2525" y="1898"/>
                </a:cubicBezTo>
                <a:cubicBezTo>
                  <a:pt x="2446" y="1906"/>
                  <a:pt x="2366" y="1909"/>
                  <a:pt x="2286" y="1909"/>
                </a:cubicBezTo>
                <a:cubicBezTo>
                  <a:pt x="2219" y="1909"/>
                  <a:pt x="2152" y="1907"/>
                  <a:pt x="2086" y="1902"/>
                </a:cubicBezTo>
                <a:cubicBezTo>
                  <a:pt x="2047" y="1901"/>
                  <a:pt x="2008" y="1896"/>
                  <a:pt x="1969" y="1893"/>
                </a:cubicBezTo>
                <a:cubicBezTo>
                  <a:pt x="1951" y="1891"/>
                  <a:pt x="1932" y="1889"/>
                  <a:pt x="1915" y="1886"/>
                </a:cubicBezTo>
                <a:cubicBezTo>
                  <a:pt x="1906" y="1886"/>
                  <a:pt x="1898" y="1885"/>
                  <a:pt x="1889" y="1883"/>
                </a:cubicBezTo>
                <a:cubicBezTo>
                  <a:pt x="1884" y="1883"/>
                  <a:pt x="1861" y="1883"/>
                  <a:pt x="1854" y="1880"/>
                </a:cubicBezTo>
                <a:lnTo>
                  <a:pt x="1854" y="1880"/>
                </a:lnTo>
                <a:cubicBezTo>
                  <a:pt x="1845" y="1879"/>
                  <a:pt x="1836" y="1877"/>
                  <a:pt x="1827" y="1876"/>
                </a:cubicBezTo>
                <a:cubicBezTo>
                  <a:pt x="1807" y="1872"/>
                  <a:pt x="1787" y="1869"/>
                  <a:pt x="1765" y="1866"/>
                </a:cubicBezTo>
                <a:cubicBezTo>
                  <a:pt x="1726" y="1859"/>
                  <a:pt x="1686" y="1852"/>
                  <a:pt x="1647" y="1844"/>
                </a:cubicBezTo>
                <a:cubicBezTo>
                  <a:pt x="1628" y="1841"/>
                  <a:pt x="1608" y="1837"/>
                  <a:pt x="1589" y="1833"/>
                </a:cubicBezTo>
                <a:lnTo>
                  <a:pt x="1589" y="1833"/>
                </a:lnTo>
                <a:cubicBezTo>
                  <a:pt x="1600" y="1816"/>
                  <a:pt x="1611" y="1800"/>
                  <a:pt x="1623" y="1785"/>
                </a:cubicBezTo>
                <a:lnTo>
                  <a:pt x="1623" y="1785"/>
                </a:lnTo>
                <a:cubicBezTo>
                  <a:pt x="1622" y="1787"/>
                  <a:pt x="1621" y="1789"/>
                  <a:pt x="1621" y="1789"/>
                </a:cubicBezTo>
                <a:cubicBezTo>
                  <a:pt x="1622" y="1789"/>
                  <a:pt x="1624" y="1785"/>
                  <a:pt x="1631" y="1774"/>
                </a:cubicBezTo>
                <a:lnTo>
                  <a:pt x="1631" y="1774"/>
                </a:lnTo>
                <a:cubicBezTo>
                  <a:pt x="1631" y="1774"/>
                  <a:pt x="1631" y="1774"/>
                  <a:pt x="1631" y="1774"/>
                </a:cubicBezTo>
                <a:lnTo>
                  <a:pt x="1631" y="1774"/>
                </a:lnTo>
                <a:cubicBezTo>
                  <a:pt x="1631" y="1773"/>
                  <a:pt x="1632" y="1772"/>
                  <a:pt x="1633" y="1771"/>
                </a:cubicBezTo>
                <a:lnTo>
                  <a:pt x="1633" y="1771"/>
                </a:lnTo>
                <a:cubicBezTo>
                  <a:pt x="1632" y="1772"/>
                  <a:pt x="1632" y="1773"/>
                  <a:pt x="1631" y="1774"/>
                </a:cubicBezTo>
                <a:lnTo>
                  <a:pt x="1631" y="1774"/>
                </a:lnTo>
                <a:cubicBezTo>
                  <a:pt x="1639" y="1765"/>
                  <a:pt x="1645" y="1757"/>
                  <a:pt x="1651" y="1748"/>
                </a:cubicBezTo>
                <a:cubicBezTo>
                  <a:pt x="1669" y="1728"/>
                  <a:pt x="1687" y="1708"/>
                  <a:pt x="1706" y="1689"/>
                </a:cubicBezTo>
                <a:cubicBezTo>
                  <a:pt x="1742" y="1653"/>
                  <a:pt x="1780" y="1619"/>
                  <a:pt x="1820" y="1585"/>
                </a:cubicBezTo>
                <a:cubicBezTo>
                  <a:pt x="1824" y="1583"/>
                  <a:pt x="1828" y="1578"/>
                  <a:pt x="1833" y="1575"/>
                </a:cubicBezTo>
                <a:cubicBezTo>
                  <a:pt x="1833" y="1575"/>
                  <a:pt x="1833" y="1575"/>
                  <a:pt x="1834" y="1575"/>
                </a:cubicBezTo>
                <a:lnTo>
                  <a:pt x="1834" y="1575"/>
                </a:lnTo>
                <a:cubicBezTo>
                  <a:pt x="1832" y="1575"/>
                  <a:pt x="1831" y="1576"/>
                  <a:pt x="1830" y="1577"/>
                </a:cubicBezTo>
                <a:cubicBezTo>
                  <a:pt x="1839" y="1571"/>
                  <a:pt x="1847" y="1564"/>
                  <a:pt x="1856" y="1558"/>
                </a:cubicBezTo>
                <a:cubicBezTo>
                  <a:pt x="1879" y="1542"/>
                  <a:pt x="1900" y="1526"/>
                  <a:pt x="1923" y="1512"/>
                </a:cubicBezTo>
                <a:cubicBezTo>
                  <a:pt x="2007" y="1458"/>
                  <a:pt x="2095" y="1417"/>
                  <a:pt x="2184" y="1374"/>
                </a:cubicBezTo>
                <a:lnTo>
                  <a:pt x="2184" y="1374"/>
                </a:lnTo>
                <a:cubicBezTo>
                  <a:pt x="2184" y="1374"/>
                  <a:pt x="2184" y="1374"/>
                  <a:pt x="2184" y="1374"/>
                </a:cubicBezTo>
                <a:cubicBezTo>
                  <a:pt x="2184" y="1374"/>
                  <a:pt x="2207" y="1363"/>
                  <a:pt x="2213" y="1361"/>
                </a:cubicBezTo>
                <a:cubicBezTo>
                  <a:pt x="2223" y="1357"/>
                  <a:pt x="2234" y="1352"/>
                  <a:pt x="2244" y="1348"/>
                </a:cubicBezTo>
                <a:cubicBezTo>
                  <a:pt x="2270" y="1339"/>
                  <a:pt x="2295" y="1329"/>
                  <a:pt x="2322" y="1321"/>
                </a:cubicBezTo>
                <a:cubicBezTo>
                  <a:pt x="2371" y="1305"/>
                  <a:pt x="2420" y="1290"/>
                  <a:pt x="2470" y="1277"/>
                </a:cubicBezTo>
                <a:cubicBezTo>
                  <a:pt x="2505" y="1267"/>
                  <a:pt x="2540" y="1260"/>
                  <a:pt x="2577" y="1253"/>
                </a:cubicBezTo>
                <a:lnTo>
                  <a:pt x="2577" y="1253"/>
                </a:lnTo>
                <a:cubicBezTo>
                  <a:pt x="2582" y="1253"/>
                  <a:pt x="2586" y="1252"/>
                  <a:pt x="2590" y="1252"/>
                </a:cubicBezTo>
                <a:cubicBezTo>
                  <a:pt x="2598" y="1250"/>
                  <a:pt x="2606" y="1250"/>
                  <a:pt x="2614" y="1249"/>
                </a:cubicBezTo>
                <a:cubicBezTo>
                  <a:pt x="2633" y="1247"/>
                  <a:pt x="2653" y="1246"/>
                  <a:pt x="2673" y="1246"/>
                </a:cubicBezTo>
                <a:close/>
                <a:moveTo>
                  <a:pt x="1448" y="2188"/>
                </a:moveTo>
                <a:lnTo>
                  <a:pt x="1448" y="2188"/>
                </a:lnTo>
                <a:cubicBezTo>
                  <a:pt x="1447" y="2192"/>
                  <a:pt x="1446" y="2197"/>
                  <a:pt x="1446" y="2198"/>
                </a:cubicBezTo>
                <a:lnTo>
                  <a:pt x="1446" y="2198"/>
                </a:lnTo>
                <a:cubicBezTo>
                  <a:pt x="1446" y="2197"/>
                  <a:pt x="1446" y="2195"/>
                  <a:pt x="1447" y="2190"/>
                </a:cubicBezTo>
                <a:cubicBezTo>
                  <a:pt x="1447" y="2189"/>
                  <a:pt x="1447" y="2188"/>
                  <a:pt x="1448" y="2188"/>
                </a:cubicBezTo>
                <a:close/>
                <a:moveTo>
                  <a:pt x="1448" y="2348"/>
                </a:moveTo>
                <a:cubicBezTo>
                  <a:pt x="1449" y="2354"/>
                  <a:pt x="1450" y="2361"/>
                  <a:pt x="1450" y="2361"/>
                </a:cubicBezTo>
                <a:cubicBezTo>
                  <a:pt x="1450" y="2361"/>
                  <a:pt x="1449" y="2359"/>
                  <a:pt x="1449" y="2352"/>
                </a:cubicBezTo>
                <a:cubicBezTo>
                  <a:pt x="1449" y="2351"/>
                  <a:pt x="1449" y="2350"/>
                  <a:pt x="1448" y="2348"/>
                </a:cubicBezTo>
                <a:close/>
                <a:moveTo>
                  <a:pt x="3760" y="3153"/>
                </a:moveTo>
                <a:lnTo>
                  <a:pt x="3760" y="3153"/>
                </a:lnTo>
                <a:cubicBezTo>
                  <a:pt x="3760" y="3153"/>
                  <a:pt x="3761" y="3153"/>
                  <a:pt x="3761" y="3153"/>
                </a:cubicBezTo>
                <a:cubicBezTo>
                  <a:pt x="3764" y="3153"/>
                  <a:pt x="3765" y="3153"/>
                  <a:pt x="3764" y="3153"/>
                </a:cubicBezTo>
                <a:cubicBezTo>
                  <a:pt x="3764" y="3153"/>
                  <a:pt x="3762" y="3153"/>
                  <a:pt x="3760" y="3153"/>
                </a:cubicBezTo>
                <a:close/>
                <a:moveTo>
                  <a:pt x="1962" y="3481"/>
                </a:moveTo>
                <a:cubicBezTo>
                  <a:pt x="1959" y="3484"/>
                  <a:pt x="1956" y="3486"/>
                  <a:pt x="1956" y="3486"/>
                </a:cubicBezTo>
                <a:cubicBezTo>
                  <a:pt x="1956" y="3486"/>
                  <a:pt x="1958" y="3485"/>
                  <a:pt x="1962" y="3481"/>
                </a:cubicBezTo>
                <a:close/>
                <a:moveTo>
                  <a:pt x="4568" y="3574"/>
                </a:moveTo>
                <a:lnTo>
                  <a:pt x="4568" y="3574"/>
                </a:lnTo>
                <a:cubicBezTo>
                  <a:pt x="4568" y="3574"/>
                  <a:pt x="4568" y="3574"/>
                  <a:pt x="4568" y="3574"/>
                </a:cubicBezTo>
                <a:cubicBezTo>
                  <a:pt x="4568" y="3574"/>
                  <a:pt x="4568" y="3574"/>
                  <a:pt x="4568" y="3574"/>
                </a:cubicBezTo>
                <a:lnTo>
                  <a:pt x="4568" y="3574"/>
                </a:lnTo>
                <a:cubicBezTo>
                  <a:pt x="4568" y="3574"/>
                  <a:pt x="4568" y="3574"/>
                  <a:pt x="4568" y="3574"/>
                </a:cubicBezTo>
                <a:close/>
                <a:moveTo>
                  <a:pt x="4591" y="3707"/>
                </a:moveTo>
                <a:lnTo>
                  <a:pt x="4591" y="3707"/>
                </a:lnTo>
                <a:cubicBezTo>
                  <a:pt x="4591" y="3707"/>
                  <a:pt x="4591" y="3715"/>
                  <a:pt x="4589" y="3724"/>
                </a:cubicBezTo>
                <a:lnTo>
                  <a:pt x="4589" y="3724"/>
                </a:lnTo>
                <a:cubicBezTo>
                  <a:pt x="4590" y="3712"/>
                  <a:pt x="4591" y="3707"/>
                  <a:pt x="4591" y="3707"/>
                </a:cubicBezTo>
                <a:close/>
                <a:moveTo>
                  <a:pt x="4502" y="3878"/>
                </a:moveTo>
                <a:cubicBezTo>
                  <a:pt x="4502" y="3878"/>
                  <a:pt x="4502" y="3878"/>
                  <a:pt x="4502" y="3878"/>
                </a:cubicBezTo>
                <a:cubicBezTo>
                  <a:pt x="4502" y="3878"/>
                  <a:pt x="4502" y="3878"/>
                  <a:pt x="4502" y="3878"/>
                </a:cubicBezTo>
                <a:lnTo>
                  <a:pt x="4502" y="3878"/>
                </a:lnTo>
                <a:cubicBezTo>
                  <a:pt x="4502" y="3878"/>
                  <a:pt x="4502" y="3878"/>
                  <a:pt x="4502" y="3878"/>
                </a:cubicBezTo>
                <a:close/>
                <a:moveTo>
                  <a:pt x="4398" y="3939"/>
                </a:moveTo>
                <a:cubicBezTo>
                  <a:pt x="4395" y="3941"/>
                  <a:pt x="4388" y="3944"/>
                  <a:pt x="4387" y="3944"/>
                </a:cubicBezTo>
                <a:cubicBezTo>
                  <a:pt x="4387" y="3943"/>
                  <a:pt x="4392" y="3941"/>
                  <a:pt x="4398" y="3939"/>
                </a:cubicBezTo>
                <a:close/>
                <a:moveTo>
                  <a:pt x="3299" y="3124"/>
                </a:moveTo>
                <a:cubicBezTo>
                  <a:pt x="3396" y="3124"/>
                  <a:pt x="3493" y="3128"/>
                  <a:pt x="3590" y="3135"/>
                </a:cubicBezTo>
                <a:cubicBezTo>
                  <a:pt x="3626" y="3138"/>
                  <a:pt x="3662" y="3141"/>
                  <a:pt x="3698" y="3145"/>
                </a:cubicBezTo>
                <a:cubicBezTo>
                  <a:pt x="3712" y="3147"/>
                  <a:pt x="3726" y="3149"/>
                  <a:pt x="3740" y="3150"/>
                </a:cubicBezTo>
                <a:lnTo>
                  <a:pt x="3740" y="3150"/>
                </a:lnTo>
                <a:cubicBezTo>
                  <a:pt x="3741" y="3150"/>
                  <a:pt x="3742" y="3151"/>
                  <a:pt x="3744" y="3151"/>
                </a:cubicBezTo>
                <a:lnTo>
                  <a:pt x="3751" y="3152"/>
                </a:lnTo>
                <a:lnTo>
                  <a:pt x="3751" y="3152"/>
                </a:lnTo>
                <a:cubicBezTo>
                  <a:pt x="3753" y="3152"/>
                  <a:pt x="3755" y="3152"/>
                  <a:pt x="3757" y="3152"/>
                </a:cubicBezTo>
                <a:lnTo>
                  <a:pt x="3757" y="3152"/>
                </a:lnTo>
                <a:lnTo>
                  <a:pt x="3771" y="3154"/>
                </a:lnTo>
                <a:cubicBezTo>
                  <a:pt x="3836" y="3164"/>
                  <a:pt x="3901" y="3176"/>
                  <a:pt x="3964" y="3190"/>
                </a:cubicBezTo>
                <a:cubicBezTo>
                  <a:pt x="4043" y="3208"/>
                  <a:pt x="4123" y="3230"/>
                  <a:pt x="4199" y="3260"/>
                </a:cubicBezTo>
                <a:lnTo>
                  <a:pt x="4199" y="3260"/>
                </a:lnTo>
                <a:cubicBezTo>
                  <a:pt x="4196" y="3259"/>
                  <a:pt x="4195" y="3259"/>
                  <a:pt x="4196" y="3259"/>
                </a:cubicBezTo>
                <a:cubicBezTo>
                  <a:pt x="4196" y="3259"/>
                  <a:pt x="4202" y="3261"/>
                  <a:pt x="4206" y="3263"/>
                </a:cubicBezTo>
                <a:lnTo>
                  <a:pt x="4206" y="3263"/>
                </a:lnTo>
                <a:cubicBezTo>
                  <a:pt x="4205" y="3263"/>
                  <a:pt x="4204" y="3262"/>
                  <a:pt x="4203" y="3262"/>
                </a:cubicBezTo>
                <a:cubicBezTo>
                  <a:pt x="4202" y="3261"/>
                  <a:pt x="4200" y="3261"/>
                  <a:pt x="4199" y="3260"/>
                </a:cubicBezTo>
                <a:lnTo>
                  <a:pt x="4199" y="3260"/>
                </a:lnTo>
                <a:cubicBezTo>
                  <a:pt x="4201" y="3261"/>
                  <a:pt x="4203" y="3262"/>
                  <a:pt x="4206" y="3263"/>
                </a:cubicBezTo>
                <a:cubicBezTo>
                  <a:pt x="4207" y="3264"/>
                  <a:pt x="4207" y="3264"/>
                  <a:pt x="4208" y="3264"/>
                </a:cubicBezTo>
                <a:lnTo>
                  <a:pt x="4208" y="3264"/>
                </a:lnTo>
                <a:cubicBezTo>
                  <a:pt x="4207" y="3264"/>
                  <a:pt x="4207" y="3264"/>
                  <a:pt x="4206" y="3263"/>
                </a:cubicBezTo>
                <a:lnTo>
                  <a:pt x="4206" y="3263"/>
                </a:lnTo>
                <a:cubicBezTo>
                  <a:pt x="4211" y="3265"/>
                  <a:pt x="4217" y="3268"/>
                  <a:pt x="4217" y="3268"/>
                </a:cubicBezTo>
                <a:cubicBezTo>
                  <a:pt x="4217" y="3268"/>
                  <a:pt x="4214" y="3267"/>
                  <a:pt x="4208" y="3264"/>
                </a:cubicBezTo>
                <a:lnTo>
                  <a:pt x="4208" y="3264"/>
                </a:lnTo>
                <a:cubicBezTo>
                  <a:pt x="4208" y="3264"/>
                  <a:pt x="4208" y="3265"/>
                  <a:pt x="4209" y="3265"/>
                </a:cubicBezTo>
                <a:cubicBezTo>
                  <a:pt x="4219" y="3269"/>
                  <a:pt x="4229" y="3273"/>
                  <a:pt x="4237" y="3278"/>
                </a:cubicBezTo>
                <a:cubicBezTo>
                  <a:pt x="4258" y="3286"/>
                  <a:pt x="4276" y="3296"/>
                  <a:pt x="4295" y="3307"/>
                </a:cubicBezTo>
                <a:cubicBezTo>
                  <a:pt x="4331" y="3325"/>
                  <a:pt x="4365" y="3347"/>
                  <a:pt x="4397" y="3371"/>
                </a:cubicBezTo>
                <a:cubicBezTo>
                  <a:pt x="4399" y="3372"/>
                  <a:pt x="4400" y="3373"/>
                  <a:pt x="4402" y="3375"/>
                </a:cubicBezTo>
                <a:lnTo>
                  <a:pt x="4402" y="3375"/>
                </a:lnTo>
                <a:cubicBezTo>
                  <a:pt x="4405" y="3377"/>
                  <a:pt x="4408" y="3379"/>
                  <a:pt x="4410" y="3381"/>
                </a:cubicBezTo>
                <a:lnTo>
                  <a:pt x="4410" y="3381"/>
                </a:lnTo>
                <a:cubicBezTo>
                  <a:pt x="4409" y="3380"/>
                  <a:pt x="4408" y="3379"/>
                  <a:pt x="4407" y="3378"/>
                </a:cubicBezTo>
                <a:lnTo>
                  <a:pt x="4407" y="3378"/>
                </a:lnTo>
                <a:cubicBezTo>
                  <a:pt x="4409" y="3380"/>
                  <a:pt x="4411" y="3382"/>
                  <a:pt x="4413" y="3383"/>
                </a:cubicBezTo>
                <a:lnTo>
                  <a:pt x="4413" y="3383"/>
                </a:lnTo>
                <a:cubicBezTo>
                  <a:pt x="4412" y="3382"/>
                  <a:pt x="4411" y="3382"/>
                  <a:pt x="4410" y="3381"/>
                </a:cubicBezTo>
                <a:lnTo>
                  <a:pt x="4410" y="3381"/>
                </a:lnTo>
                <a:cubicBezTo>
                  <a:pt x="4416" y="3385"/>
                  <a:pt x="4418" y="3387"/>
                  <a:pt x="4418" y="3387"/>
                </a:cubicBezTo>
                <a:cubicBezTo>
                  <a:pt x="4418" y="3387"/>
                  <a:pt x="4416" y="3385"/>
                  <a:pt x="4413" y="3383"/>
                </a:cubicBezTo>
                <a:lnTo>
                  <a:pt x="4413" y="3383"/>
                </a:lnTo>
                <a:cubicBezTo>
                  <a:pt x="4415" y="3384"/>
                  <a:pt x="4417" y="3386"/>
                  <a:pt x="4419" y="3387"/>
                </a:cubicBezTo>
                <a:cubicBezTo>
                  <a:pt x="4433" y="3399"/>
                  <a:pt x="4446" y="3412"/>
                  <a:pt x="4459" y="3423"/>
                </a:cubicBezTo>
                <a:cubicBezTo>
                  <a:pt x="4472" y="3436"/>
                  <a:pt x="4483" y="3448"/>
                  <a:pt x="4495" y="3460"/>
                </a:cubicBezTo>
                <a:cubicBezTo>
                  <a:pt x="4499" y="3466"/>
                  <a:pt x="4505" y="3472"/>
                  <a:pt x="4509" y="3478"/>
                </a:cubicBezTo>
                <a:cubicBezTo>
                  <a:pt x="4511" y="3479"/>
                  <a:pt x="4512" y="3481"/>
                  <a:pt x="4513" y="3482"/>
                </a:cubicBezTo>
                <a:lnTo>
                  <a:pt x="4513" y="3482"/>
                </a:lnTo>
                <a:cubicBezTo>
                  <a:pt x="4529" y="3505"/>
                  <a:pt x="4544" y="3528"/>
                  <a:pt x="4557" y="3553"/>
                </a:cubicBezTo>
                <a:cubicBezTo>
                  <a:pt x="4560" y="3558"/>
                  <a:pt x="4563" y="3564"/>
                  <a:pt x="4566" y="3569"/>
                </a:cubicBezTo>
                <a:lnTo>
                  <a:pt x="4566" y="3569"/>
                </a:lnTo>
                <a:cubicBezTo>
                  <a:pt x="4570" y="3582"/>
                  <a:pt x="4575" y="3595"/>
                  <a:pt x="4578" y="3607"/>
                </a:cubicBezTo>
                <a:cubicBezTo>
                  <a:pt x="4583" y="3618"/>
                  <a:pt x="4585" y="3631"/>
                  <a:pt x="4588" y="3643"/>
                </a:cubicBezTo>
                <a:lnTo>
                  <a:pt x="4588" y="3643"/>
                </a:lnTo>
                <a:cubicBezTo>
                  <a:pt x="4588" y="3646"/>
                  <a:pt x="4589" y="3649"/>
                  <a:pt x="4590" y="3652"/>
                </a:cubicBezTo>
                <a:lnTo>
                  <a:pt x="4590" y="3652"/>
                </a:lnTo>
                <a:cubicBezTo>
                  <a:pt x="4590" y="3653"/>
                  <a:pt x="4590" y="3654"/>
                  <a:pt x="4590" y="3655"/>
                </a:cubicBezTo>
                <a:lnTo>
                  <a:pt x="4590" y="3655"/>
                </a:lnTo>
                <a:cubicBezTo>
                  <a:pt x="4590" y="3655"/>
                  <a:pt x="4590" y="3655"/>
                  <a:pt x="4590" y="3655"/>
                </a:cubicBezTo>
                <a:cubicBezTo>
                  <a:pt x="4593" y="3679"/>
                  <a:pt x="4590" y="3703"/>
                  <a:pt x="4589" y="3727"/>
                </a:cubicBezTo>
                <a:lnTo>
                  <a:pt x="4589" y="3727"/>
                </a:lnTo>
                <a:cubicBezTo>
                  <a:pt x="4588" y="3730"/>
                  <a:pt x="4588" y="3734"/>
                  <a:pt x="4587" y="3737"/>
                </a:cubicBezTo>
                <a:cubicBezTo>
                  <a:pt x="4584" y="3750"/>
                  <a:pt x="4580" y="3763"/>
                  <a:pt x="4576" y="3776"/>
                </a:cubicBezTo>
                <a:cubicBezTo>
                  <a:pt x="4575" y="3776"/>
                  <a:pt x="4575" y="3777"/>
                  <a:pt x="4575" y="3777"/>
                </a:cubicBezTo>
                <a:lnTo>
                  <a:pt x="4575" y="3777"/>
                </a:lnTo>
                <a:cubicBezTo>
                  <a:pt x="4578" y="3768"/>
                  <a:pt x="4580" y="3764"/>
                  <a:pt x="4580" y="3764"/>
                </a:cubicBezTo>
                <a:lnTo>
                  <a:pt x="4580" y="3764"/>
                </a:lnTo>
                <a:cubicBezTo>
                  <a:pt x="4580" y="3764"/>
                  <a:pt x="4578" y="3773"/>
                  <a:pt x="4575" y="3779"/>
                </a:cubicBezTo>
                <a:lnTo>
                  <a:pt x="4575" y="3779"/>
                </a:lnTo>
                <a:cubicBezTo>
                  <a:pt x="4575" y="3778"/>
                  <a:pt x="4575" y="3778"/>
                  <a:pt x="4575" y="3777"/>
                </a:cubicBezTo>
                <a:lnTo>
                  <a:pt x="4575" y="3777"/>
                </a:lnTo>
                <a:cubicBezTo>
                  <a:pt x="4575" y="3778"/>
                  <a:pt x="4575" y="3779"/>
                  <a:pt x="4574" y="3780"/>
                </a:cubicBezTo>
                <a:lnTo>
                  <a:pt x="4574" y="3780"/>
                </a:lnTo>
                <a:cubicBezTo>
                  <a:pt x="4574" y="3779"/>
                  <a:pt x="4574" y="3779"/>
                  <a:pt x="4575" y="3779"/>
                </a:cubicBezTo>
                <a:lnTo>
                  <a:pt x="4575" y="3779"/>
                </a:lnTo>
                <a:cubicBezTo>
                  <a:pt x="4574" y="3781"/>
                  <a:pt x="4574" y="3782"/>
                  <a:pt x="4573" y="3784"/>
                </a:cubicBezTo>
                <a:lnTo>
                  <a:pt x="4573" y="3784"/>
                </a:lnTo>
                <a:cubicBezTo>
                  <a:pt x="4573" y="3782"/>
                  <a:pt x="4574" y="3781"/>
                  <a:pt x="4574" y="3780"/>
                </a:cubicBezTo>
                <a:lnTo>
                  <a:pt x="4574" y="3780"/>
                </a:lnTo>
                <a:cubicBezTo>
                  <a:pt x="4574" y="3780"/>
                  <a:pt x="4574" y="3780"/>
                  <a:pt x="4574" y="3780"/>
                </a:cubicBezTo>
                <a:cubicBezTo>
                  <a:pt x="4568" y="3793"/>
                  <a:pt x="4561" y="3804"/>
                  <a:pt x="4554" y="3817"/>
                </a:cubicBezTo>
                <a:cubicBezTo>
                  <a:pt x="4551" y="3821"/>
                  <a:pt x="4548" y="3826"/>
                  <a:pt x="4545" y="3831"/>
                </a:cubicBezTo>
                <a:lnTo>
                  <a:pt x="4545" y="3831"/>
                </a:lnTo>
                <a:cubicBezTo>
                  <a:pt x="4543" y="3834"/>
                  <a:pt x="4541" y="3836"/>
                  <a:pt x="4540" y="3838"/>
                </a:cubicBezTo>
                <a:cubicBezTo>
                  <a:pt x="4534" y="3845"/>
                  <a:pt x="4528" y="3850"/>
                  <a:pt x="4522" y="3856"/>
                </a:cubicBezTo>
                <a:cubicBezTo>
                  <a:pt x="4515" y="3864"/>
                  <a:pt x="4506" y="3873"/>
                  <a:pt x="4497" y="3880"/>
                </a:cubicBezTo>
                <a:lnTo>
                  <a:pt x="4497" y="3880"/>
                </a:lnTo>
                <a:cubicBezTo>
                  <a:pt x="4492" y="3884"/>
                  <a:pt x="4486" y="3889"/>
                  <a:pt x="4481" y="3892"/>
                </a:cubicBezTo>
                <a:cubicBezTo>
                  <a:pt x="4456" y="3909"/>
                  <a:pt x="4429" y="3924"/>
                  <a:pt x="4402" y="3937"/>
                </a:cubicBezTo>
                <a:lnTo>
                  <a:pt x="4402" y="3937"/>
                </a:lnTo>
                <a:cubicBezTo>
                  <a:pt x="4394" y="3940"/>
                  <a:pt x="4387" y="3943"/>
                  <a:pt x="4381" y="3945"/>
                </a:cubicBezTo>
                <a:cubicBezTo>
                  <a:pt x="4364" y="3951"/>
                  <a:pt x="4347" y="3956"/>
                  <a:pt x="4329" y="3961"/>
                </a:cubicBezTo>
                <a:cubicBezTo>
                  <a:pt x="4312" y="3966"/>
                  <a:pt x="4294" y="3970"/>
                  <a:pt x="4276" y="3973"/>
                </a:cubicBezTo>
                <a:cubicBezTo>
                  <a:pt x="4268" y="3976"/>
                  <a:pt x="4259" y="3976"/>
                  <a:pt x="4252" y="3977"/>
                </a:cubicBezTo>
                <a:cubicBezTo>
                  <a:pt x="4246" y="3978"/>
                  <a:pt x="4242" y="3979"/>
                  <a:pt x="4237" y="3980"/>
                </a:cubicBezTo>
                <a:lnTo>
                  <a:pt x="4237" y="3980"/>
                </a:lnTo>
                <a:cubicBezTo>
                  <a:pt x="4198" y="3983"/>
                  <a:pt x="4160" y="3986"/>
                  <a:pt x="4121" y="3986"/>
                </a:cubicBezTo>
                <a:cubicBezTo>
                  <a:pt x="4073" y="3986"/>
                  <a:pt x="4026" y="3981"/>
                  <a:pt x="3978" y="3977"/>
                </a:cubicBezTo>
                <a:cubicBezTo>
                  <a:pt x="3977" y="3977"/>
                  <a:pt x="3975" y="3976"/>
                  <a:pt x="3973" y="3976"/>
                </a:cubicBezTo>
                <a:lnTo>
                  <a:pt x="3973" y="3976"/>
                </a:lnTo>
                <a:cubicBezTo>
                  <a:pt x="3977" y="3976"/>
                  <a:pt x="3981" y="3977"/>
                  <a:pt x="3982" y="3977"/>
                </a:cubicBezTo>
                <a:cubicBezTo>
                  <a:pt x="3985" y="3977"/>
                  <a:pt x="3982" y="3976"/>
                  <a:pt x="3968" y="3975"/>
                </a:cubicBezTo>
                <a:lnTo>
                  <a:pt x="3968" y="3975"/>
                </a:lnTo>
                <a:cubicBezTo>
                  <a:pt x="3970" y="3975"/>
                  <a:pt x="3971" y="3976"/>
                  <a:pt x="3973" y="3976"/>
                </a:cubicBezTo>
                <a:lnTo>
                  <a:pt x="3973" y="3976"/>
                </a:lnTo>
                <a:cubicBezTo>
                  <a:pt x="3973" y="3976"/>
                  <a:pt x="3972" y="3976"/>
                  <a:pt x="3971" y="3976"/>
                </a:cubicBezTo>
                <a:cubicBezTo>
                  <a:pt x="3968" y="3975"/>
                  <a:pt x="3965" y="3975"/>
                  <a:pt x="3963" y="3975"/>
                </a:cubicBezTo>
                <a:lnTo>
                  <a:pt x="3963" y="3975"/>
                </a:lnTo>
                <a:cubicBezTo>
                  <a:pt x="3964" y="3975"/>
                  <a:pt x="3966" y="3975"/>
                  <a:pt x="3968" y="3975"/>
                </a:cubicBezTo>
                <a:lnTo>
                  <a:pt x="3968" y="3975"/>
                </a:lnTo>
                <a:cubicBezTo>
                  <a:pt x="3965" y="3975"/>
                  <a:pt x="3963" y="3974"/>
                  <a:pt x="3961" y="3974"/>
                </a:cubicBezTo>
                <a:lnTo>
                  <a:pt x="3961" y="3974"/>
                </a:lnTo>
                <a:cubicBezTo>
                  <a:pt x="3951" y="3973"/>
                  <a:pt x="3940" y="3971"/>
                  <a:pt x="3931" y="3970"/>
                </a:cubicBezTo>
                <a:cubicBezTo>
                  <a:pt x="3901" y="3964"/>
                  <a:pt x="3872" y="3958"/>
                  <a:pt x="3842" y="3951"/>
                </a:cubicBezTo>
                <a:cubicBezTo>
                  <a:pt x="3588" y="3898"/>
                  <a:pt x="3338" y="3823"/>
                  <a:pt x="3096" y="3730"/>
                </a:cubicBezTo>
                <a:cubicBezTo>
                  <a:pt x="3067" y="3718"/>
                  <a:pt x="3039" y="3708"/>
                  <a:pt x="3011" y="3695"/>
                </a:cubicBezTo>
                <a:cubicBezTo>
                  <a:pt x="2997" y="3689"/>
                  <a:pt x="2983" y="3684"/>
                  <a:pt x="2968" y="3678"/>
                </a:cubicBezTo>
                <a:cubicBezTo>
                  <a:pt x="2965" y="3676"/>
                  <a:pt x="2963" y="3676"/>
                  <a:pt x="2963" y="3676"/>
                </a:cubicBezTo>
                <a:lnTo>
                  <a:pt x="2963" y="3676"/>
                </a:lnTo>
                <a:cubicBezTo>
                  <a:pt x="2963" y="3676"/>
                  <a:pt x="2963" y="3676"/>
                  <a:pt x="2963" y="3676"/>
                </a:cubicBezTo>
                <a:lnTo>
                  <a:pt x="2963" y="3676"/>
                </a:lnTo>
                <a:cubicBezTo>
                  <a:pt x="2955" y="3672"/>
                  <a:pt x="2948" y="3670"/>
                  <a:pt x="2939" y="3666"/>
                </a:cubicBezTo>
                <a:cubicBezTo>
                  <a:pt x="2880" y="3640"/>
                  <a:pt x="2821" y="3613"/>
                  <a:pt x="2762" y="3584"/>
                </a:cubicBezTo>
                <a:cubicBezTo>
                  <a:pt x="2646" y="3528"/>
                  <a:pt x="2531" y="3468"/>
                  <a:pt x="2418" y="3403"/>
                </a:cubicBezTo>
                <a:cubicBezTo>
                  <a:pt x="2366" y="3372"/>
                  <a:pt x="2314" y="3340"/>
                  <a:pt x="2263" y="3308"/>
                </a:cubicBezTo>
                <a:lnTo>
                  <a:pt x="2263" y="3308"/>
                </a:lnTo>
                <a:cubicBezTo>
                  <a:pt x="2268" y="3306"/>
                  <a:pt x="2272" y="3304"/>
                  <a:pt x="2274" y="3303"/>
                </a:cubicBezTo>
                <a:lnTo>
                  <a:pt x="2274" y="3303"/>
                </a:lnTo>
                <a:cubicBezTo>
                  <a:pt x="2410" y="3250"/>
                  <a:pt x="2549" y="3210"/>
                  <a:pt x="2690" y="3181"/>
                </a:cubicBezTo>
                <a:cubicBezTo>
                  <a:pt x="2729" y="3174"/>
                  <a:pt x="2768" y="3167"/>
                  <a:pt x="2807" y="3160"/>
                </a:cubicBezTo>
                <a:cubicBezTo>
                  <a:pt x="2823" y="3157"/>
                  <a:pt x="2838" y="3155"/>
                  <a:pt x="2854" y="3153"/>
                </a:cubicBezTo>
                <a:lnTo>
                  <a:pt x="2854" y="3153"/>
                </a:lnTo>
                <a:cubicBezTo>
                  <a:pt x="2853" y="3154"/>
                  <a:pt x="2852" y="3154"/>
                  <a:pt x="2853" y="3154"/>
                </a:cubicBezTo>
                <a:cubicBezTo>
                  <a:pt x="2853" y="3154"/>
                  <a:pt x="2856" y="3153"/>
                  <a:pt x="2863" y="3153"/>
                </a:cubicBezTo>
                <a:lnTo>
                  <a:pt x="2863" y="3153"/>
                </a:lnTo>
                <a:cubicBezTo>
                  <a:pt x="2863" y="3153"/>
                  <a:pt x="2863" y="3153"/>
                  <a:pt x="2863" y="3153"/>
                </a:cubicBezTo>
                <a:cubicBezTo>
                  <a:pt x="2873" y="3151"/>
                  <a:pt x="2883" y="3150"/>
                  <a:pt x="2895" y="3148"/>
                </a:cubicBezTo>
                <a:cubicBezTo>
                  <a:pt x="2972" y="3140"/>
                  <a:pt x="3052" y="3132"/>
                  <a:pt x="3131" y="3128"/>
                </a:cubicBezTo>
                <a:cubicBezTo>
                  <a:pt x="3187" y="3125"/>
                  <a:pt x="3243" y="3124"/>
                  <a:pt x="3299" y="3124"/>
                </a:cubicBezTo>
                <a:close/>
                <a:moveTo>
                  <a:pt x="1653" y="3995"/>
                </a:moveTo>
                <a:cubicBezTo>
                  <a:pt x="1653" y="3995"/>
                  <a:pt x="1653" y="3996"/>
                  <a:pt x="1653" y="3997"/>
                </a:cubicBezTo>
                <a:lnTo>
                  <a:pt x="1653" y="3997"/>
                </a:lnTo>
                <a:cubicBezTo>
                  <a:pt x="1653" y="3996"/>
                  <a:pt x="1653" y="3996"/>
                  <a:pt x="1653" y="3996"/>
                </a:cubicBezTo>
                <a:cubicBezTo>
                  <a:pt x="1653" y="3995"/>
                  <a:pt x="1653" y="3995"/>
                  <a:pt x="1653" y="3995"/>
                </a:cubicBezTo>
                <a:close/>
                <a:moveTo>
                  <a:pt x="1652" y="4245"/>
                </a:moveTo>
                <a:cubicBezTo>
                  <a:pt x="1652" y="4247"/>
                  <a:pt x="1652" y="4249"/>
                  <a:pt x="1652" y="4251"/>
                </a:cubicBezTo>
                <a:lnTo>
                  <a:pt x="1652" y="4251"/>
                </a:lnTo>
                <a:cubicBezTo>
                  <a:pt x="1652" y="4249"/>
                  <a:pt x="1652" y="4247"/>
                  <a:pt x="1652" y="4245"/>
                </a:cubicBezTo>
                <a:close/>
                <a:moveTo>
                  <a:pt x="1938" y="4869"/>
                </a:moveTo>
                <a:cubicBezTo>
                  <a:pt x="1942" y="4874"/>
                  <a:pt x="1948" y="4881"/>
                  <a:pt x="1948" y="4882"/>
                </a:cubicBezTo>
                <a:cubicBezTo>
                  <a:pt x="1945" y="4878"/>
                  <a:pt x="1941" y="4874"/>
                  <a:pt x="1938" y="4869"/>
                </a:cubicBezTo>
                <a:close/>
                <a:moveTo>
                  <a:pt x="1259" y="0"/>
                </a:moveTo>
                <a:cubicBezTo>
                  <a:pt x="1205" y="0"/>
                  <a:pt x="1151" y="2"/>
                  <a:pt x="1097" y="7"/>
                </a:cubicBezTo>
                <a:cubicBezTo>
                  <a:pt x="772" y="33"/>
                  <a:pt x="433" y="135"/>
                  <a:pt x="215" y="385"/>
                </a:cubicBezTo>
                <a:cubicBezTo>
                  <a:pt x="99" y="519"/>
                  <a:pt x="33" y="677"/>
                  <a:pt x="12" y="854"/>
                </a:cubicBezTo>
                <a:cubicBezTo>
                  <a:pt x="1" y="948"/>
                  <a:pt x="8" y="1040"/>
                  <a:pt x="22" y="1134"/>
                </a:cubicBezTo>
                <a:cubicBezTo>
                  <a:pt x="33" y="1198"/>
                  <a:pt x="51" y="1257"/>
                  <a:pt x="81" y="1316"/>
                </a:cubicBezTo>
                <a:cubicBezTo>
                  <a:pt x="133" y="1421"/>
                  <a:pt x="218" y="1511"/>
                  <a:pt x="309" y="1584"/>
                </a:cubicBezTo>
                <a:cubicBezTo>
                  <a:pt x="421" y="1676"/>
                  <a:pt x="545" y="1752"/>
                  <a:pt x="674" y="1816"/>
                </a:cubicBezTo>
                <a:cubicBezTo>
                  <a:pt x="844" y="1898"/>
                  <a:pt x="1020" y="1966"/>
                  <a:pt x="1201" y="2020"/>
                </a:cubicBezTo>
                <a:lnTo>
                  <a:pt x="1201" y="2020"/>
                </a:lnTo>
                <a:cubicBezTo>
                  <a:pt x="1159" y="2177"/>
                  <a:pt x="1154" y="2342"/>
                  <a:pt x="1197" y="2504"/>
                </a:cubicBezTo>
                <a:cubicBezTo>
                  <a:pt x="1264" y="2757"/>
                  <a:pt x="1424" y="2973"/>
                  <a:pt x="1605" y="3151"/>
                </a:cubicBezTo>
                <a:cubicBezTo>
                  <a:pt x="1655" y="3200"/>
                  <a:pt x="1706" y="3246"/>
                  <a:pt x="1759" y="3289"/>
                </a:cubicBezTo>
                <a:lnTo>
                  <a:pt x="1759" y="3289"/>
                </a:lnTo>
                <a:cubicBezTo>
                  <a:pt x="1756" y="3292"/>
                  <a:pt x="1754" y="3294"/>
                  <a:pt x="1751" y="3296"/>
                </a:cubicBezTo>
                <a:cubicBezTo>
                  <a:pt x="1497" y="3507"/>
                  <a:pt x="1362" y="3817"/>
                  <a:pt x="1368" y="4144"/>
                </a:cubicBezTo>
                <a:cubicBezTo>
                  <a:pt x="1375" y="4567"/>
                  <a:pt x="1610" y="4938"/>
                  <a:pt x="1890" y="5238"/>
                </a:cubicBezTo>
                <a:cubicBezTo>
                  <a:pt x="2188" y="5554"/>
                  <a:pt x="2549" y="5813"/>
                  <a:pt x="2928" y="6023"/>
                </a:cubicBezTo>
                <a:cubicBezTo>
                  <a:pt x="3089" y="6114"/>
                  <a:pt x="3256" y="6195"/>
                  <a:pt x="3429" y="6264"/>
                </a:cubicBezTo>
                <a:cubicBezTo>
                  <a:pt x="3438" y="6268"/>
                  <a:pt x="3450" y="6270"/>
                  <a:pt x="3462" y="6270"/>
                </a:cubicBezTo>
                <a:cubicBezTo>
                  <a:pt x="3488" y="6270"/>
                  <a:pt x="3516" y="6261"/>
                  <a:pt x="3535" y="6249"/>
                </a:cubicBezTo>
                <a:cubicBezTo>
                  <a:pt x="3562" y="6233"/>
                  <a:pt x="3591" y="6200"/>
                  <a:pt x="3598" y="6167"/>
                </a:cubicBezTo>
                <a:cubicBezTo>
                  <a:pt x="3617" y="6087"/>
                  <a:pt x="3574" y="6025"/>
                  <a:pt x="3502" y="5996"/>
                </a:cubicBezTo>
                <a:lnTo>
                  <a:pt x="3502" y="5997"/>
                </a:lnTo>
                <a:cubicBezTo>
                  <a:pt x="3493" y="5993"/>
                  <a:pt x="3483" y="5990"/>
                  <a:pt x="3475" y="5986"/>
                </a:cubicBezTo>
                <a:cubicBezTo>
                  <a:pt x="3474" y="5986"/>
                  <a:pt x="3473" y="5985"/>
                  <a:pt x="3472" y="5985"/>
                </a:cubicBezTo>
                <a:lnTo>
                  <a:pt x="3472" y="5985"/>
                </a:lnTo>
                <a:cubicBezTo>
                  <a:pt x="3476" y="5987"/>
                  <a:pt x="3480" y="5988"/>
                  <a:pt x="3479" y="5988"/>
                </a:cubicBezTo>
                <a:cubicBezTo>
                  <a:pt x="3479" y="5988"/>
                  <a:pt x="3478" y="5988"/>
                  <a:pt x="3476" y="5987"/>
                </a:cubicBezTo>
                <a:cubicBezTo>
                  <a:pt x="3473" y="5986"/>
                  <a:pt x="3471" y="5985"/>
                  <a:pt x="3468" y="5984"/>
                </a:cubicBezTo>
                <a:lnTo>
                  <a:pt x="3468" y="5984"/>
                </a:lnTo>
                <a:cubicBezTo>
                  <a:pt x="3469" y="5984"/>
                  <a:pt x="3471" y="5985"/>
                  <a:pt x="3472" y="5985"/>
                </a:cubicBezTo>
                <a:lnTo>
                  <a:pt x="3472" y="5985"/>
                </a:lnTo>
                <a:cubicBezTo>
                  <a:pt x="3468" y="5983"/>
                  <a:pt x="3464" y="5981"/>
                  <a:pt x="3460" y="5980"/>
                </a:cubicBezTo>
                <a:lnTo>
                  <a:pt x="3460" y="5980"/>
                </a:lnTo>
                <a:cubicBezTo>
                  <a:pt x="3463" y="5981"/>
                  <a:pt x="3466" y="5983"/>
                  <a:pt x="3468" y="5984"/>
                </a:cubicBezTo>
                <a:lnTo>
                  <a:pt x="3468" y="5984"/>
                </a:lnTo>
                <a:cubicBezTo>
                  <a:pt x="3466" y="5983"/>
                  <a:pt x="3465" y="5982"/>
                  <a:pt x="3463" y="5982"/>
                </a:cubicBezTo>
                <a:cubicBezTo>
                  <a:pt x="3459" y="5980"/>
                  <a:pt x="3457" y="5979"/>
                  <a:pt x="3457" y="5979"/>
                </a:cubicBezTo>
                <a:lnTo>
                  <a:pt x="3457" y="5979"/>
                </a:lnTo>
                <a:cubicBezTo>
                  <a:pt x="3457" y="5979"/>
                  <a:pt x="3459" y="5979"/>
                  <a:pt x="3460" y="5980"/>
                </a:cubicBezTo>
                <a:lnTo>
                  <a:pt x="3460" y="5980"/>
                </a:lnTo>
                <a:cubicBezTo>
                  <a:pt x="3447" y="5974"/>
                  <a:pt x="3434" y="5968"/>
                  <a:pt x="3420" y="5963"/>
                </a:cubicBezTo>
                <a:cubicBezTo>
                  <a:pt x="3381" y="5944"/>
                  <a:pt x="3342" y="5927"/>
                  <a:pt x="3303" y="5908"/>
                </a:cubicBezTo>
                <a:cubicBezTo>
                  <a:pt x="3220" y="5868"/>
                  <a:pt x="3139" y="5825"/>
                  <a:pt x="3059" y="5780"/>
                </a:cubicBezTo>
                <a:cubicBezTo>
                  <a:pt x="2880" y="5679"/>
                  <a:pt x="2709" y="5569"/>
                  <a:pt x="2545" y="5448"/>
                </a:cubicBezTo>
                <a:cubicBezTo>
                  <a:pt x="2525" y="5433"/>
                  <a:pt x="2505" y="5418"/>
                  <a:pt x="2486" y="5403"/>
                </a:cubicBezTo>
                <a:cubicBezTo>
                  <a:pt x="2484" y="5401"/>
                  <a:pt x="2483" y="5401"/>
                  <a:pt x="2483" y="5401"/>
                </a:cubicBezTo>
                <a:lnTo>
                  <a:pt x="2483" y="5401"/>
                </a:lnTo>
                <a:cubicBezTo>
                  <a:pt x="2482" y="5401"/>
                  <a:pt x="2498" y="5413"/>
                  <a:pt x="2497" y="5413"/>
                </a:cubicBezTo>
                <a:cubicBezTo>
                  <a:pt x="2497" y="5413"/>
                  <a:pt x="2495" y="5411"/>
                  <a:pt x="2490" y="5407"/>
                </a:cubicBezTo>
                <a:lnTo>
                  <a:pt x="2477" y="5397"/>
                </a:lnTo>
                <a:cubicBezTo>
                  <a:pt x="2466" y="5387"/>
                  <a:pt x="2454" y="5379"/>
                  <a:pt x="2443" y="5369"/>
                </a:cubicBezTo>
                <a:cubicBezTo>
                  <a:pt x="2401" y="5336"/>
                  <a:pt x="2362" y="5302"/>
                  <a:pt x="2322" y="5268"/>
                </a:cubicBezTo>
                <a:cubicBezTo>
                  <a:pt x="2244" y="5200"/>
                  <a:pt x="2170" y="5130"/>
                  <a:pt x="2099" y="5055"/>
                </a:cubicBezTo>
                <a:cubicBezTo>
                  <a:pt x="2064" y="5018"/>
                  <a:pt x="2030" y="4980"/>
                  <a:pt x="1998" y="4941"/>
                </a:cubicBezTo>
                <a:cubicBezTo>
                  <a:pt x="1982" y="4923"/>
                  <a:pt x="1967" y="4904"/>
                  <a:pt x="1951" y="4884"/>
                </a:cubicBezTo>
                <a:cubicBezTo>
                  <a:pt x="1948" y="4881"/>
                  <a:pt x="1944" y="4876"/>
                  <a:pt x="1941" y="4872"/>
                </a:cubicBezTo>
                <a:cubicBezTo>
                  <a:pt x="1939" y="4870"/>
                  <a:pt x="1938" y="4869"/>
                  <a:pt x="1937" y="4868"/>
                </a:cubicBezTo>
                <a:lnTo>
                  <a:pt x="1937" y="4868"/>
                </a:lnTo>
                <a:cubicBezTo>
                  <a:pt x="1932" y="4861"/>
                  <a:pt x="1927" y="4854"/>
                  <a:pt x="1922" y="4848"/>
                </a:cubicBezTo>
                <a:cubicBezTo>
                  <a:pt x="1866" y="4771"/>
                  <a:pt x="1814" y="4692"/>
                  <a:pt x="1771" y="4607"/>
                </a:cubicBezTo>
                <a:cubicBezTo>
                  <a:pt x="1761" y="4587"/>
                  <a:pt x="1749" y="4567"/>
                  <a:pt x="1741" y="4546"/>
                </a:cubicBezTo>
                <a:cubicBezTo>
                  <a:pt x="1737" y="4538"/>
                  <a:pt x="1733" y="4531"/>
                  <a:pt x="1730" y="4524"/>
                </a:cubicBezTo>
                <a:lnTo>
                  <a:pt x="1730" y="4524"/>
                </a:lnTo>
                <a:cubicBezTo>
                  <a:pt x="1728" y="4520"/>
                  <a:pt x="1726" y="4512"/>
                  <a:pt x="1725" y="4510"/>
                </a:cubicBezTo>
                <a:cubicBezTo>
                  <a:pt x="1708" y="4468"/>
                  <a:pt x="1693" y="4425"/>
                  <a:pt x="1680" y="4381"/>
                </a:cubicBezTo>
                <a:cubicBezTo>
                  <a:pt x="1670" y="4342"/>
                  <a:pt x="1661" y="4305"/>
                  <a:pt x="1655" y="4267"/>
                </a:cubicBezTo>
                <a:lnTo>
                  <a:pt x="1655" y="4267"/>
                </a:lnTo>
                <a:cubicBezTo>
                  <a:pt x="1655" y="4267"/>
                  <a:pt x="1655" y="4268"/>
                  <a:pt x="1655" y="4268"/>
                </a:cubicBezTo>
                <a:cubicBezTo>
                  <a:pt x="1655" y="4268"/>
                  <a:pt x="1654" y="4261"/>
                  <a:pt x="1653" y="4256"/>
                </a:cubicBezTo>
                <a:cubicBezTo>
                  <a:pt x="1653" y="4255"/>
                  <a:pt x="1652" y="4253"/>
                  <a:pt x="1652" y="4251"/>
                </a:cubicBezTo>
                <a:lnTo>
                  <a:pt x="1652" y="4251"/>
                </a:lnTo>
                <a:cubicBezTo>
                  <a:pt x="1652" y="4252"/>
                  <a:pt x="1653" y="4253"/>
                  <a:pt x="1653" y="4253"/>
                </a:cubicBezTo>
                <a:cubicBezTo>
                  <a:pt x="1654" y="4258"/>
                  <a:pt x="1654" y="4263"/>
                  <a:pt x="1655" y="4267"/>
                </a:cubicBezTo>
                <a:lnTo>
                  <a:pt x="1655" y="4267"/>
                </a:lnTo>
                <a:cubicBezTo>
                  <a:pt x="1655" y="4266"/>
                  <a:pt x="1654" y="4258"/>
                  <a:pt x="1651" y="4239"/>
                </a:cubicBezTo>
                <a:lnTo>
                  <a:pt x="1651" y="4239"/>
                </a:lnTo>
                <a:cubicBezTo>
                  <a:pt x="1651" y="4241"/>
                  <a:pt x="1651" y="4243"/>
                  <a:pt x="1652" y="4245"/>
                </a:cubicBezTo>
                <a:lnTo>
                  <a:pt x="1652" y="4245"/>
                </a:lnTo>
                <a:cubicBezTo>
                  <a:pt x="1651" y="4237"/>
                  <a:pt x="1650" y="4229"/>
                  <a:pt x="1650" y="4222"/>
                </a:cubicBezTo>
                <a:cubicBezTo>
                  <a:pt x="1649" y="4200"/>
                  <a:pt x="1647" y="4179"/>
                  <a:pt x="1646" y="4157"/>
                </a:cubicBezTo>
                <a:cubicBezTo>
                  <a:pt x="1646" y="4118"/>
                  <a:pt x="1646" y="4079"/>
                  <a:pt x="1649" y="4040"/>
                </a:cubicBezTo>
                <a:cubicBezTo>
                  <a:pt x="1650" y="4024"/>
                  <a:pt x="1654" y="4006"/>
                  <a:pt x="1654" y="3990"/>
                </a:cubicBezTo>
                <a:lnTo>
                  <a:pt x="1654" y="3990"/>
                </a:lnTo>
                <a:cubicBezTo>
                  <a:pt x="1656" y="3980"/>
                  <a:pt x="1658" y="3971"/>
                  <a:pt x="1660" y="3961"/>
                </a:cubicBezTo>
                <a:cubicBezTo>
                  <a:pt x="1666" y="3927"/>
                  <a:pt x="1676" y="3892"/>
                  <a:pt x="1686" y="3859"/>
                </a:cubicBezTo>
                <a:cubicBezTo>
                  <a:pt x="1692" y="3843"/>
                  <a:pt x="1698" y="3827"/>
                  <a:pt x="1703" y="3813"/>
                </a:cubicBezTo>
                <a:cubicBezTo>
                  <a:pt x="1704" y="3811"/>
                  <a:pt x="1705" y="3808"/>
                  <a:pt x="1706" y="3805"/>
                </a:cubicBezTo>
                <a:lnTo>
                  <a:pt x="1706" y="3805"/>
                </a:lnTo>
                <a:cubicBezTo>
                  <a:pt x="1703" y="3812"/>
                  <a:pt x="1702" y="3814"/>
                  <a:pt x="1702" y="3814"/>
                </a:cubicBezTo>
                <a:cubicBezTo>
                  <a:pt x="1702" y="3814"/>
                  <a:pt x="1704" y="3809"/>
                  <a:pt x="1707" y="3803"/>
                </a:cubicBezTo>
                <a:lnTo>
                  <a:pt x="1707" y="3803"/>
                </a:lnTo>
                <a:cubicBezTo>
                  <a:pt x="1706" y="3804"/>
                  <a:pt x="1706" y="3804"/>
                  <a:pt x="1706" y="3805"/>
                </a:cubicBezTo>
                <a:lnTo>
                  <a:pt x="1706" y="3805"/>
                </a:lnTo>
                <a:cubicBezTo>
                  <a:pt x="1706" y="3805"/>
                  <a:pt x="1706" y="3805"/>
                  <a:pt x="1706" y="3804"/>
                </a:cubicBezTo>
                <a:cubicBezTo>
                  <a:pt x="1707" y="3802"/>
                  <a:pt x="1708" y="3801"/>
                  <a:pt x="1708" y="3799"/>
                </a:cubicBezTo>
                <a:lnTo>
                  <a:pt x="1708" y="3799"/>
                </a:lnTo>
                <a:cubicBezTo>
                  <a:pt x="1708" y="3800"/>
                  <a:pt x="1707" y="3802"/>
                  <a:pt x="1707" y="3803"/>
                </a:cubicBezTo>
                <a:lnTo>
                  <a:pt x="1707" y="3803"/>
                </a:lnTo>
                <a:cubicBezTo>
                  <a:pt x="1709" y="3798"/>
                  <a:pt x="1711" y="3793"/>
                  <a:pt x="1711" y="3793"/>
                </a:cubicBezTo>
                <a:lnTo>
                  <a:pt x="1711" y="3793"/>
                </a:lnTo>
                <a:cubicBezTo>
                  <a:pt x="1711" y="3793"/>
                  <a:pt x="1710" y="3795"/>
                  <a:pt x="1708" y="3799"/>
                </a:cubicBezTo>
                <a:lnTo>
                  <a:pt x="1708" y="3799"/>
                </a:lnTo>
                <a:cubicBezTo>
                  <a:pt x="1710" y="3796"/>
                  <a:pt x="1711" y="3793"/>
                  <a:pt x="1712" y="3791"/>
                </a:cubicBezTo>
                <a:cubicBezTo>
                  <a:pt x="1726" y="3761"/>
                  <a:pt x="1742" y="3731"/>
                  <a:pt x="1759" y="3702"/>
                </a:cubicBezTo>
                <a:cubicBezTo>
                  <a:pt x="1768" y="3689"/>
                  <a:pt x="1777" y="3676"/>
                  <a:pt x="1785" y="3663"/>
                </a:cubicBezTo>
                <a:cubicBezTo>
                  <a:pt x="1790" y="3656"/>
                  <a:pt x="1794" y="3650"/>
                  <a:pt x="1800" y="3643"/>
                </a:cubicBezTo>
                <a:cubicBezTo>
                  <a:pt x="1800" y="3643"/>
                  <a:pt x="1800" y="3643"/>
                  <a:pt x="1800" y="3642"/>
                </a:cubicBezTo>
                <a:lnTo>
                  <a:pt x="1800" y="3642"/>
                </a:lnTo>
                <a:cubicBezTo>
                  <a:pt x="1843" y="3591"/>
                  <a:pt x="1888" y="3543"/>
                  <a:pt x="1939" y="3501"/>
                </a:cubicBezTo>
                <a:cubicBezTo>
                  <a:pt x="1948" y="3492"/>
                  <a:pt x="1957" y="3485"/>
                  <a:pt x="1967" y="3477"/>
                </a:cubicBezTo>
                <a:lnTo>
                  <a:pt x="1967" y="3477"/>
                </a:lnTo>
                <a:cubicBezTo>
                  <a:pt x="1965" y="3479"/>
                  <a:pt x="1964" y="3480"/>
                  <a:pt x="1962" y="3481"/>
                </a:cubicBezTo>
                <a:lnTo>
                  <a:pt x="1962" y="3481"/>
                </a:lnTo>
                <a:cubicBezTo>
                  <a:pt x="1966" y="3479"/>
                  <a:pt x="1970" y="3475"/>
                  <a:pt x="1972" y="3473"/>
                </a:cubicBezTo>
                <a:cubicBezTo>
                  <a:pt x="1978" y="3469"/>
                  <a:pt x="1984" y="3465"/>
                  <a:pt x="1989" y="3460"/>
                </a:cubicBezTo>
                <a:lnTo>
                  <a:pt x="1989" y="3460"/>
                </a:lnTo>
                <a:cubicBezTo>
                  <a:pt x="2073" y="3518"/>
                  <a:pt x="2160" y="3571"/>
                  <a:pt x="2247" y="3623"/>
                </a:cubicBezTo>
                <a:cubicBezTo>
                  <a:pt x="2719" y="3902"/>
                  <a:pt x="3240" y="4107"/>
                  <a:pt x="3777" y="4220"/>
                </a:cubicBezTo>
                <a:cubicBezTo>
                  <a:pt x="3888" y="4244"/>
                  <a:pt x="4009" y="4260"/>
                  <a:pt x="4130" y="4260"/>
                </a:cubicBezTo>
                <a:cubicBezTo>
                  <a:pt x="4384" y="4260"/>
                  <a:pt x="4636" y="4189"/>
                  <a:pt x="4786" y="3968"/>
                </a:cubicBezTo>
                <a:cubicBezTo>
                  <a:pt x="4866" y="3849"/>
                  <a:pt x="4885" y="3698"/>
                  <a:pt x="4853" y="3560"/>
                </a:cubicBezTo>
                <a:cubicBezTo>
                  <a:pt x="4820" y="3413"/>
                  <a:pt x="4724" y="3279"/>
                  <a:pt x="4607" y="3184"/>
                </a:cubicBezTo>
                <a:cubicBezTo>
                  <a:pt x="4335" y="2961"/>
                  <a:pt x="3978" y="2892"/>
                  <a:pt x="3636" y="2860"/>
                </a:cubicBezTo>
                <a:cubicBezTo>
                  <a:pt x="3523" y="2850"/>
                  <a:pt x="3412" y="2846"/>
                  <a:pt x="3303" y="2846"/>
                </a:cubicBezTo>
                <a:cubicBezTo>
                  <a:pt x="3078" y="2846"/>
                  <a:pt x="2860" y="2866"/>
                  <a:pt x="2640" y="2908"/>
                </a:cubicBezTo>
                <a:cubicBezTo>
                  <a:pt x="2419" y="2951"/>
                  <a:pt x="2198" y="3020"/>
                  <a:pt x="2000" y="3128"/>
                </a:cubicBezTo>
                <a:lnTo>
                  <a:pt x="2000" y="3128"/>
                </a:lnTo>
                <a:cubicBezTo>
                  <a:pt x="1996" y="3125"/>
                  <a:pt x="1992" y="3122"/>
                  <a:pt x="1991" y="3121"/>
                </a:cubicBezTo>
                <a:cubicBezTo>
                  <a:pt x="1984" y="3115"/>
                  <a:pt x="1977" y="3109"/>
                  <a:pt x="1969" y="3104"/>
                </a:cubicBezTo>
                <a:cubicBezTo>
                  <a:pt x="1922" y="3066"/>
                  <a:pt x="1877" y="3027"/>
                  <a:pt x="1834" y="2986"/>
                </a:cubicBezTo>
                <a:cubicBezTo>
                  <a:pt x="1790" y="2944"/>
                  <a:pt x="1748" y="2901"/>
                  <a:pt x="1709" y="2856"/>
                </a:cubicBezTo>
                <a:cubicBezTo>
                  <a:pt x="1690" y="2835"/>
                  <a:pt x="1672" y="2813"/>
                  <a:pt x="1654" y="2791"/>
                </a:cubicBezTo>
                <a:cubicBezTo>
                  <a:pt x="1653" y="2790"/>
                  <a:pt x="1651" y="2788"/>
                  <a:pt x="1650" y="2786"/>
                </a:cubicBezTo>
                <a:lnTo>
                  <a:pt x="1650" y="2786"/>
                </a:lnTo>
                <a:cubicBezTo>
                  <a:pt x="1648" y="2784"/>
                  <a:pt x="1646" y="2780"/>
                  <a:pt x="1644" y="2778"/>
                </a:cubicBezTo>
                <a:cubicBezTo>
                  <a:pt x="1634" y="2765"/>
                  <a:pt x="1624" y="2751"/>
                  <a:pt x="1615" y="2738"/>
                </a:cubicBezTo>
                <a:cubicBezTo>
                  <a:pt x="1582" y="2691"/>
                  <a:pt x="1552" y="2640"/>
                  <a:pt x="1526" y="2590"/>
                </a:cubicBezTo>
                <a:cubicBezTo>
                  <a:pt x="1521" y="2578"/>
                  <a:pt x="1515" y="2565"/>
                  <a:pt x="1509" y="2554"/>
                </a:cubicBezTo>
                <a:cubicBezTo>
                  <a:pt x="1506" y="2547"/>
                  <a:pt x="1499" y="2526"/>
                  <a:pt x="1499" y="2526"/>
                </a:cubicBezTo>
                <a:lnTo>
                  <a:pt x="1499" y="2526"/>
                </a:lnTo>
                <a:cubicBezTo>
                  <a:pt x="1498" y="2526"/>
                  <a:pt x="1500" y="2530"/>
                  <a:pt x="1503" y="2542"/>
                </a:cubicBezTo>
                <a:cubicBezTo>
                  <a:pt x="1495" y="2514"/>
                  <a:pt x="1483" y="2488"/>
                  <a:pt x="1474" y="2459"/>
                </a:cubicBezTo>
                <a:cubicBezTo>
                  <a:pt x="1467" y="2434"/>
                  <a:pt x="1460" y="2409"/>
                  <a:pt x="1454" y="2384"/>
                </a:cubicBezTo>
                <a:cubicBezTo>
                  <a:pt x="1453" y="2372"/>
                  <a:pt x="1453" y="2355"/>
                  <a:pt x="1448" y="2343"/>
                </a:cubicBezTo>
                <a:lnTo>
                  <a:pt x="1448" y="2343"/>
                </a:lnTo>
                <a:cubicBezTo>
                  <a:pt x="1448" y="2338"/>
                  <a:pt x="1447" y="2332"/>
                  <a:pt x="1447" y="2327"/>
                </a:cubicBezTo>
                <a:cubicBezTo>
                  <a:pt x="1444" y="2301"/>
                  <a:pt x="1443" y="2275"/>
                  <a:pt x="1444" y="2249"/>
                </a:cubicBezTo>
                <a:cubicBezTo>
                  <a:pt x="1444" y="2234"/>
                  <a:pt x="1446" y="2220"/>
                  <a:pt x="1446" y="2206"/>
                </a:cubicBezTo>
                <a:cubicBezTo>
                  <a:pt x="1447" y="2200"/>
                  <a:pt x="1447" y="2194"/>
                  <a:pt x="1449" y="2188"/>
                </a:cubicBezTo>
                <a:cubicBezTo>
                  <a:pt x="1449" y="2182"/>
                  <a:pt x="1449" y="2179"/>
                  <a:pt x="1449" y="2179"/>
                </a:cubicBezTo>
                <a:lnTo>
                  <a:pt x="1449" y="2179"/>
                </a:lnTo>
                <a:cubicBezTo>
                  <a:pt x="1449" y="2179"/>
                  <a:pt x="1449" y="2179"/>
                  <a:pt x="1449" y="2179"/>
                </a:cubicBezTo>
                <a:lnTo>
                  <a:pt x="1449" y="2179"/>
                </a:lnTo>
                <a:cubicBezTo>
                  <a:pt x="1455" y="2149"/>
                  <a:pt x="1462" y="2119"/>
                  <a:pt x="1470" y="2090"/>
                </a:cubicBezTo>
                <a:lnTo>
                  <a:pt x="1470" y="2090"/>
                </a:lnTo>
                <a:cubicBezTo>
                  <a:pt x="1519" y="2101"/>
                  <a:pt x="1568" y="2110"/>
                  <a:pt x="1617" y="2119"/>
                </a:cubicBezTo>
                <a:cubicBezTo>
                  <a:pt x="1833" y="2160"/>
                  <a:pt x="2054" y="2187"/>
                  <a:pt x="2276" y="2187"/>
                </a:cubicBezTo>
                <a:cubicBezTo>
                  <a:pt x="2378" y="2187"/>
                  <a:pt x="2480" y="2181"/>
                  <a:pt x="2581" y="2168"/>
                </a:cubicBezTo>
                <a:cubicBezTo>
                  <a:pt x="2849" y="2134"/>
                  <a:pt x="3131" y="2053"/>
                  <a:pt x="3296" y="1823"/>
                </a:cubicBezTo>
                <a:cubicBezTo>
                  <a:pt x="3409" y="1667"/>
                  <a:pt x="3456" y="1452"/>
                  <a:pt x="3365" y="1275"/>
                </a:cubicBezTo>
                <a:cubicBezTo>
                  <a:pt x="3286" y="1119"/>
                  <a:pt x="3109" y="1031"/>
                  <a:pt x="2945" y="995"/>
                </a:cubicBezTo>
                <a:cubicBezTo>
                  <a:pt x="2864" y="977"/>
                  <a:pt x="2783" y="968"/>
                  <a:pt x="2701" y="968"/>
                </a:cubicBezTo>
                <a:cubicBezTo>
                  <a:pt x="2601" y="968"/>
                  <a:pt x="2502" y="982"/>
                  <a:pt x="2403" y="1007"/>
                </a:cubicBezTo>
                <a:cubicBezTo>
                  <a:pt x="2185" y="1062"/>
                  <a:pt x="1971" y="1148"/>
                  <a:pt x="1782" y="1270"/>
                </a:cubicBezTo>
                <a:cubicBezTo>
                  <a:pt x="1595" y="1392"/>
                  <a:pt x="1419" y="1559"/>
                  <a:pt x="1307" y="1762"/>
                </a:cubicBezTo>
                <a:lnTo>
                  <a:pt x="1307" y="1762"/>
                </a:lnTo>
                <a:cubicBezTo>
                  <a:pt x="1266" y="1750"/>
                  <a:pt x="1226" y="1738"/>
                  <a:pt x="1187" y="1725"/>
                </a:cubicBezTo>
                <a:cubicBezTo>
                  <a:pt x="1113" y="1701"/>
                  <a:pt x="1043" y="1675"/>
                  <a:pt x="971" y="1646"/>
                </a:cubicBezTo>
                <a:cubicBezTo>
                  <a:pt x="964" y="1643"/>
                  <a:pt x="955" y="1640"/>
                  <a:pt x="946" y="1636"/>
                </a:cubicBezTo>
                <a:cubicBezTo>
                  <a:pt x="940" y="1633"/>
                  <a:pt x="927" y="1627"/>
                  <a:pt x="926" y="1627"/>
                </a:cubicBezTo>
                <a:lnTo>
                  <a:pt x="926" y="1627"/>
                </a:lnTo>
                <a:cubicBezTo>
                  <a:pt x="926" y="1627"/>
                  <a:pt x="929" y="1628"/>
                  <a:pt x="936" y="1632"/>
                </a:cubicBezTo>
                <a:lnTo>
                  <a:pt x="936" y="1632"/>
                </a:lnTo>
                <a:cubicBezTo>
                  <a:pt x="923" y="1626"/>
                  <a:pt x="910" y="1621"/>
                  <a:pt x="897" y="1616"/>
                </a:cubicBezTo>
                <a:cubicBezTo>
                  <a:pt x="864" y="1600"/>
                  <a:pt x="833" y="1585"/>
                  <a:pt x="801" y="1570"/>
                </a:cubicBezTo>
                <a:cubicBezTo>
                  <a:pt x="741" y="1539"/>
                  <a:pt x="682" y="1506"/>
                  <a:pt x="624" y="1470"/>
                </a:cubicBezTo>
                <a:cubicBezTo>
                  <a:pt x="598" y="1454"/>
                  <a:pt x="571" y="1436"/>
                  <a:pt x="545" y="1419"/>
                </a:cubicBezTo>
                <a:cubicBezTo>
                  <a:pt x="535" y="1411"/>
                  <a:pt x="526" y="1404"/>
                  <a:pt x="516" y="1397"/>
                </a:cubicBezTo>
                <a:lnTo>
                  <a:pt x="516" y="1397"/>
                </a:lnTo>
                <a:cubicBezTo>
                  <a:pt x="510" y="1393"/>
                  <a:pt x="505" y="1387"/>
                  <a:pt x="499" y="1383"/>
                </a:cubicBezTo>
                <a:cubicBezTo>
                  <a:pt x="457" y="1348"/>
                  <a:pt x="417" y="1311"/>
                  <a:pt x="381" y="1269"/>
                </a:cubicBezTo>
                <a:cubicBezTo>
                  <a:pt x="378" y="1265"/>
                  <a:pt x="375" y="1262"/>
                  <a:pt x="373" y="1258"/>
                </a:cubicBezTo>
                <a:lnTo>
                  <a:pt x="373" y="1258"/>
                </a:lnTo>
                <a:cubicBezTo>
                  <a:pt x="367" y="1250"/>
                  <a:pt x="360" y="1242"/>
                  <a:pt x="355" y="1234"/>
                </a:cubicBezTo>
                <a:cubicBezTo>
                  <a:pt x="342" y="1214"/>
                  <a:pt x="330" y="1194"/>
                  <a:pt x="319" y="1174"/>
                </a:cubicBezTo>
                <a:cubicBezTo>
                  <a:pt x="315" y="1162"/>
                  <a:pt x="310" y="1152"/>
                  <a:pt x="307" y="1141"/>
                </a:cubicBezTo>
                <a:cubicBezTo>
                  <a:pt x="299" y="1112"/>
                  <a:pt x="294" y="1083"/>
                  <a:pt x="290" y="1053"/>
                </a:cubicBezTo>
                <a:cubicBezTo>
                  <a:pt x="289" y="1048"/>
                  <a:pt x="289" y="1046"/>
                  <a:pt x="289" y="1046"/>
                </a:cubicBezTo>
                <a:lnTo>
                  <a:pt x="289" y="1046"/>
                </a:lnTo>
                <a:cubicBezTo>
                  <a:pt x="289" y="1046"/>
                  <a:pt x="289" y="1049"/>
                  <a:pt x="289" y="1053"/>
                </a:cubicBezTo>
                <a:lnTo>
                  <a:pt x="289" y="1053"/>
                </a:lnTo>
                <a:cubicBezTo>
                  <a:pt x="289" y="1052"/>
                  <a:pt x="289" y="1051"/>
                  <a:pt x="289" y="1050"/>
                </a:cubicBezTo>
                <a:cubicBezTo>
                  <a:pt x="289" y="1041"/>
                  <a:pt x="287" y="1033"/>
                  <a:pt x="287" y="1024"/>
                </a:cubicBezTo>
                <a:cubicBezTo>
                  <a:pt x="286" y="1003"/>
                  <a:pt x="284" y="981"/>
                  <a:pt x="284" y="959"/>
                </a:cubicBezTo>
                <a:cubicBezTo>
                  <a:pt x="284" y="941"/>
                  <a:pt x="284" y="923"/>
                  <a:pt x="286" y="905"/>
                </a:cubicBezTo>
                <a:cubicBezTo>
                  <a:pt x="286" y="895"/>
                  <a:pt x="287" y="885"/>
                  <a:pt x="287" y="876"/>
                </a:cubicBezTo>
                <a:lnTo>
                  <a:pt x="287" y="876"/>
                </a:lnTo>
                <a:cubicBezTo>
                  <a:pt x="287" y="876"/>
                  <a:pt x="287" y="876"/>
                  <a:pt x="287" y="876"/>
                </a:cubicBezTo>
                <a:cubicBezTo>
                  <a:pt x="287" y="876"/>
                  <a:pt x="287" y="875"/>
                  <a:pt x="287" y="874"/>
                </a:cubicBezTo>
                <a:lnTo>
                  <a:pt x="287" y="874"/>
                </a:lnTo>
                <a:cubicBezTo>
                  <a:pt x="287" y="874"/>
                  <a:pt x="287" y="875"/>
                  <a:pt x="287" y="875"/>
                </a:cubicBezTo>
                <a:cubicBezTo>
                  <a:pt x="287" y="875"/>
                  <a:pt x="287" y="875"/>
                  <a:pt x="287" y="876"/>
                </a:cubicBezTo>
                <a:lnTo>
                  <a:pt x="287" y="876"/>
                </a:lnTo>
                <a:cubicBezTo>
                  <a:pt x="286" y="843"/>
                  <a:pt x="300" y="803"/>
                  <a:pt x="310" y="771"/>
                </a:cubicBezTo>
                <a:cubicBezTo>
                  <a:pt x="315" y="757"/>
                  <a:pt x="319" y="741"/>
                  <a:pt x="324" y="726"/>
                </a:cubicBezTo>
                <a:lnTo>
                  <a:pt x="324" y="726"/>
                </a:lnTo>
                <a:cubicBezTo>
                  <a:pt x="325" y="724"/>
                  <a:pt x="326" y="722"/>
                  <a:pt x="327" y="720"/>
                </a:cubicBezTo>
                <a:lnTo>
                  <a:pt x="327" y="720"/>
                </a:lnTo>
                <a:cubicBezTo>
                  <a:pt x="326" y="722"/>
                  <a:pt x="326" y="723"/>
                  <a:pt x="325" y="725"/>
                </a:cubicBezTo>
                <a:lnTo>
                  <a:pt x="325" y="725"/>
                </a:lnTo>
                <a:cubicBezTo>
                  <a:pt x="325" y="725"/>
                  <a:pt x="325" y="725"/>
                  <a:pt x="325" y="725"/>
                </a:cubicBezTo>
                <a:cubicBezTo>
                  <a:pt x="326" y="723"/>
                  <a:pt x="327" y="721"/>
                  <a:pt x="328" y="718"/>
                </a:cubicBezTo>
                <a:lnTo>
                  <a:pt x="328" y="718"/>
                </a:lnTo>
                <a:cubicBezTo>
                  <a:pt x="328" y="719"/>
                  <a:pt x="328" y="719"/>
                  <a:pt x="327" y="720"/>
                </a:cubicBezTo>
                <a:lnTo>
                  <a:pt x="327" y="720"/>
                </a:lnTo>
                <a:cubicBezTo>
                  <a:pt x="333" y="708"/>
                  <a:pt x="335" y="704"/>
                  <a:pt x="335" y="704"/>
                </a:cubicBezTo>
                <a:lnTo>
                  <a:pt x="335" y="704"/>
                </a:lnTo>
                <a:cubicBezTo>
                  <a:pt x="335" y="704"/>
                  <a:pt x="331" y="712"/>
                  <a:pt x="328" y="718"/>
                </a:cubicBezTo>
                <a:lnTo>
                  <a:pt x="328" y="718"/>
                </a:lnTo>
                <a:cubicBezTo>
                  <a:pt x="330" y="714"/>
                  <a:pt x="332" y="708"/>
                  <a:pt x="335" y="703"/>
                </a:cubicBezTo>
                <a:cubicBezTo>
                  <a:pt x="349" y="675"/>
                  <a:pt x="366" y="644"/>
                  <a:pt x="385" y="617"/>
                </a:cubicBezTo>
                <a:cubicBezTo>
                  <a:pt x="389" y="610"/>
                  <a:pt x="394" y="604"/>
                  <a:pt x="398" y="598"/>
                </a:cubicBezTo>
                <a:lnTo>
                  <a:pt x="398" y="598"/>
                </a:lnTo>
                <a:cubicBezTo>
                  <a:pt x="408" y="586"/>
                  <a:pt x="418" y="575"/>
                  <a:pt x="428" y="564"/>
                </a:cubicBezTo>
                <a:cubicBezTo>
                  <a:pt x="450" y="539"/>
                  <a:pt x="474" y="516"/>
                  <a:pt x="500" y="495"/>
                </a:cubicBezTo>
                <a:cubicBezTo>
                  <a:pt x="501" y="494"/>
                  <a:pt x="502" y="494"/>
                  <a:pt x="503" y="493"/>
                </a:cubicBezTo>
                <a:lnTo>
                  <a:pt x="503" y="493"/>
                </a:lnTo>
                <a:cubicBezTo>
                  <a:pt x="503" y="492"/>
                  <a:pt x="504" y="492"/>
                  <a:pt x="506" y="490"/>
                </a:cubicBezTo>
                <a:cubicBezTo>
                  <a:pt x="509" y="489"/>
                  <a:pt x="512" y="486"/>
                  <a:pt x="515" y="485"/>
                </a:cubicBezTo>
                <a:cubicBezTo>
                  <a:pt x="529" y="473"/>
                  <a:pt x="543" y="463"/>
                  <a:pt x="559" y="454"/>
                </a:cubicBezTo>
                <a:cubicBezTo>
                  <a:pt x="588" y="436"/>
                  <a:pt x="618" y="418"/>
                  <a:pt x="648" y="403"/>
                </a:cubicBezTo>
                <a:cubicBezTo>
                  <a:pt x="664" y="394"/>
                  <a:pt x="680" y="387"/>
                  <a:pt x="697" y="380"/>
                </a:cubicBezTo>
                <a:cubicBezTo>
                  <a:pt x="699" y="379"/>
                  <a:pt x="700" y="378"/>
                  <a:pt x="702" y="377"/>
                </a:cubicBezTo>
                <a:lnTo>
                  <a:pt x="702" y="377"/>
                </a:lnTo>
                <a:cubicBezTo>
                  <a:pt x="695" y="380"/>
                  <a:pt x="687" y="384"/>
                  <a:pt x="686" y="384"/>
                </a:cubicBezTo>
                <a:cubicBezTo>
                  <a:pt x="686" y="384"/>
                  <a:pt x="688" y="383"/>
                  <a:pt x="692" y="381"/>
                </a:cubicBezTo>
                <a:cubicBezTo>
                  <a:pt x="697" y="379"/>
                  <a:pt x="701" y="377"/>
                  <a:pt x="707" y="375"/>
                </a:cubicBezTo>
                <a:lnTo>
                  <a:pt x="707" y="375"/>
                </a:lnTo>
                <a:cubicBezTo>
                  <a:pt x="705" y="376"/>
                  <a:pt x="703" y="377"/>
                  <a:pt x="702" y="377"/>
                </a:cubicBezTo>
                <a:lnTo>
                  <a:pt x="702" y="377"/>
                </a:lnTo>
                <a:cubicBezTo>
                  <a:pt x="706" y="375"/>
                  <a:pt x="710" y="374"/>
                  <a:pt x="710" y="374"/>
                </a:cubicBezTo>
                <a:lnTo>
                  <a:pt x="710" y="374"/>
                </a:lnTo>
                <a:cubicBezTo>
                  <a:pt x="710" y="374"/>
                  <a:pt x="710" y="374"/>
                  <a:pt x="710" y="374"/>
                </a:cubicBezTo>
                <a:lnTo>
                  <a:pt x="710" y="374"/>
                </a:lnTo>
                <a:cubicBezTo>
                  <a:pt x="713" y="373"/>
                  <a:pt x="716" y="372"/>
                  <a:pt x="719" y="371"/>
                </a:cubicBezTo>
                <a:cubicBezTo>
                  <a:pt x="787" y="345"/>
                  <a:pt x="859" y="325"/>
                  <a:pt x="930" y="309"/>
                </a:cubicBezTo>
                <a:cubicBezTo>
                  <a:pt x="960" y="303"/>
                  <a:pt x="991" y="297"/>
                  <a:pt x="1022" y="293"/>
                </a:cubicBezTo>
                <a:lnTo>
                  <a:pt x="1022" y="293"/>
                </a:lnTo>
                <a:cubicBezTo>
                  <a:pt x="1028" y="292"/>
                  <a:pt x="1036" y="291"/>
                  <a:pt x="1040" y="290"/>
                </a:cubicBezTo>
                <a:cubicBezTo>
                  <a:pt x="1050" y="289"/>
                  <a:pt x="1059" y="287"/>
                  <a:pt x="1067" y="287"/>
                </a:cubicBezTo>
                <a:cubicBezTo>
                  <a:pt x="1087" y="285"/>
                  <a:pt x="1108" y="283"/>
                  <a:pt x="1128" y="282"/>
                </a:cubicBezTo>
                <a:cubicBezTo>
                  <a:pt x="1166" y="280"/>
                  <a:pt x="1204" y="278"/>
                  <a:pt x="1243" y="278"/>
                </a:cubicBezTo>
                <a:cubicBezTo>
                  <a:pt x="1282" y="278"/>
                  <a:pt x="1320" y="280"/>
                  <a:pt x="1359" y="282"/>
                </a:cubicBezTo>
                <a:cubicBezTo>
                  <a:pt x="1397" y="285"/>
                  <a:pt x="1436" y="287"/>
                  <a:pt x="1473" y="293"/>
                </a:cubicBezTo>
                <a:cubicBezTo>
                  <a:pt x="1477" y="294"/>
                  <a:pt x="1480" y="294"/>
                  <a:pt x="1481" y="294"/>
                </a:cubicBezTo>
                <a:cubicBezTo>
                  <a:pt x="1481" y="294"/>
                  <a:pt x="1481" y="294"/>
                  <a:pt x="1481" y="294"/>
                </a:cubicBezTo>
                <a:lnTo>
                  <a:pt x="1481" y="294"/>
                </a:lnTo>
                <a:cubicBezTo>
                  <a:pt x="1486" y="294"/>
                  <a:pt x="1491" y="295"/>
                  <a:pt x="1496" y="296"/>
                </a:cubicBezTo>
                <a:cubicBezTo>
                  <a:pt x="1515" y="299"/>
                  <a:pt x="1535" y="302"/>
                  <a:pt x="1554" y="306"/>
                </a:cubicBezTo>
                <a:cubicBezTo>
                  <a:pt x="1624" y="319"/>
                  <a:pt x="1692" y="338"/>
                  <a:pt x="1759" y="359"/>
                </a:cubicBezTo>
                <a:cubicBezTo>
                  <a:pt x="1775" y="365"/>
                  <a:pt x="1791" y="371"/>
                  <a:pt x="1807" y="377"/>
                </a:cubicBezTo>
                <a:cubicBezTo>
                  <a:pt x="1816" y="380"/>
                  <a:pt x="1824" y="384"/>
                  <a:pt x="1833" y="387"/>
                </a:cubicBezTo>
                <a:cubicBezTo>
                  <a:pt x="1836" y="388"/>
                  <a:pt x="1840" y="390"/>
                  <a:pt x="1843" y="391"/>
                </a:cubicBezTo>
                <a:cubicBezTo>
                  <a:pt x="1846" y="392"/>
                  <a:pt x="1848" y="393"/>
                  <a:pt x="1848" y="393"/>
                </a:cubicBezTo>
                <a:cubicBezTo>
                  <a:pt x="1849" y="393"/>
                  <a:pt x="1835" y="387"/>
                  <a:pt x="1828" y="385"/>
                </a:cubicBezTo>
                <a:lnTo>
                  <a:pt x="1828" y="385"/>
                </a:lnTo>
                <a:cubicBezTo>
                  <a:pt x="1859" y="394"/>
                  <a:pt x="1890" y="413"/>
                  <a:pt x="1918" y="427"/>
                </a:cubicBezTo>
                <a:cubicBezTo>
                  <a:pt x="1940" y="439"/>
                  <a:pt x="1965" y="445"/>
                  <a:pt x="1989" y="445"/>
                </a:cubicBezTo>
                <a:cubicBezTo>
                  <a:pt x="2037" y="445"/>
                  <a:pt x="2084" y="423"/>
                  <a:pt x="2108" y="378"/>
                </a:cubicBezTo>
                <a:cubicBezTo>
                  <a:pt x="2142" y="313"/>
                  <a:pt x="2126" y="224"/>
                  <a:pt x="2059" y="188"/>
                </a:cubicBezTo>
                <a:cubicBezTo>
                  <a:pt x="1816" y="59"/>
                  <a:pt x="1534" y="0"/>
                  <a:pt x="1259" y="0"/>
                </a:cubicBezTo>
                <a:close/>
              </a:path>
            </a:pathLst>
          </a:custGeom>
          <a:solidFill>
            <a:schemeClr val="lt2"/>
          </a:solidFill>
          <a:ln w="9525">
            <a:solidFill>
              <a:srgbClr val="59D1CA"/>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638"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639" name="PlaceHolder 2"/>
          <p:cNvSpPr>
            <a:spLocks noGrp="1"/>
          </p:cNvSpPr>
          <p:nvPr>
            <p:ph type="title"/>
          </p:nvPr>
        </p:nvSpPr>
        <p:spPr>
          <a:xfrm>
            <a:off x="3396960" y="3513960"/>
            <a:ext cx="5040720" cy="1089720"/>
          </a:xfrm>
          <a:prstGeom prst="rect">
            <a:avLst/>
          </a:prstGeom>
          <a:solidFill>
            <a:schemeClr val="accent4"/>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640"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2" name="PlaceHolder 2"/>
          <p:cNvSpPr>
            <a:spLocks noGrp="1"/>
          </p:cNvSpPr>
          <p:nvPr>
            <p:ph type="title"/>
          </p:nvPr>
        </p:nvSpPr>
        <p:spPr>
          <a:xfrm>
            <a:off x="872280" y="133200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3" name="PlaceHolder 3"/>
          <p:cNvSpPr>
            <a:spLocks noGrp="1"/>
          </p:cNvSpPr>
          <p:nvPr>
            <p:ph type="title"/>
          </p:nvPr>
        </p:nvSpPr>
        <p:spPr>
          <a:xfrm>
            <a:off x="872280" y="306468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4" name="PlaceHolder 4"/>
          <p:cNvSpPr>
            <a:spLocks noGrp="1"/>
          </p:cNvSpPr>
          <p:nvPr>
            <p:ph type="title"/>
          </p:nvPr>
        </p:nvSpPr>
        <p:spPr>
          <a:xfrm>
            <a:off x="3419280" y="133200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5" name="PlaceHolder 5"/>
          <p:cNvSpPr>
            <a:spLocks noGrp="1"/>
          </p:cNvSpPr>
          <p:nvPr>
            <p:ph type="title"/>
          </p:nvPr>
        </p:nvSpPr>
        <p:spPr>
          <a:xfrm>
            <a:off x="3419280" y="306468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6" name="PlaceHolder 6"/>
          <p:cNvSpPr>
            <a:spLocks noGrp="1"/>
          </p:cNvSpPr>
          <p:nvPr>
            <p:ph type="title"/>
          </p:nvPr>
        </p:nvSpPr>
        <p:spPr>
          <a:xfrm>
            <a:off x="5966280" y="133200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sp>
        <p:nvSpPr>
          <p:cNvPr id="197" name="PlaceHolder 7"/>
          <p:cNvSpPr>
            <a:spLocks noGrp="1"/>
          </p:cNvSpPr>
          <p:nvPr>
            <p:ph type="title"/>
          </p:nvPr>
        </p:nvSpPr>
        <p:spPr>
          <a:xfrm>
            <a:off x="5966280" y="3064680"/>
            <a:ext cx="914040" cy="447120"/>
          </a:xfrm>
          <a:prstGeom prst="rect">
            <a:avLst/>
          </a:prstGeom>
          <a:noFill/>
          <a:ln w="0">
            <a:noFill/>
          </a:ln>
        </p:spPr>
        <p:txBody>
          <a:bodyPr lIns="91440" tIns="91440" rIns="91440" bIns="91440" anchor="ctr">
            <a:noAutofit/>
          </a:bodyPr>
          <a:lstStyle/>
          <a:p>
            <a:pPr indent="0" algn="ctr">
              <a:lnSpc>
                <a:spcPct val="100000"/>
              </a:lnSpc>
              <a:buNone/>
            </a:pPr>
            <a:r>
              <a:rPr lang="fr-FR" sz="3000" b="1" strike="noStrike" spc="-1">
                <a:solidFill>
                  <a:schemeClr val="accent1"/>
                </a:solidFill>
                <a:latin typeface="Lexend Exa"/>
                <a:ea typeface="Lexend Exa"/>
              </a:rPr>
              <a:t>xx%</a:t>
            </a:r>
            <a:endParaRPr lang="fr-FR" sz="3000" b="0" strike="noStrike" spc="-1">
              <a:solidFill>
                <a:schemeClr val="dk1"/>
              </a:solidFill>
              <a:latin typeface="Arial"/>
            </a:endParaRPr>
          </a:p>
        </p:txBody>
      </p:sp>
      <p:grpSp>
        <p:nvGrpSpPr>
          <p:cNvPr id="198" name="Google Shape;775;p13"/>
          <p:cNvGrpSpPr/>
          <p:nvPr/>
        </p:nvGrpSpPr>
        <p:grpSpPr>
          <a:xfrm>
            <a:off x="7584480" y="-830880"/>
            <a:ext cx="2015640" cy="2096280"/>
            <a:chOff x="7584480" y="-830880"/>
            <a:chExt cx="2015640" cy="2096280"/>
          </a:xfrm>
        </p:grpSpPr>
        <p:sp>
          <p:nvSpPr>
            <p:cNvPr id="199" name="Google Shape;776;p13"/>
            <p:cNvSpPr/>
            <p:nvPr/>
          </p:nvSpPr>
          <p:spPr>
            <a:xfrm rot="2699400">
              <a:off x="7952760" y="-221400"/>
              <a:ext cx="1501200" cy="1035000"/>
            </a:xfrm>
            <a:custGeom>
              <a:avLst/>
              <a:gdLst>
                <a:gd name="textAreaLeft" fmla="*/ 0 w 1501200"/>
                <a:gd name="textAreaRight" fmla="*/ 1501560 w 1501200"/>
                <a:gd name="textAreaTop" fmla="*/ 0 h 1035000"/>
                <a:gd name="textAreaBottom" fmla="*/ 1035360 h 103500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 name="Google Shape;777;p13"/>
            <p:cNvSpPr/>
            <p:nvPr/>
          </p:nvSpPr>
          <p:spPr>
            <a:xfrm rot="2699400">
              <a:off x="7822800" y="77760"/>
              <a:ext cx="286560" cy="200520"/>
            </a:xfrm>
            <a:custGeom>
              <a:avLst/>
              <a:gdLst>
                <a:gd name="textAreaLeft" fmla="*/ 0 w 286560"/>
                <a:gd name="textAreaRight" fmla="*/ 286920 w 286560"/>
                <a:gd name="textAreaTop" fmla="*/ 0 h 200520"/>
                <a:gd name="textAreaBottom" fmla="*/ 20088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778;p13"/>
            <p:cNvSpPr/>
            <p:nvPr/>
          </p:nvSpPr>
          <p:spPr>
            <a:xfrm rot="2699400">
              <a:off x="8072280" y="-139320"/>
              <a:ext cx="1376280" cy="981360"/>
            </a:xfrm>
            <a:custGeom>
              <a:avLst/>
              <a:gdLst>
                <a:gd name="textAreaLeft" fmla="*/ 0 w 1376280"/>
                <a:gd name="textAreaRight" fmla="*/ 1376640 w 1376280"/>
                <a:gd name="textAreaTop" fmla="*/ 0 h 981360"/>
                <a:gd name="textAreaBottom" fmla="*/ 98172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779;p13"/>
            <p:cNvSpPr/>
            <p:nvPr/>
          </p:nvSpPr>
          <p:spPr>
            <a:xfrm rot="2699400">
              <a:off x="9472680" y="439920"/>
              <a:ext cx="78480" cy="151920"/>
            </a:xfrm>
            <a:custGeom>
              <a:avLst/>
              <a:gdLst>
                <a:gd name="textAreaLeft" fmla="*/ 0 w 78480"/>
                <a:gd name="textAreaRight" fmla="*/ 78840 w 78480"/>
                <a:gd name="textAreaTop" fmla="*/ 0 h 151920"/>
                <a:gd name="textAreaBottom" fmla="*/ 15228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780;p13"/>
            <p:cNvSpPr/>
            <p:nvPr/>
          </p:nvSpPr>
          <p:spPr>
            <a:xfrm rot="2699400">
              <a:off x="9490320" y="482400"/>
              <a:ext cx="37080" cy="65520"/>
            </a:xfrm>
            <a:custGeom>
              <a:avLst/>
              <a:gdLst>
                <a:gd name="textAreaLeft" fmla="*/ 0 w 37080"/>
                <a:gd name="textAreaRight" fmla="*/ 37440 w 37080"/>
                <a:gd name="textAreaTop" fmla="*/ 0 h 65520"/>
                <a:gd name="textAreaBottom" fmla="*/ 6588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781;p13"/>
            <p:cNvSpPr/>
            <p:nvPr/>
          </p:nvSpPr>
          <p:spPr>
            <a:xfrm rot="2699400">
              <a:off x="7805880" y="103680"/>
              <a:ext cx="83160" cy="80640"/>
            </a:xfrm>
            <a:custGeom>
              <a:avLst/>
              <a:gdLst>
                <a:gd name="textAreaLeft" fmla="*/ 0 w 83160"/>
                <a:gd name="textAreaRight" fmla="*/ 83520 w 83160"/>
                <a:gd name="textAreaTop" fmla="*/ 0 h 80640"/>
                <a:gd name="textAreaBottom" fmla="*/ 8100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782;p13"/>
            <p:cNvSpPr/>
            <p:nvPr/>
          </p:nvSpPr>
          <p:spPr>
            <a:xfrm rot="2699400">
              <a:off x="8065800" y="128520"/>
              <a:ext cx="529560" cy="352440"/>
            </a:xfrm>
            <a:custGeom>
              <a:avLst/>
              <a:gdLst>
                <a:gd name="textAreaLeft" fmla="*/ 0 w 529560"/>
                <a:gd name="textAreaRight" fmla="*/ 529920 w 529560"/>
                <a:gd name="textAreaTop" fmla="*/ 0 h 352440"/>
                <a:gd name="textAreaBottom" fmla="*/ 35280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783;p13"/>
            <p:cNvSpPr/>
            <p:nvPr/>
          </p:nvSpPr>
          <p:spPr>
            <a:xfrm rot="2699400">
              <a:off x="8741520" y="321840"/>
              <a:ext cx="274680" cy="182160"/>
            </a:xfrm>
            <a:custGeom>
              <a:avLst/>
              <a:gdLst>
                <a:gd name="textAreaLeft" fmla="*/ 0 w 274680"/>
                <a:gd name="textAreaRight" fmla="*/ 275040 w 274680"/>
                <a:gd name="textAreaTop" fmla="*/ 0 h 182160"/>
                <a:gd name="textAreaBottom" fmla="*/ 18252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7" name="Google Shape;784;p13"/>
            <p:cNvSpPr/>
            <p:nvPr/>
          </p:nvSpPr>
          <p:spPr>
            <a:xfrm rot="2699400">
              <a:off x="7617240" y="-400320"/>
              <a:ext cx="1499400" cy="713160"/>
            </a:xfrm>
            <a:custGeom>
              <a:avLst/>
              <a:gdLst>
                <a:gd name="textAreaLeft" fmla="*/ 0 w 1499400"/>
                <a:gd name="textAreaRight" fmla="*/ 1499760 w 1499400"/>
                <a:gd name="textAreaTop" fmla="*/ 0 h 713160"/>
                <a:gd name="textAreaBottom" fmla="*/ 71352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 name="Google Shape;785;p13"/>
            <p:cNvSpPr/>
            <p:nvPr/>
          </p:nvSpPr>
          <p:spPr>
            <a:xfrm rot="2699400">
              <a:off x="7633800" y="-405000"/>
              <a:ext cx="1499400" cy="713160"/>
            </a:xfrm>
            <a:custGeom>
              <a:avLst/>
              <a:gdLst>
                <a:gd name="textAreaLeft" fmla="*/ 0 w 1499400"/>
                <a:gd name="textAreaRight" fmla="*/ 1499760 w 1499400"/>
                <a:gd name="textAreaTop" fmla="*/ 0 h 713160"/>
                <a:gd name="textAreaBottom" fmla="*/ 71352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786;p13"/>
            <p:cNvSpPr/>
            <p:nvPr/>
          </p:nvSpPr>
          <p:spPr>
            <a:xfrm rot="2699400">
              <a:off x="8498520" y="727200"/>
              <a:ext cx="607680" cy="378720"/>
            </a:xfrm>
            <a:custGeom>
              <a:avLst/>
              <a:gdLst>
                <a:gd name="textAreaLeft" fmla="*/ 0 w 607680"/>
                <a:gd name="textAreaRight" fmla="*/ 608040 w 607680"/>
                <a:gd name="textAreaTop" fmla="*/ 0 h 378720"/>
                <a:gd name="textAreaBottom" fmla="*/ 37908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0" name="Google Shape;787;p13"/>
            <p:cNvSpPr/>
            <p:nvPr/>
          </p:nvSpPr>
          <p:spPr>
            <a:xfrm rot="2699400">
              <a:off x="8506440" y="725400"/>
              <a:ext cx="607680" cy="378720"/>
            </a:xfrm>
            <a:custGeom>
              <a:avLst/>
              <a:gdLst>
                <a:gd name="textAreaLeft" fmla="*/ 0 w 607680"/>
                <a:gd name="textAreaRight" fmla="*/ 608040 w 607680"/>
                <a:gd name="textAreaTop" fmla="*/ 0 h 378720"/>
                <a:gd name="textAreaBottom" fmla="*/ 37908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788;p13"/>
            <p:cNvSpPr/>
            <p:nvPr/>
          </p:nvSpPr>
          <p:spPr>
            <a:xfrm rot="2699400">
              <a:off x="8560440" y="529560"/>
              <a:ext cx="161640" cy="196200"/>
            </a:xfrm>
            <a:custGeom>
              <a:avLst/>
              <a:gdLst>
                <a:gd name="textAreaLeft" fmla="*/ 0 w 161640"/>
                <a:gd name="textAreaRight" fmla="*/ 162000 w 161640"/>
                <a:gd name="textAreaTop" fmla="*/ 0 h 196200"/>
                <a:gd name="textAreaBottom" fmla="*/ 196560 h 19620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2" name="Google Shape;789;p13"/>
            <p:cNvSpPr/>
            <p:nvPr/>
          </p:nvSpPr>
          <p:spPr>
            <a:xfrm rot="2699400">
              <a:off x="8579880" y="540000"/>
              <a:ext cx="161640" cy="193320"/>
            </a:xfrm>
            <a:custGeom>
              <a:avLst/>
              <a:gdLst>
                <a:gd name="textAreaLeft" fmla="*/ 0 w 161640"/>
                <a:gd name="textAreaRight" fmla="*/ 162000 w 161640"/>
                <a:gd name="textAreaTop" fmla="*/ 0 h 193320"/>
                <a:gd name="textAreaBottom" fmla="*/ 19368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790;p13"/>
            <p:cNvSpPr/>
            <p:nvPr/>
          </p:nvSpPr>
          <p:spPr>
            <a:xfrm rot="2699400">
              <a:off x="8075160" y="-471960"/>
              <a:ext cx="466560" cy="188280"/>
            </a:xfrm>
            <a:custGeom>
              <a:avLst/>
              <a:gdLst>
                <a:gd name="textAreaLeft" fmla="*/ 0 w 466560"/>
                <a:gd name="textAreaRight" fmla="*/ 466920 w 466560"/>
                <a:gd name="textAreaTop" fmla="*/ 0 h 188280"/>
                <a:gd name="textAreaBottom" fmla="*/ 18864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791;p13"/>
            <p:cNvSpPr/>
            <p:nvPr/>
          </p:nvSpPr>
          <p:spPr>
            <a:xfrm rot="2699400">
              <a:off x="8278920" y="67320"/>
              <a:ext cx="504720" cy="235080"/>
            </a:xfrm>
            <a:custGeom>
              <a:avLst/>
              <a:gdLst>
                <a:gd name="textAreaLeft" fmla="*/ 0 w 504720"/>
                <a:gd name="textAreaRight" fmla="*/ 505080 w 504720"/>
                <a:gd name="textAreaTop" fmla="*/ 0 h 235080"/>
                <a:gd name="textAreaBottom" fmla="*/ 23544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792;p13"/>
            <p:cNvSpPr/>
            <p:nvPr/>
          </p:nvSpPr>
          <p:spPr>
            <a:xfrm rot="2699400">
              <a:off x="8651880" y="588960"/>
              <a:ext cx="82800" cy="73800"/>
            </a:xfrm>
            <a:custGeom>
              <a:avLst/>
              <a:gdLst>
                <a:gd name="textAreaLeft" fmla="*/ 0 w 82800"/>
                <a:gd name="textAreaRight" fmla="*/ 83160 w 82800"/>
                <a:gd name="textAreaTop" fmla="*/ 0 h 73800"/>
                <a:gd name="textAreaBottom" fmla="*/ 7416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793;p13"/>
            <p:cNvSpPr/>
            <p:nvPr/>
          </p:nvSpPr>
          <p:spPr>
            <a:xfrm rot="2699400">
              <a:off x="8748360" y="710640"/>
              <a:ext cx="150120" cy="51840"/>
            </a:xfrm>
            <a:custGeom>
              <a:avLst/>
              <a:gdLst>
                <a:gd name="textAreaLeft" fmla="*/ 0 w 150120"/>
                <a:gd name="textAreaRight" fmla="*/ 150480 w 150120"/>
                <a:gd name="textAreaTop" fmla="*/ 0 h 51840"/>
                <a:gd name="textAreaBottom" fmla="*/ 5220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7" name="Google Shape;794;p13"/>
          <p:cNvGrpSpPr/>
          <p:nvPr/>
        </p:nvGrpSpPr>
        <p:grpSpPr>
          <a:xfrm>
            <a:off x="-315720" y="-484560"/>
            <a:ext cx="1320120" cy="1307520"/>
            <a:chOff x="-315720" y="-484560"/>
            <a:chExt cx="1320120" cy="1307520"/>
          </a:xfrm>
        </p:grpSpPr>
        <p:sp>
          <p:nvSpPr>
            <p:cNvPr id="218" name="Google Shape;795;p13"/>
            <p:cNvSpPr/>
            <p:nvPr/>
          </p:nvSpPr>
          <p:spPr>
            <a:xfrm rot="2986800" flipV="1">
              <a:off x="-128160" y="-237960"/>
              <a:ext cx="992160" cy="829080"/>
            </a:xfrm>
            <a:custGeom>
              <a:avLst/>
              <a:gdLst>
                <a:gd name="textAreaLeft" fmla="*/ 0 w 992160"/>
                <a:gd name="textAreaRight" fmla="*/ 992520 w 992160"/>
                <a:gd name="textAreaTop" fmla="*/ -360 h 829080"/>
                <a:gd name="textAreaBottom" fmla="*/ 829080 h 82908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9" name="Google Shape;796;p13"/>
            <p:cNvSpPr/>
            <p:nvPr/>
          </p:nvSpPr>
          <p:spPr>
            <a:xfrm rot="2986800" flipV="1">
              <a:off x="-174600" y="-252360"/>
              <a:ext cx="992160" cy="829080"/>
            </a:xfrm>
            <a:custGeom>
              <a:avLst/>
              <a:gdLst>
                <a:gd name="textAreaLeft" fmla="*/ 0 w 992160"/>
                <a:gd name="textAreaRight" fmla="*/ 992520 w 992160"/>
                <a:gd name="textAreaTop" fmla="*/ -360 h 829080"/>
                <a:gd name="textAreaBottom" fmla="*/ 829080 h 82908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20" name="Google Shape;797;p13"/>
          <p:cNvGrpSpPr/>
          <p:nvPr/>
        </p:nvGrpSpPr>
        <p:grpSpPr>
          <a:xfrm>
            <a:off x="8309520" y="4147920"/>
            <a:ext cx="1541520" cy="1275120"/>
            <a:chOff x="8309520" y="4147920"/>
            <a:chExt cx="1541520" cy="1275120"/>
          </a:xfrm>
        </p:grpSpPr>
        <p:sp>
          <p:nvSpPr>
            <p:cNvPr id="221" name="Google Shape;798;p13"/>
            <p:cNvSpPr/>
            <p:nvPr/>
          </p:nvSpPr>
          <p:spPr>
            <a:xfrm>
              <a:off x="8319600" y="4290840"/>
              <a:ext cx="1453320" cy="1132200"/>
            </a:xfrm>
            <a:custGeom>
              <a:avLst/>
              <a:gdLst>
                <a:gd name="textAreaLeft" fmla="*/ 0 w 1453320"/>
                <a:gd name="textAreaRight" fmla="*/ 1453680 w 1453320"/>
                <a:gd name="textAreaTop" fmla="*/ 0 h 1132200"/>
                <a:gd name="textAreaBottom" fmla="*/ 1132560 h 1132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2" name="Google Shape;799;p13"/>
            <p:cNvSpPr/>
            <p:nvPr/>
          </p:nvSpPr>
          <p:spPr>
            <a:xfrm>
              <a:off x="9342720" y="4179240"/>
              <a:ext cx="176400" cy="245880"/>
            </a:xfrm>
            <a:custGeom>
              <a:avLst/>
              <a:gdLst>
                <a:gd name="textAreaLeft" fmla="*/ 0 w 176400"/>
                <a:gd name="textAreaRight" fmla="*/ 176760 w 176400"/>
                <a:gd name="textAreaTop" fmla="*/ 0 h 245880"/>
                <a:gd name="textAreaBottom" fmla="*/ 246240 h 24588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3" name="Google Shape;800;p13"/>
            <p:cNvSpPr/>
            <p:nvPr/>
          </p:nvSpPr>
          <p:spPr>
            <a:xfrm>
              <a:off x="9555840" y="4989240"/>
              <a:ext cx="295200" cy="160560"/>
            </a:xfrm>
            <a:custGeom>
              <a:avLst/>
              <a:gdLst>
                <a:gd name="textAreaLeft" fmla="*/ 0 w 295200"/>
                <a:gd name="textAreaRight" fmla="*/ 295560 w 295200"/>
                <a:gd name="textAreaTop" fmla="*/ 0 h 160560"/>
                <a:gd name="textAreaBottom" fmla="*/ 160920 h 1605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 name="Google Shape;801;p13"/>
            <p:cNvSpPr/>
            <p:nvPr/>
          </p:nvSpPr>
          <p:spPr>
            <a:xfrm>
              <a:off x="8309520" y="4262760"/>
              <a:ext cx="1453320" cy="1132200"/>
            </a:xfrm>
            <a:custGeom>
              <a:avLst/>
              <a:gdLst>
                <a:gd name="textAreaLeft" fmla="*/ 0 w 1453320"/>
                <a:gd name="textAreaRight" fmla="*/ 1453680 w 1453320"/>
                <a:gd name="textAreaTop" fmla="*/ 0 h 1132200"/>
                <a:gd name="textAreaBottom" fmla="*/ 1132560 h 1132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5" name="Google Shape;802;p13"/>
            <p:cNvSpPr/>
            <p:nvPr/>
          </p:nvSpPr>
          <p:spPr>
            <a:xfrm>
              <a:off x="9355320" y="4147920"/>
              <a:ext cx="149760" cy="256680"/>
            </a:xfrm>
            <a:custGeom>
              <a:avLst/>
              <a:gdLst>
                <a:gd name="textAreaLeft" fmla="*/ 0 w 149760"/>
                <a:gd name="textAreaRight" fmla="*/ 150120 w 149760"/>
                <a:gd name="textAreaTop" fmla="*/ 0 h 256680"/>
                <a:gd name="textAreaBottom" fmla="*/ 257040 h 25668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 name="Google Shape;803;p13"/>
            <p:cNvSpPr/>
            <p:nvPr/>
          </p:nvSpPr>
          <p:spPr>
            <a:xfrm>
              <a:off x="9545760" y="4961160"/>
              <a:ext cx="294840" cy="160560"/>
            </a:xfrm>
            <a:custGeom>
              <a:avLst/>
              <a:gdLst>
                <a:gd name="textAreaLeft" fmla="*/ 0 w 294840"/>
                <a:gd name="textAreaRight" fmla="*/ 295200 w 294840"/>
                <a:gd name="textAreaTop" fmla="*/ 0 h 160560"/>
                <a:gd name="textAreaBottom" fmla="*/ 160920 h 1605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7" name="Google Shape;804;p13"/>
            <p:cNvSpPr/>
            <p:nvPr/>
          </p:nvSpPr>
          <p:spPr>
            <a:xfrm>
              <a:off x="8547120" y="4418280"/>
              <a:ext cx="61560" cy="132840"/>
            </a:xfrm>
            <a:custGeom>
              <a:avLst/>
              <a:gdLst>
                <a:gd name="textAreaLeft" fmla="*/ 0 w 61560"/>
                <a:gd name="textAreaRight" fmla="*/ 61920 w 61560"/>
                <a:gd name="textAreaTop" fmla="*/ 0 h 132840"/>
                <a:gd name="textAreaBottom" fmla="*/ 133200 h 13284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805;p13"/>
            <p:cNvSpPr/>
            <p:nvPr/>
          </p:nvSpPr>
          <p:spPr>
            <a:xfrm>
              <a:off x="8902440" y="4322160"/>
              <a:ext cx="98640" cy="236880"/>
            </a:xfrm>
            <a:custGeom>
              <a:avLst/>
              <a:gdLst>
                <a:gd name="textAreaLeft" fmla="*/ 0 w 98640"/>
                <a:gd name="textAreaRight" fmla="*/ 99000 w 98640"/>
                <a:gd name="textAreaTop" fmla="*/ 0 h 236880"/>
                <a:gd name="textAreaBottom" fmla="*/ 237240 h 2368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806;p13"/>
            <p:cNvSpPr/>
            <p:nvPr/>
          </p:nvSpPr>
          <p:spPr>
            <a:xfrm>
              <a:off x="8744040" y="4421520"/>
              <a:ext cx="67680" cy="65880"/>
            </a:xfrm>
            <a:custGeom>
              <a:avLst/>
              <a:gdLst>
                <a:gd name="textAreaLeft" fmla="*/ 0 w 67680"/>
                <a:gd name="textAreaRight" fmla="*/ 68040 w 67680"/>
                <a:gd name="textAreaTop" fmla="*/ 0 h 65880"/>
                <a:gd name="textAreaBottom" fmla="*/ 66240 h 658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3120" bIns="33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807;p13"/>
            <p:cNvSpPr/>
            <p:nvPr/>
          </p:nvSpPr>
          <p:spPr>
            <a:xfrm>
              <a:off x="8572320" y="4741920"/>
              <a:ext cx="120960" cy="119520"/>
            </a:xfrm>
            <a:custGeom>
              <a:avLst/>
              <a:gdLst>
                <a:gd name="textAreaLeft" fmla="*/ 0 w 120960"/>
                <a:gd name="textAreaRight" fmla="*/ 121320 w 120960"/>
                <a:gd name="textAreaTop" fmla="*/ 0 h 119520"/>
                <a:gd name="textAreaBottom" fmla="*/ 119880 h 1195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760" bIns="59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808;p13"/>
            <p:cNvSpPr/>
            <p:nvPr/>
          </p:nvSpPr>
          <p:spPr>
            <a:xfrm>
              <a:off x="8348040" y="4967280"/>
              <a:ext cx="73800" cy="48960"/>
            </a:xfrm>
            <a:custGeom>
              <a:avLst/>
              <a:gdLst>
                <a:gd name="textAreaLeft" fmla="*/ 0 w 73800"/>
                <a:gd name="textAreaRight" fmla="*/ 74160 w 73800"/>
                <a:gd name="textAreaTop" fmla="*/ 0 h 48960"/>
                <a:gd name="textAreaBottom" fmla="*/ 49320 h 4896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4480" bIns="24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809;p13"/>
            <p:cNvSpPr/>
            <p:nvPr/>
          </p:nvSpPr>
          <p:spPr>
            <a:xfrm>
              <a:off x="8629920" y="5133960"/>
              <a:ext cx="155880" cy="230400"/>
            </a:xfrm>
            <a:custGeom>
              <a:avLst/>
              <a:gdLst>
                <a:gd name="textAreaLeft" fmla="*/ 0 w 155880"/>
                <a:gd name="textAreaRight" fmla="*/ 156240 w 155880"/>
                <a:gd name="textAreaTop" fmla="*/ 0 h 230400"/>
                <a:gd name="textAreaBottom" fmla="*/ 230760 h 2304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810;p13"/>
            <p:cNvSpPr/>
            <p:nvPr/>
          </p:nvSpPr>
          <p:spPr>
            <a:xfrm>
              <a:off x="9301680" y="4500000"/>
              <a:ext cx="111600" cy="84960"/>
            </a:xfrm>
            <a:custGeom>
              <a:avLst/>
              <a:gdLst>
                <a:gd name="textAreaLeft" fmla="*/ 0 w 111600"/>
                <a:gd name="textAreaRight" fmla="*/ 111960 w 111600"/>
                <a:gd name="textAreaTop" fmla="*/ 0 h 84960"/>
                <a:gd name="textAreaBottom" fmla="*/ 85320 h 849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811;p13"/>
            <p:cNvSpPr/>
            <p:nvPr/>
          </p:nvSpPr>
          <p:spPr>
            <a:xfrm>
              <a:off x="9425520" y="4794120"/>
              <a:ext cx="123120" cy="266400"/>
            </a:xfrm>
            <a:custGeom>
              <a:avLst/>
              <a:gdLst>
                <a:gd name="textAreaLeft" fmla="*/ 0 w 123120"/>
                <a:gd name="textAreaRight" fmla="*/ 123480 w 123120"/>
                <a:gd name="textAreaTop" fmla="*/ 0 h 266400"/>
                <a:gd name="textAreaBottom" fmla="*/ 266760 h 26640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812;p13"/>
            <p:cNvSpPr/>
            <p:nvPr/>
          </p:nvSpPr>
          <p:spPr>
            <a:xfrm>
              <a:off x="9597960" y="4985280"/>
              <a:ext cx="42120" cy="78120"/>
            </a:xfrm>
            <a:custGeom>
              <a:avLst/>
              <a:gdLst>
                <a:gd name="textAreaLeft" fmla="*/ 0 w 42120"/>
                <a:gd name="textAreaRight" fmla="*/ 42480 w 42120"/>
                <a:gd name="textAreaTop" fmla="*/ 0 h 78120"/>
                <a:gd name="textAreaBottom" fmla="*/ 78480 h 781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240" bIns="39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813;p13"/>
            <p:cNvSpPr/>
            <p:nvPr/>
          </p:nvSpPr>
          <p:spPr>
            <a:xfrm>
              <a:off x="9404640" y="4172040"/>
              <a:ext cx="13680" cy="121320"/>
            </a:xfrm>
            <a:custGeom>
              <a:avLst/>
              <a:gdLst>
                <a:gd name="textAreaLeft" fmla="*/ 0 w 13680"/>
                <a:gd name="textAreaRight" fmla="*/ 14040 w 13680"/>
                <a:gd name="textAreaTop" fmla="*/ 0 h 121320"/>
                <a:gd name="textAreaBottom" fmla="*/ 121680 h 1213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0840" bIns="60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814;p13"/>
            <p:cNvSpPr/>
            <p:nvPr/>
          </p:nvSpPr>
          <p:spPr>
            <a:xfrm>
              <a:off x="9091080" y="5045040"/>
              <a:ext cx="126000" cy="105840"/>
            </a:xfrm>
            <a:custGeom>
              <a:avLst/>
              <a:gdLst>
                <a:gd name="textAreaLeft" fmla="*/ 0 w 126000"/>
                <a:gd name="textAreaRight" fmla="*/ 126360 w 126000"/>
                <a:gd name="textAreaTop" fmla="*/ 0 h 105840"/>
                <a:gd name="textAreaBottom" fmla="*/ 106200 h 10584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2920" bIns="52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8" name="Google Shape;815;p13"/>
          <p:cNvGrpSpPr/>
          <p:nvPr/>
        </p:nvGrpSpPr>
        <p:grpSpPr>
          <a:xfrm>
            <a:off x="-318240" y="4443480"/>
            <a:ext cx="1152360" cy="636480"/>
            <a:chOff x="-318240" y="4443480"/>
            <a:chExt cx="1152360" cy="636480"/>
          </a:xfrm>
        </p:grpSpPr>
        <p:sp>
          <p:nvSpPr>
            <p:cNvPr id="239" name="Google Shape;816;p13"/>
            <p:cNvSpPr/>
            <p:nvPr/>
          </p:nvSpPr>
          <p:spPr>
            <a:xfrm>
              <a:off x="-318240" y="4745520"/>
              <a:ext cx="1152360" cy="334440"/>
            </a:xfrm>
            <a:custGeom>
              <a:avLst/>
              <a:gdLst>
                <a:gd name="textAreaLeft" fmla="*/ 0 w 1152360"/>
                <a:gd name="textAreaRight" fmla="*/ 1152720 w 1152360"/>
                <a:gd name="textAreaTop" fmla="*/ 0 h 334440"/>
                <a:gd name="textAreaBottom" fmla="*/ 334800 h 33444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817;p13"/>
            <p:cNvSpPr/>
            <p:nvPr/>
          </p:nvSpPr>
          <p:spPr>
            <a:xfrm>
              <a:off x="-271440" y="4501800"/>
              <a:ext cx="941760" cy="524160"/>
            </a:xfrm>
            <a:custGeom>
              <a:avLst/>
              <a:gdLst>
                <a:gd name="textAreaLeft" fmla="*/ 0 w 941760"/>
                <a:gd name="textAreaRight" fmla="*/ 942120 w 941760"/>
                <a:gd name="textAreaTop" fmla="*/ 0 h 524160"/>
                <a:gd name="textAreaBottom" fmla="*/ 524520 h 5241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1" name="Google Shape;818;p13"/>
            <p:cNvSpPr/>
            <p:nvPr/>
          </p:nvSpPr>
          <p:spPr>
            <a:xfrm>
              <a:off x="-275400" y="4470480"/>
              <a:ext cx="927720" cy="286200"/>
            </a:xfrm>
            <a:custGeom>
              <a:avLst/>
              <a:gdLst>
                <a:gd name="textAreaLeft" fmla="*/ 0 w 927720"/>
                <a:gd name="textAreaRight" fmla="*/ 928080 w 927720"/>
                <a:gd name="textAreaTop" fmla="*/ 0 h 286200"/>
                <a:gd name="textAreaBottom" fmla="*/ 286560 h 28620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rgbClr val="061937"/>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819;p13"/>
            <p:cNvSpPr/>
            <p:nvPr/>
          </p:nvSpPr>
          <p:spPr>
            <a:xfrm>
              <a:off x="-272880" y="4477680"/>
              <a:ext cx="889920" cy="522000"/>
            </a:xfrm>
            <a:custGeom>
              <a:avLst/>
              <a:gdLst>
                <a:gd name="textAreaLeft" fmla="*/ 0 w 889920"/>
                <a:gd name="textAreaRight" fmla="*/ 890280 w 889920"/>
                <a:gd name="textAreaTop" fmla="*/ 0 h 522000"/>
                <a:gd name="textAreaBottom" fmla="*/ 522360 h 52200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820;p13"/>
            <p:cNvSpPr/>
            <p:nvPr/>
          </p:nvSpPr>
          <p:spPr>
            <a:xfrm>
              <a:off x="-277560" y="4443480"/>
              <a:ext cx="884520" cy="286920"/>
            </a:xfrm>
            <a:custGeom>
              <a:avLst/>
              <a:gdLst>
                <a:gd name="textAreaLeft" fmla="*/ 0 w 884520"/>
                <a:gd name="textAreaRight" fmla="*/ 884880 w 884520"/>
                <a:gd name="textAreaTop" fmla="*/ 0 h 286920"/>
                <a:gd name="textAreaBottom" fmla="*/ 287280 h 28692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821;p13"/>
            <p:cNvSpPr/>
            <p:nvPr/>
          </p:nvSpPr>
          <p:spPr>
            <a:xfrm>
              <a:off x="-201240" y="4506480"/>
              <a:ext cx="753480" cy="138960"/>
            </a:xfrm>
            <a:custGeom>
              <a:avLst/>
              <a:gdLst>
                <a:gd name="textAreaLeft" fmla="*/ 0 w 753480"/>
                <a:gd name="textAreaRight" fmla="*/ 753840 w 753480"/>
                <a:gd name="textAreaTop" fmla="*/ 0 h 138960"/>
                <a:gd name="textAreaBottom" fmla="*/ 139320 h 13896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5" name="Google Shape;822;p13"/>
            <p:cNvSpPr/>
            <p:nvPr/>
          </p:nvSpPr>
          <p:spPr>
            <a:xfrm>
              <a:off x="-172800" y="4477320"/>
              <a:ext cx="738720" cy="138960"/>
            </a:xfrm>
            <a:custGeom>
              <a:avLst/>
              <a:gdLst>
                <a:gd name="textAreaLeft" fmla="*/ 0 w 738720"/>
                <a:gd name="textAreaRight" fmla="*/ 739080 w 738720"/>
                <a:gd name="textAreaTop" fmla="*/ 0 h 138960"/>
                <a:gd name="textAreaBottom" fmla="*/ 139320 h 13896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6" name="Google Shape;823;p13"/>
            <p:cNvSpPr/>
            <p:nvPr/>
          </p:nvSpPr>
          <p:spPr>
            <a:xfrm>
              <a:off x="-183960" y="4471200"/>
              <a:ext cx="738360" cy="145440"/>
            </a:xfrm>
            <a:custGeom>
              <a:avLst/>
              <a:gdLst>
                <a:gd name="textAreaLeft" fmla="*/ 0 w 738360"/>
                <a:gd name="textAreaRight" fmla="*/ 738720 w 738360"/>
                <a:gd name="textAreaTop" fmla="*/ 0 h 145440"/>
                <a:gd name="textAreaBottom" fmla="*/ 145800 h 14544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2720" bIns="72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824;p13"/>
            <p:cNvSpPr/>
            <p:nvPr/>
          </p:nvSpPr>
          <p:spPr>
            <a:xfrm>
              <a:off x="118800" y="4496400"/>
              <a:ext cx="133200" cy="84960"/>
            </a:xfrm>
            <a:custGeom>
              <a:avLst/>
              <a:gdLst>
                <a:gd name="textAreaLeft" fmla="*/ 0 w 133200"/>
                <a:gd name="textAreaRight" fmla="*/ 133560 w 133200"/>
                <a:gd name="textAreaTop" fmla="*/ 0 h 84960"/>
                <a:gd name="textAreaBottom" fmla="*/ 85320 h 8496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8" name="Google Shape;825;p13"/>
            <p:cNvSpPr/>
            <p:nvPr/>
          </p:nvSpPr>
          <p:spPr>
            <a:xfrm>
              <a:off x="152640" y="4517640"/>
              <a:ext cx="71280" cy="33120"/>
            </a:xfrm>
            <a:custGeom>
              <a:avLst/>
              <a:gdLst>
                <a:gd name="textAreaLeft" fmla="*/ 0 w 71280"/>
                <a:gd name="textAreaRight" fmla="*/ 71640 w 71280"/>
                <a:gd name="textAreaTop" fmla="*/ 0 h 33120"/>
                <a:gd name="textAreaBottom" fmla="*/ 33480 h 331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9" name="Google Shape;826;p13"/>
            <p:cNvSpPr/>
            <p:nvPr/>
          </p:nvSpPr>
          <p:spPr>
            <a:xfrm>
              <a:off x="-246960" y="4693680"/>
              <a:ext cx="680040" cy="43920"/>
            </a:xfrm>
            <a:custGeom>
              <a:avLst/>
              <a:gdLst>
                <a:gd name="textAreaLeft" fmla="*/ 0 w 680040"/>
                <a:gd name="textAreaRight" fmla="*/ 680400 w 680040"/>
                <a:gd name="textAreaTop" fmla="*/ 0 h 43920"/>
                <a:gd name="textAreaBottom" fmla="*/ 44280 h 439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827;p13"/>
            <p:cNvSpPr/>
            <p:nvPr/>
          </p:nvSpPr>
          <p:spPr>
            <a:xfrm>
              <a:off x="-244800" y="4795200"/>
              <a:ext cx="8640" cy="149760"/>
            </a:xfrm>
            <a:custGeom>
              <a:avLst/>
              <a:gdLst>
                <a:gd name="textAreaLeft" fmla="*/ 0 w 8640"/>
                <a:gd name="textAreaRight" fmla="*/ 9000 w 8640"/>
                <a:gd name="textAreaTop" fmla="*/ 0 h 149760"/>
                <a:gd name="textAreaBottom" fmla="*/ 150120 h 14976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828;p13"/>
            <p:cNvSpPr/>
            <p:nvPr/>
          </p:nvSpPr>
          <p:spPr>
            <a:xfrm>
              <a:off x="-98280" y="4461480"/>
              <a:ext cx="28440" cy="35640"/>
            </a:xfrm>
            <a:custGeom>
              <a:avLst/>
              <a:gdLst>
                <a:gd name="textAreaLeft" fmla="*/ 0 w 28440"/>
                <a:gd name="textAreaRight" fmla="*/ 28800 w 28440"/>
                <a:gd name="textAreaTop" fmla="*/ 0 h 35640"/>
                <a:gd name="textAreaBottom" fmla="*/ 36000 h 3564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000" bIns="18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829;p13"/>
            <p:cNvSpPr/>
            <p:nvPr/>
          </p:nvSpPr>
          <p:spPr>
            <a:xfrm>
              <a:off x="-235800" y="4611600"/>
              <a:ext cx="47520" cy="59400"/>
            </a:xfrm>
            <a:custGeom>
              <a:avLst/>
              <a:gdLst>
                <a:gd name="textAreaLeft" fmla="*/ 0 w 47520"/>
                <a:gd name="textAreaRight" fmla="*/ 47880 w 47520"/>
                <a:gd name="textAreaTop" fmla="*/ 0 h 59400"/>
                <a:gd name="textAreaBottom" fmla="*/ 59760 h 5940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830;p13"/>
            <p:cNvSpPr/>
            <p:nvPr/>
          </p:nvSpPr>
          <p:spPr>
            <a:xfrm>
              <a:off x="155880" y="4505040"/>
              <a:ext cx="106200" cy="79920"/>
            </a:xfrm>
            <a:custGeom>
              <a:avLst/>
              <a:gdLst>
                <a:gd name="textAreaLeft" fmla="*/ 0 w 106200"/>
                <a:gd name="textAreaRight" fmla="*/ 106560 w 106200"/>
                <a:gd name="textAreaTop" fmla="*/ 0 h 79920"/>
                <a:gd name="textAreaBottom" fmla="*/ 80280 h 7992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54" name="Google Shape;831;p13"/>
          <p:cNvSpPr/>
          <p:nvPr/>
        </p:nvSpPr>
        <p:spPr>
          <a:xfrm rot="16873200" flipH="1">
            <a:off x="-146160" y="1604880"/>
            <a:ext cx="840600" cy="559080"/>
          </a:xfrm>
          <a:custGeom>
            <a:avLst/>
            <a:gdLst>
              <a:gd name="textAreaLeft" fmla="*/ -360 w 840600"/>
              <a:gd name="textAreaRight" fmla="*/ 84060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5" name="Google Shape;832;p13"/>
          <p:cNvGrpSpPr/>
          <p:nvPr/>
        </p:nvGrpSpPr>
        <p:grpSpPr>
          <a:xfrm>
            <a:off x="8512920" y="1832400"/>
            <a:ext cx="941040" cy="1478520"/>
            <a:chOff x="8512920" y="1832400"/>
            <a:chExt cx="941040" cy="1478520"/>
          </a:xfrm>
        </p:grpSpPr>
        <p:sp>
          <p:nvSpPr>
            <p:cNvPr id="256" name="Google Shape;833;p13"/>
            <p:cNvSpPr/>
            <p:nvPr/>
          </p:nvSpPr>
          <p:spPr>
            <a:xfrm>
              <a:off x="8692560" y="28004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 name="Google Shape;834;p13"/>
            <p:cNvSpPr/>
            <p:nvPr/>
          </p:nvSpPr>
          <p:spPr>
            <a:xfrm>
              <a:off x="8701560" y="28144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accent1"/>
            </a:solidFill>
            <a:ln w="2225">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835;p13"/>
            <p:cNvSpPr/>
            <p:nvPr/>
          </p:nvSpPr>
          <p:spPr>
            <a:xfrm>
              <a:off x="9197640" y="282240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836;p13"/>
            <p:cNvSpPr/>
            <p:nvPr/>
          </p:nvSpPr>
          <p:spPr>
            <a:xfrm>
              <a:off x="8720280" y="323316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837;p13"/>
            <p:cNvSpPr/>
            <p:nvPr/>
          </p:nvSpPr>
          <p:spPr>
            <a:xfrm>
              <a:off x="9089280" y="30416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838;p13"/>
            <p:cNvSpPr/>
            <p:nvPr/>
          </p:nvSpPr>
          <p:spPr>
            <a:xfrm>
              <a:off x="8773920" y="296136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839;p13"/>
            <p:cNvSpPr/>
            <p:nvPr/>
          </p:nvSpPr>
          <p:spPr>
            <a:xfrm>
              <a:off x="8528760" y="18324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3" name="Google Shape;840;p13"/>
            <p:cNvSpPr/>
            <p:nvPr/>
          </p:nvSpPr>
          <p:spPr>
            <a:xfrm>
              <a:off x="8512920" y="183708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841;p13"/>
            <p:cNvSpPr/>
            <p:nvPr/>
          </p:nvSpPr>
          <p:spPr>
            <a:xfrm>
              <a:off x="8771760" y="24058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842;p13"/>
            <p:cNvSpPr/>
            <p:nvPr/>
          </p:nvSpPr>
          <p:spPr>
            <a:xfrm>
              <a:off x="8531280" y="184860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843;p13"/>
            <p:cNvSpPr/>
            <p:nvPr/>
          </p:nvSpPr>
          <p:spPr>
            <a:xfrm>
              <a:off x="8582040" y="22194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844;p13"/>
            <p:cNvSpPr/>
            <p:nvPr/>
          </p:nvSpPr>
          <p:spPr>
            <a:xfrm>
              <a:off x="8713440" y="192852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845;p13"/>
          <p:cNvGrpSpPr/>
          <p:nvPr/>
        </p:nvGrpSpPr>
        <p:grpSpPr>
          <a:xfrm>
            <a:off x="29520" y="2930040"/>
            <a:ext cx="456840" cy="606600"/>
            <a:chOff x="29520" y="2930040"/>
            <a:chExt cx="456840" cy="606600"/>
          </a:xfrm>
        </p:grpSpPr>
        <p:sp>
          <p:nvSpPr>
            <p:cNvPr id="269" name="Google Shape;846;p13"/>
            <p:cNvSpPr/>
            <p:nvPr/>
          </p:nvSpPr>
          <p:spPr>
            <a:xfrm rot="16200000">
              <a:off x="169200" y="320076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847;p13"/>
            <p:cNvSpPr/>
            <p:nvPr/>
          </p:nvSpPr>
          <p:spPr>
            <a:xfrm rot="16200000">
              <a:off x="268560" y="33159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1" name="Google Shape;848;p13"/>
            <p:cNvSpPr/>
            <p:nvPr/>
          </p:nvSpPr>
          <p:spPr>
            <a:xfrm rot="16200000">
              <a:off x="275400" y="332568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849;p13"/>
            <p:cNvSpPr/>
            <p:nvPr/>
          </p:nvSpPr>
          <p:spPr>
            <a:xfrm rot="16200000">
              <a:off x="31680" y="305460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850;p13"/>
            <p:cNvSpPr/>
            <p:nvPr/>
          </p:nvSpPr>
          <p:spPr>
            <a:xfrm rot="16200000">
              <a:off x="1080" y="29581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4" name="Google Shape;851;p13"/>
            <p:cNvSpPr/>
            <p:nvPr/>
          </p:nvSpPr>
          <p:spPr>
            <a:xfrm rot="16200000">
              <a:off x="37440" y="306000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852;p13"/>
            <p:cNvSpPr/>
            <p:nvPr/>
          </p:nvSpPr>
          <p:spPr>
            <a:xfrm rot="16200000">
              <a:off x="215280" y="320508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6" name="Google Shape;853;p13"/>
            <p:cNvSpPr/>
            <p:nvPr/>
          </p:nvSpPr>
          <p:spPr>
            <a:xfrm rot="16200000">
              <a:off x="283680" y="345096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854;p13"/>
            <p:cNvSpPr/>
            <p:nvPr/>
          </p:nvSpPr>
          <p:spPr>
            <a:xfrm rot="16200000">
              <a:off x="199800" y="334440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855;p13"/>
            <p:cNvSpPr/>
            <p:nvPr/>
          </p:nvSpPr>
          <p:spPr>
            <a:xfrm rot="16200000">
              <a:off x="94320" y="325332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856;p13"/>
            <p:cNvSpPr/>
            <p:nvPr/>
          </p:nvSpPr>
          <p:spPr>
            <a:xfrm rot="16200000">
              <a:off x="434520" y="331416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857;p13"/>
            <p:cNvSpPr/>
            <p:nvPr/>
          </p:nvSpPr>
          <p:spPr>
            <a:xfrm rot="16200000">
              <a:off x="367560" y="32792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858;p13"/>
            <p:cNvSpPr/>
            <p:nvPr/>
          </p:nvSpPr>
          <p:spPr>
            <a:xfrm rot="16200000">
              <a:off x="485280" y="318600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859;p13"/>
            <p:cNvSpPr/>
            <p:nvPr/>
          </p:nvSpPr>
          <p:spPr>
            <a:xfrm rot="16200000">
              <a:off x="358560" y="326988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860;p13"/>
            <p:cNvSpPr/>
            <p:nvPr/>
          </p:nvSpPr>
          <p:spPr>
            <a:xfrm rot="16200000">
              <a:off x="352080" y="327024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84" name="PlaceHolder 1"/>
          <p:cNvSpPr>
            <a:spLocks noGrp="1"/>
          </p:cNvSpPr>
          <p:nvPr>
            <p:ph type="title"/>
          </p:nvPr>
        </p:nvSpPr>
        <p:spPr>
          <a:xfrm>
            <a:off x="2539080" y="3227760"/>
            <a:ext cx="5378040" cy="66132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85" name="Google Shape;864;p14"/>
          <p:cNvGrpSpPr/>
          <p:nvPr/>
        </p:nvGrpSpPr>
        <p:grpSpPr>
          <a:xfrm>
            <a:off x="8060040" y="4145040"/>
            <a:ext cx="1471320" cy="1217880"/>
            <a:chOff x="8060040" y="4145040"/>
            <a:chExt cx="1471320" cy="1217880"/>
          </a:xfrm>
        </p:grpSpPr>
        <p:sp>
          <p:nvSpPr>
            <p:cNvPr id="286" name="Google Shape;865;p14"/>
            <p:cNvSpPr/>
            <p:nvPr/>
          </p:nvSpPr>
          <p:spPr>
            <a:xfrm>
              <a:off x="8069400" y="4281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7" name="Google Shape;866;p14"/>
            <p:cNvSpPr/>
            <p:nvPr/>
          </p:nvSpPr>
          <p:spPr>
            <a:xfrm>
              <a:off x="9046440" y="417492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8" name="Google Shape;867;p14"/>
            <p:cNvSpPr/>
            <p:nvPr/>
          </p:nvSpPr>
          <p:spPr>
            <a:xfrm>
              <a:off x="9249840" y="4948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9" name="Google Shape;868;p14"/>
            <p:cNvSpPr/>
            <p:nvPr/>
          </p:nvSpPr>
          <p:spPr>
            <a:xfrm>
              <a:off x="8060040" y="4254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869;p14"/>
            <p:cNvSpPr/>
            <p:nvPr/>
          </p:nvSpPr>
          <p:spPr>
            <a:xfrm>
              <a:off x="9058320" y="414504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870;p14"/>
            <p:cNvSpPr/>
            <p:nvPr/>
          </p:nvSpPr>
          <p:spPr>
            <a:xfrm>
              <a:off x="9240120" y="4921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871;p14"/>
            <p:cNvSpPr/>
            <p:nvPr/>
          </p:nvSpPr>
          <p:spPr>
            <a:xfrm>
              <a:off x="8286840" y="440316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872;p14"/>
            <p:cNvSpPr/>
            <p:nvPr/>
          </p:nvSpPr>
          <p:spPr>
            <a:xfrm>
              <a:off x="8625960" y="431136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873;p14"/>
            <p:cNvSpPr/>
            <p:nvPr/>
          </p:nvSpPr>
          <p:spPr>
            <a:xfrm>
              <a:off x="8475120" y="440604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874;p14"/>
            <p:cNvSpPr/>
            <p:nvPr/>
          </p:nvSpPr>
          <p:spPr>
            <a:xfrm>
              <a:off x="8310600" y="471204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875;p14"/>
            <p:cNvSpPr/>
            <p:nvPr/>
          </p:nvSpPr>
          <p:spPr>
            <a:xfrm>
              <a:off x="8096760" y="492732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876;p14"/>
            <p:cNvSpPr/>
            <p:nvPr/>
          </p:nvSpPr>
          <p:spPr>
            <a:xfrm>
              <a:off x="8366040" y="508644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877;p14"/>
            <p:cNvSpPr/>
            <p:nvPr/>
          </p:nvSpPr>
          <p:spPr>
            <a:xfrm>
              <a:off x="9007200" y="448128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878;p14"/>
            <p:cNvSpPr/>
            <p:nvPr/>
          </p:nvSpPr>
          <p:spPr>
            <a:xfrm>
              <a:off x="9125640" y="476208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879;p14"/>
            <p:cNvSpPr/>
            <p:nvPr/>
          </p:nvSpPr>
          <p:spPr>
            <a:xfrm>
              <a:off x="9290160" y="494460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880;p14"/>
            <p:cNvSpPr/>
            <p:nvPr/>
          </p:nvSpPr>
          <p:spPr>
            <a:xfrm>
              <a:off x="9105480" y="416772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881;p14"/>
            <p:cNvSpPr/>
            <p:nvPr/>
          </p:nvSpPr>
          <p:spPr>
            <a:xfrm>
              <a:off x="8806320" y="500184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3" name="Google Shape;882;p14"/>
          <p:cNvGrpSpPr/>
          <p:nvPr/>
        </p:nvGrpSpPr>
        <p:grpSpPr>
          <a:xfrm>
            <a:off x="-339840" y="-397080"/>
            <a:ext cx="1433520" cy="1468800"/>
            <a:chOff x="-339840" y="-397080"/>
            <a:chExt cx="1433520" cy="1468800"/>
          </a:xfrm>
        </p:grpSpPr>
        <p:sp>
          <p:nvSpPr>
            <p:cNvPr id="304" name="Google Shape;883;p14"/>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5" name="Google Shape;884;p14"/>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6" name="Google Shape;885;p14"/>
          <p:cNvSpPr/>
          <p:nvPr/>
        </p:nvSpPr>
        <p:spPr>
          <a:xfrm rot="5400000">
            <a:off x="-318240" y="1468080"/>
            <a:ext cx="1249200" cy="456840"/>
          </a:xfrm>
          <a:custGeom>
            <a:avLst/>
            <a:gdLst>
              <a:gd name="textAreaLeft" fmla="*/ 0 w 1249200"/>
              <a:gd name="textAreaRight" fmla="*/ 1249560 w 1249200"/>
              <a:gd name="textAreaTop" fmla="*/ 0 h 456840"/>
              <a:gd name="textAreaBottom" fmla="*/ 457200 h 45684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3"/>
          </a:solidFill>
          <a:ln w="9525">
            <a:solidFill>
              <a:srgbClr val="E590E6"/>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7" name="Google Shape;886;p14"/>
          <p:cNvGrpSpPr/>
          <p:nvPr/>
        </p:nvGrpSpPr>
        <p:grpSpPr>
          <a:xfrm>
            <a:off x="8492400" y="3042360"/>
            <a:ext cx="606600" cy="457200"/>
            <a:chOff x="8492400" y="3042360"/>
            <a:chExt cx="606600" cy="457200"/>
          </a:xfrm>
        </p:grpSpPr>
        <p:sp>
          <p:nvSpPr>
            <p:cNvPr id="308" name="Google Shape;887;p14"/>
            <p:cNvSpPr/>
            <p:nvPr/>
          </p:nvSpPr>
          <p:spPr>
            <a:xfrm>
              <a:off x="8541360" y="318780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888;p14"/>
            <p:cNvSpPr/>
            <p:nvPr/>
          </p:nvSpPr>
          <p:spPr>
            <a:xfrm>
              <a:off x="8501760" y="327168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0" name="Google Shape;889;p14"/>
            <p:cNvSpPr/>
            <p:nvPr/>
          </p:nvSpPr>
          <p:spPr>
            <a:xfrm>
              <a:off x="8492400" y="32785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890;p14"/>
            <p:cNvSpPr/>
            <p:nvPr/>
          </p:nvSpPr>
          <p:spPr>
            <a:xfrm>
              <a:off x="8633520" y="30556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2" name="Google Shape;891;p14"/>
            <p:cNvSpPr/>
            <p:nvPr/>
          </p:nvSpPr>
          <p:spPr>
            <a:xfrm>
              <a:off x="8871480" y="304236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3" name="Google Shape;892;p14"/>
            <p:cNvSpPr/>
            <p:nvPr/>
          </p:nvSpPr>
          <p:spPr>
            <a:xfrm>
              <a:off x="8628120" y="306108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893;p14"/>
            <p:cNvSpPr/>
            <p:nvPr/>
          </p:nvSpPr>
          <p:spPr>
            <a:xfrm>
              <a:off x="8690760" y="320904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5" name="Google Shape;894;p14"/>
            <p:cNvSpPr/>
            <p:nvPr/>
          </p:nvSpPr>
          <p:spPr>
            <a:xfrm>
              <a:off x="8517240" y="32972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895;p14"/>
            <p:cNvSpPr/>
            <p:nvPr/>
          </p:nvSpPr>
          <p:spPr>
            <a:xfrm>
              <a:off x="8606520" y="322272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896;p14"/>
            <p:cNvSpPr/>
            <p:nvPr/>
          </p:nvSpPr>
          <p:spPr>
            <a:xfrm>
              <a:off x="8683200" y="30744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897;p14"/>
            <p:cNvSpPr/>
            <p:nvPr/>
          </p:nvSpPr>
          <p:spPr>
            <a:xfrm>
              <a:off x="8714520" y="34477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898;p14"/>
            <p:cNvSpPr/>
            <p:nvPr/>
          </p:nvSpPr>
          <p:spPr>
            <a:xfrm>
              <a:off x="8748720" y="3380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899;p14"/>
            <p:cNvSpPr/>
            <p:nvPr/>
          </p:nvSpPr>
          <p:spPr>
            <a:xfrm>
              <a:off x="8841960" y="349848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900;p14"/>
            <p:cNvSpPr/>
            <p:nvPr/>
          </p:nvSpPr>
          <p:spPr>
            <a:xfrm>
              <a:off x="8757000" y="337284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2" name="Google Shape;901;p14"/>
            <p:cNvSpPr/>
            <p:nvPr/>
          </p:nvSpPr>
          <p:spPr>
            <a:xfrm>
              <a:off x="8754840" y="336528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3" name="Google Shape;902;p14"/>
          <p:cNvGrpSpPr/>
          <p:nvPr/>
        </p:nvGrpSpPr>
        <p:grpSpPr>
          <a:xfrm>
            <a:off x="-617040" y="2680560"/>
            <a:ext cx="1891440" cy="3118680"/>
            <a:chOff x="-617040" y="2680560"/>
            <a:chExt cx="1891440" cy="3118680"/>
          </a:xfrm>
        </p:grpSpPr>
        <p:sp>
          <p:nvSpPr>
            <p:cNvPr id="324" name="Google Shape;903;p14"/>
            <p:cNvSpPr/>
            <p:nvPr/>
          </p:nvSpPr>
          <p:spPr>
            <a:xfrm rot="20740200">
              <a:off x="-267840" y="4216680"/>
              <a:ext cx="1389240" cy="1414080"/>
            </a:xfrm>
            <a:custGeom>
              <a:avLst/>
              <a:gdLst>
                <a:gd name="textAreaLeft" fmla="*/ 0 w 1389240"/>
                <a:gd name="textAreaRight" fmla="*/ 1389600 w 1389240"/>
                <a:gd name="textAreaTop" fmla="*/ 0 h 1414080"/>
                <a:gd name="textAreaBottom" fmla="*/ 1414440 h 141408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5" name="Google Shape;904;p14"/>
            <p:cNvSpPr/>
            <p:nvPr/>
          </p:nvSpPr>
          <p:spPr>
            <a:xfrm rot="20740200">
              <a:off x="-279720" y="4235040"/>
              <a:ext cx="1389240" cy="1414080"/>
            </a:xfrm>
            <a:custGeom>
              <a:avLst/>
              <a:gdLst>
                <a:gd name="textAreaLeft" fmla="*/ 0 w 1389240"/>
                <a:gd name="textAreaRight" fmla="*/ 1389600 w 1389240"/>
                <a:gd name="textAreaTop" fmla="*/ 0 h 1414080"/>
                <a:gd name="textAreaBottom" fmla="*/ 1414440 h 141408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6" name="Google Shape;905;p14"/>
            <p:cNvSpPr/>
            <p:nvPr/>
          </p:nvSpPr>
          <p:spPr>
            <a:xfrm rot="20740200">
              <a:off x="-184320" y="4326840"/>
              <a:ext cx="1176840" cy="1198800"/>
            </a:xfrm>
            <a:custGeom>
              <a:avLst/>
              <a:gdLst>
                <a:gd name="textAreaLeft" fmla="*/ 0 w 1176840"/>
                <a:gd name="textAreaRight" fmla="*/ 1177200 w 1176840"/>
                <a:gd name="textAreaTop" fmla="*/ 0 h 1198800"/>
                <a:gd name="textAreaBottom" fmla="*/ 1199160 h 11988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906;p14"/>
            <p:cNvSpPr/>
            <p:nvPr/>
          </p:nvSpPr>
          <p:spPr>
            <a:xfrm rot="20740200">
              <a:off x="98640" y="4645800"/>
              <a:ext cx="622440" cy="590400"/>
            </a:xfrm>
            <a:custGeom>
              <a:avLst/>
              <a:gdLst>
                <a:gd name="textAreaLeft" fmla="*/ 0 w 622440"/>
                <a:gd name="textAreaRight" fmla="*/ 622800 w 622440"/>
                <a:gd name="textAreaTop" fmla="*/ 0 h 590400"/>
                <a:gd name="textAreaBottom" fmla="*/ 590760 h 59040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8" name="Google Shape;907;p14"/>
            <p:cNvSpPr/>
            <p:nvPr/>
          </p:nvSpPr>
          <p:spPr>
            <a:xfrm rot="20740200">
              <a:off x="655200" y="504432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9" name="Google Shape;908;p14"/>
            <p:cNvSpPr/>
            <p:nvPr/>
          </p:nvSpPr>
          <p:spPr>
            <a:xfrm rot="20740200">
              <a:off x="714960" y="508068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0" name="Google Shape;909;p14"/>
            <p:cNvSpPr/>
            <p:nvPr/>
          </p:nvSpPr>
          <p:spPr>
            <a:xfrm rot="20740200">
              <a:off x="-249480" y="446364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1" name="Google Shape;910;p14"/>
            <p:cNvSpPr/>
            <p:nvPr/>
          </p:nvSpPr>
          <p:spPr>
            <a:xfrm rot="20740200">
              <a:off x="-189720" y="4500000"/>
              <a:ext cx="333360" cy="313200"/>
            </a:xfrm>
            <a:custGeom>
              <a:avLst/>
              <a:gdLst>
                <a:gd name="textAreaLeft" fmla="*/ 0 w 333360"/>
                <a:gd name="textAreaRight" fmla="*/ 333720 w 333360"/>
                <a:gd name="textAreaTop" fmla="*/ 0 h 313200"/>
                <a:gd name="textAreaBottom" fmla="*/ 313560 h 31320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2" name="Google Shape;911;p14"/>
            <p:cNvSpPr/>
            <p:nvPr/>
          </p:nvSpPr>
          <p:spPr>
            <a:xfrm rot="20740200">
              <a:off x="-402480" y="4381560"/>
              <a:ext cx="344880" cy="293400"/>
            </a:xfrm>
            <a:custGeom>
              <a:avLst/>
              <a:gdLst>
                <a:gd name="textAreaLeft" fmla="*/ 0 w 344880"/>
                <a:gd name="textAreaRight" fmla="*/ 345240 w 344880"/>
                <a:gd name="textAreaTop" fmla="*/ 0 h 293400"/>
                <a:gd name="textAreaBottom" fmla="*/ 293760 h 29340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912;p14"/>
            <p:cNvSpPr/>
            <p:nvPr/>
          </p:nvSpPr>
          <p:spPr>
            <a:xfrm rot="20740200">
              <a:off x="-487080" y="4281840"/>
              <a:ext cx="361080" cy="350280"/>
            </a:xfrm>
            <a:custGeom>
              <a:avLst/>
              <a:gdLst>
                <a:gd name="textAreaLeft" fmla="*/ 0 w 361080"/>
                <a:gd name="textAreaRight" fmla="*/ 361440 w 361080"/>
                <a:gd name="textAreaTop" fmla="*/ 0 h 350280"/>
                <a:gd name="textAreaBottom" fmla="*/ 350640 h 35028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4" name="Google Shape;913;p14"/>
            <p:cNvSpPr/>
            <p:nvPr/>
          </p:nvSpPr>
          <p:spPr>
            <a:xfrm rot="20740200">
              <a:off x="-484920" y="4295880"/>
              <a:ext cx="360720" cy="350280"/>
            </a:xfrm>
            <a:custGeom>
              <a:avLst/>
              <a:gdLst>
                <a:gd name="textAreaLeft" fmla="*/ 0 w 360720"/>
                <a:gd name="textAreaRight" fmla="*/ 361080 w 360720"/>
                <a:gd name="textAreaTop" fmla="*/ 0 h 350280"/>
                <a:gd name="textAreaBottom" fmla="*/ 350640 h 35028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914;p14"/>
            <p:cNvSpPr/>
            <p:nvPr/>
          </p:nvSpPr>
          <p:spPr>
            <a:xfrm rot="20740200">
              <a:off x="391320" y="5078160"/>
              <a:ext cx="230040" cy="246600"/>
            </a:xfrm>
            <a:custGeom>
              <a:avLst/>
              <a:gdLst>
                <a:gd name="textAreaLeft" fmla="*/ 0 w 230040"/>
                <a:gd name="textAreaRight" fmla="*/ 230400 w 230040"/>
                <a:gd name="textAreaTop" fmla="*/ 0 h 246600"/>
                <a:gd name="textAreaBottom" fmla="*/ 246960 h 24660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915;p14"/>
            <p:cNvSpPr/>
            <p:nvPr/>
          </p:nvSpPr>
          <p:spPr>
            <a:xfrm rot="20740200">
              <a:off x="-406800" y="4453920"/>
              <a:ext cx="59040" cy="145800"/>
            </a:xfrm>
            <a:custGeom>
              <a:avLst/>
              <a:gdLst>
                <a:gd name="textAreaLeft" fmla="*/ 0 w 59040"/>
                <a:gd name="textAreaRight" fmla="*/ 59400 w 59040"/>
                <a:gd name="textAreaTop" fmla="*/ 0 h 145800"/>
                <a:gd name="textAreaBottom" fmla="*/ 146160 h 14580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3080" bIns="73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916;p14"/>
            <p:cNvSpPr/>
            <p:nvPr/>
          </p:nvSpPr>
          <p:spPr>
            <a:xfrm rot="20740200">
              <a:off x="-235800" y="4694400"/>
              <a:ext cx="210960" cy="226080"/>
            </a:xfrm>
            <a:custGeom>
              <a:avLst/>
              <a:gdLst>
                <a:gd name="textAreaLeft" fmla="*/ 0 w 210960"/>
                <a:gd name="textAreaRight" fmla="*/ 211320 w 210960"/>
                <a:gd name="textAreaTop" fmla="*/ 0 h 226080"/>
                <a:gd name="textAreaBottom" fmla="*/ 226440 h 22608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8" name="Google Shape;917;p14"/>
            <p:cNvSpPr/>
            <p:nvPr/>
          </p:nvSpPr>
          <p:spPr>
            <a:xfrm rot="20740200">
              <a:off x="887040" y="5440320"/>
              <a:ext cx="125280" cy="62280"/>
            </a:xfrm>
            <a:custGeom>
              <a:avLst/>
              <a:gdLst>
                <a:gd name="textAreaLeft" fmla="*/ 0 w 125280"/>
                <a:gd name="textAreaRight" fmla="*/ 125640 w 125280"/>
                <a:gd name="textAreaTop" fmla="*/ 0 h 62280"/>
                <a:gd name="textAreaBottom" fmla="*/ 62640 h 6228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918;p14"/>
            <p:cNvSpPr/>
            <p:nvPr/>
          </p:nvSpPr>
          <p:spPr>
            <a:xfrm rot="20740200">
              <a:off x="-293400" y="2788920"/>
              <a:ext cx="1172520" cy="2761920"/>
            </a:xfrm>
            <a:custGeom>
              <a:avLst/>
              <a:gdLst>
                <a:gd name="textAreaLeft" fmla="*/ 0 w 1172520"/>
                <a:gd name="textAreaRight" fmla="*/ 1172880 w 1172520"/>
                <a:gd name="textAreaTop" fmla="*/ 0 h 2761920"/>
                <a:gd name="textAreaBottom" fmla="*/ 2762280 h 276192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0" name="Google Shape;919;p14"/>
            <p:cNvSpPr/>
            <p:nvPr/>
          </p:nvSpPr>
          <p:spPr>
            <a:xfrm rot="20740200">
              <a:off x="350280" y="2710800"/>
              <a:ext cx="277560" cy="506160"/>
            </a:xfrm>
            <a:custGeom>
              <a:avLst/>
              <a:gdLst>
                <a:gd name="textAreaLeft" fmla="*/ 0 w 277560"/>
                <a:gd name="textAreaRight" fmla="*/ 277920 w 277560"/>
                <a:gd name="textAreaTop" fmla="*/ 0 h 506160"/>
                <a:gd name="textAreaBottom" fmla="*/ 506520 h 50616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920;p14"/>
            <p:cNvSpPr/>
            <p:nvPr/>
          </p:nvSpPr>
          <p:spPr>
            <a:xfrm rot="20740200">
              <a:off x="-210240" y="3052080"/>
              <a:ext cx="1157040" cy="2503800"/>
            </a:xfrm>
            <a:custGeom>
              <a:avLst/>
              <a:gdLst>
                <a:gd name="textAreaLeft" fmla="*/ 0 w 1157040"/>
                <a:gd name="textAreaRight" fmla="*/ 1157400 w 1157040"/>
                <a:gd name="textAreaTop" fmla="*/ 0 h 2503800"/>
                <a:gd name="textAreaBottom" fmla="*/ 2504160 h 250380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921;p14"/>
            <p:cNvSpPr/>
            <p:nvPr/>
          </p:nvSpPr>
          <p:spPr>
            <a:xfrm rot="20740200">
              <a:off x="102240" y="5544360"/>
              <a:ext cx="277560" cy="81360"/>
            </a:xfrm>
            <a:custGeom>
              <a:avLst/>
              <a:gdLst>
                <a:gd name="textAreaLeft" fmla="*/ 0 w 277560"/>
                <a:gd name="textAreaRight" fmla="*/ 277920 w 277560"/>
                <a:gd name="textAreaTop" fmla="*/ 0 h 81360"/>
                <a:gd name="textAreaBottom" fmla="*/ 81720 h 8136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922;p14"/>
            <p:cNvSpPr/>
            <p:nvPr/>
          </p:nvSpPr>
          <p:spPr>
            <a:xfrm rot="20740200">
              <a:off x="181440" y="5568120"/>
              <a:ext cx="123120" cy="32760"/>
            </a:xfrm>
            <a:custGeom>
              <a:avLst/>
              <a:gdLst>
                <a:gd name="textAreaLeft" fmla="*/ 0 w 123120"/>
                <a:gd name="textAreaRight" fmla="*/ 123480 w 123120"/>
                <a:gd name="textAreaTop" fmla="*/ 0 h 32760"/>
                <a:gd name="textAreaBottom" fmla="*/ 33120 h 3276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923;p14"/>
            <p:cNvSpPr/>
            <p:nvPr/>
          </p:nvSpPr>
          <p:spPr>
            <a:xfrm rot="20740200">
              <a:off x="456120" y="2693520"/>
              <a:ext cx="120960" cy="124200"/>
            </a:xfrm>
            <a:custGeom>
              <a:avLst/>
              <a:gdLst>
                <a:gd name="textAreaLeft" fmla="*/ 0 w 120960"/>
                <a:gd name="textAreaRight" fmla="*/ 121320 w 120960"/>
                <a:gd name="textAreaTop" fmla="*/ 0 h 124200"/>
                <a:gd name="textAreaBottom" fmla="*/ 124560 h 12420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62280" bIns="62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924;p14"/>
            <p:cNvSpPr/>
            <p:nvPr/>
          </p:nvSpPr>
          <p:spPr>
            <a:xfrm rot="20740200">
              <a:off x="330840" y="3112560"/>
              <a:ext cx="382320" cy="990360"/>
            </a:xfrm>
            <a:custGeom>
              <a:avLst/>
              <a:gdLst>
                <a:gd name="textAreaLeft" fmla="*/ 0 w 382320"/>
                <a:gd name="textAreaRight" fmla="*/ 382680 w 382320"/>
                <a:gd name="textAreaTop" fmla="*/ 0 h 990360"/>
                <a:gd name="textAreaBottom" fmla="*/ 990720 h 99036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925;p14"/>
            <p:cNvSpPr/>
            <p:nvPr/>
          </p:nvSpPr>
          <p:spPr>
            <a:xfrm rot="20740200">
              <a:off x="310320" y="4275720"/>
              <a:ext cx="197640" cy="513720"/>
            </a:xfrm>
            <a:custGeom>
              <a:avLst/>
              <a:gdLst>
                <a:gd name="textAreaLeft" fmla="*/ 0 w 197640"/>
                <a:gd name="textAreaRight" fmla="*/ 198000 w 197640"/>
                <a:gd name="textAreaTop" fmla="*/ 0 h 513720"/>
                <a:gd name="textAreaBottom" fmla="*/ 514080 h 513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7" name="Google Shape;926;p14"/>
          <p:cNvGrpSpPr/>
          <p:nvPr/>
        </p:nvGrpSpPr>
        <p:grpSpPr>
          <a:xfrm>
            <a:off x="7745760" y="-769680"/>
            <a:ext cx="2400480" cy="2797200"/>
            <a:chOff x="7745760" y="-769680"/>
            <a:chExt cx="2400480" cy="2797200"/>
          </a:xfrm>
        </p:grpSpPr>
        <p:sp>
          <p:nvSpPr>
            <p:cNvPr id="348" name="Google Shape;927;p14"/>
            <p:cNvSpPr/>
            <p:nvPr/>
          </p:nvSpPr>
          <p:spPr>
            <a:xfrm flipV="1">
              <a:off x="8381520" y="-768600"/>
              <a:ext cx="581040" cy="1661760"/>
            </a:xfrm>
            <a:custGeom>
              <a:avLst/>
              <a:gdLst>
                <a:gd name="textAreaLeft" fmla="*/ 0 w 581040"/>
                <a:gd name="textAreaRight" fmla="*/ 581400 w 581040"/>
                <a:gd name="textAreaTop" fmla="*/ 360 h 1661760"/>
                <a:gd name="textAreaBottom" fmla="*/ 1662480 h 1661760"/>
              </a:gdLst>
              <a:ahLst/>
              <a:cxnLst/>
              <a:rect l="textAreaLeft" t="textAreaTop" r="textAreaRight" b="textAreaBottom"/>
              <a:pathLst>
                <a:path w="4283" h="12245">
                  <a:moveTo>
                    <a:pt x="4235" y="0"/>
                  </a:moveTo>
                  <a:lnTo>
                    <a:pt x="3196" y="131"/>
                  </a:lnTo>
                  <a:cubicBezTo>
                    <a:pt x="3062" y="2104"/>
                    <a:pt x="2123" y="2206"/>
                    <a:pt x="2123" y="2206"/>
                  </a:cubicBezTo>
                  <a:cubicBezTo>
                    <a:pt x="2123" y="2206"/>
                    <a:pt x="0" y="12245"/>
                    <a:pt x="126" y="12245"/>
                  </a:cubicBezTo>
                  <a:cubicBezTo>
                    <a:pt x="126" y="12245"/>
                    <a:pt x="126" y="12245"/>
                    <a:pt x="127" y="12245"/>
                  </a:cubicBezTo>
                  <a:cubicBezTo>
                    <a:pt x="4283" y="11169"/>
                    <a:pt x="4235" y="0"/>
                    <a:pt x="4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9" name="Google Shape;928;p14"/>
            <p:cNvSpPr/>
            <p:nvPr/>
          </p:nvSpPr>
          <p:spPr>
            <a:xfrm flipV="1">
              <a:off x="8315280" y="-769680"/>
              <a:ext cx="581400" cy="1661760"/>
            </a:xfrm>
            <a:custGeom>
              <a:avLst/>
              <a:gdLst>
                <a:gd name="textAreaLeft" fmla="*/ 0 w 581400"/>
                <a:gd name="textAreaRight" fmla="*/ 581760 w 581400"/>
                <a:gd name="textAreaTop" fmla="*/ 360 h 1661760"/>
                <a:gd name="textAreaBottom" fmla="*/ 1662480 h 1661760"/>
              </a:gdLst>
              <a:ahLst/>
              <a:cxnLst/>
              <a:rect l="textAreaLeft" t="textAreaTop" r="textAreaRight" b="textAreaBottom"/>
              <a:pathLst>
                <a:path w="4285" h="12246">
                  <a:moveTo>
                    <a:pt x="4236" y="1"/>
                  </a:moveTo>
                  <a:lnTo>
                    <a:pt x="3198" y="132"/>
                  </a:lnTo>
                  <a:cubicBezTo>
                    <a:pt x="3063" y="2105"/>
                    <a:pt x="2123" y="2207"/>
                    <a:pt x="2123" y="2207"/>
                  </a:cubicBezTo>
                  <a:cubicBezTo>
                    <a:pt x="2123" y="2207"/>
                    <a:pt x="1" y="12246"/>
                    <a:pt x="127" y="12246"/>
                  </a:cubicBezTo>
                  <a:cubicBezTo>
                    <a:pt x="127" y="12246"/>
                    <a:pt x="127" y="12246"/>
                    <a:pt x="127" y="12246"/>
                  </a:cubicBezTo>
                  <a:cubicBezTo>
                    <a:pt x="4285" y="11168"/>
                    <a:pt x="4236" y="1"/>
                    <a:pt x="423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929;p14"/>
            <p:cNvSpPr/>
            <p:nvPr/>
          </p:nvSpPr>
          <p:spPr>
            <a:xfrm flipV="1">
              <a:off x="7779600" y="-619200"/>
              <a:ext cx="1387800" cy="1360080"/>
            </a:xfrm>
            <a:custGeom>
              <a:avLst/>
              <a:gdLst>
                <a:gd name="textAreaLeft" fmla="*/ 0 w 1387800"/>
                <a:gd name="textAreaRight" fmla="*/ 1388160 w 1387800"/>
                <a:gd name="textAreaTop" fmla="*/ 360 h 1360080"/>
                <a:gd name="textAreaBottom" fmla="*/ 1360800 h 1360080"/>
              </a:gdLst>
              <a:ahLst/>
              <a:cxnLst/>
              <a:rect l="textAreaLeft" t="textAreaTop" r="textAreaRight" b="textAreaBottom"/>
              <a:pathLst>
                <a:path w="10227" h="10024">
                  <a:moveTo>
                    <a:pt x="9769" y="0"/>
                  </a:moveTo>
                  <a:cubicBezTo>
                    <a:pt x="9769" y="0"/>
                    <a:pt x="0" y="6106"/>
                    <a:pt x="1347" y="10022"/>
                  </a:cubicBezTo>
                  <a:cubicBezTo>
                    <a:pt x="1348" y="10023"/>
                    <a:pt x="1349" y="10023"/>
                    <a:pt x="1350" y="10023"/>
                  </a:cubicBezTo>
                  <a:cubicBezTo>
                    <a:pt x="1520" y="10023"/>
                    <a:pt x="9007" y="2903"/>
                    <a:pt x="9007" y="2903"/>
                  </a:cubicBezTo>
                  <a:cubicBezTo>
                    <a:pt x="9007" y="2903"/>
                    <a:pt x="8578" y="2095"/>
                    <a:pt x="10226" y="902"/>
                  </a:cubicBezTo>
                  <a:lnTo>
                    <a:pt x="976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1" name="Google Shape;930;p14"/>
            <p:cNvSpPr/>
            <p:nvPr/>
          </p:nvSpPr>
          <p:spPr>
            <a:xfrm flipV="1">
              <a:off x="7745760" y="-577440"/>
              <a:ext cx="1387800" cy="1360080"/>
            </a:xfrm>
            <a:custGeom>
              <a:avLst/>
              <a:gdLst>
                <a:gd name="textAreaLeft" fmla="*/ 0 w 1387800"/>
                <a:gd name="textAreaRight" fmla="*/ 1388160 w 1387800"/>
                <a:gd name="textAreaTop" fmla="*/ 360 h 1360080"/>
                <a:gd name="textAreaBottom" fmla="*/ 1360800 h 1360080"/>
              </a:gdLst>
              <a:ahLst/>
              <a:cxnLst/>
              <a:rect l="textAreaLeft" t="textAreaTop" r="textAreaRight" b="textAreaBottom"/>
              <a:pathLst>
                <a:path w="10228" h="10024">
                  <a:moveTo>
                    <a:pt x="9770" y="1"/>
                  </a:moveTo>
                  <a:cubicBezTo>
                    <a:pt x="9770" y="1"/>
                    <a:pt x="0" y="6107"/>
                    <a:pt x="1349" y="10022"/>
                  </a:cubicBezTo>
                  <a:cubicBezTo>
                    <a:pt x="1349" y="10023"/>
                    <a:pt x="1350" y="10024"/>
                    <a:pt x="1352" y="10024"/>
                  </a:cubicBezTo>
                  <a:cubicBezTo>
                    <a:pt x="1522" y="10024"/>
                    <a:pt x="9009" y="2903"/>
                    <a:pt x="9009" y="2903"/>
                  </a:cubicBezTo>
                  <a:cubicBezTo>
                    <a:pt x="9009" y="2903"/>
                    <a:pt x="8580" y="2096"/>
                    <a:pt x="10228" y="903"/>
                  </a:cubicBezTo>
                  <a:lnTo>
                    <a:pt x="9770"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931;p14"/>
            <p:cNvSpPr/>
            <p:nvPr/>
          </p:nvSpPr>
          <p:spPr>
            <a:xfrm flipV="1">
              <a:off x="8532360" y="204840"/>
              <a:ext cx="253440" cy="224280"/>
            </a:xfrm>
            <a:custGeom>
              <a:avLst/>
              <a:gdLst>
                <a:gd name="textAreaLeft" fmla="*/ 0 w 253440"/>
                <a:gd name="textAreaRight" fmla="*/ 253800 w 253440"/>
                <a:gd name="textAreaTop" fmla="*/ -360 h 224280"/>
                <a:gd name="textAreaBottom" fmla="*/ 224280 h 224280"/>
              </a:gdLst>
              <a:ahLst/>
              <a:cxnLst/>
              <a:rect l="textAreaLeft" t="textAreaTop" r="textAreaRight" b="textAreaBottom"/>
              <a:pathLst>
                <a:path w="1870" h="1656">
                  <a:moveTo>
                    <a:pt x="1137" y="0"/>
                  </a:moveTo>
                  <a:cubicBezTo>
                    <a:pt x="888" y="0"/>
                    <a:pt x="614" y="118"/>
                    <a:pt x="401" y="339"/>
                  </a:cubicBezTo>
                  <a:cubicBezTo>
                    <a:pt x="47" y="707"/>
                    <a:pt x="0" y="1225"/>
                    <a:pt x="294" y="1496"/>
                  </a:cubicBezTo>
                  <a:cubicBezTo>
                    <a:pt x="411" y="1603"/>
                    <a:pt x="566" y="1655"/>
                    <a:pt x="732" y="1655"/>
                  </a:cubicBezTo>
                  <a:cubicBezTo>
                    <a:pt x="981" y="1655"/>
                    <a:pt x="1255" y="1538"/>
                    <a:pt x="1468" y="1316"/>
                  </a:cubicBezTo>
                  <a:cubicBezTo>
                    <a:pt x="1822" y="947"/>
                    <a:pt x="1869" y="429"/>
                    <a:pt x="1576" y="160"/>
                  </a:cubicBezTo>
                  <a:cubicBezTo>
                    <a:pt x="1458" y="52"/>
                    <a:pt x="1303" y="0"/>
                    <a:pt x="113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932;p14"/>
            <p:cNvSpPr/>
            <p:nvPr/>
          </p:nvSpPr>
          <p:spPr>
            <a:xfrm flipV="1">
              <a:off x="8639640" y="232560"/>
              <a:ext cx="26640" cy="144720"/>
            </a:xfrm>
            <a:custGeom>
              <a:avLst/>
              <a:gdLst>
                <a:gd name="textAreaLeft" fmla="*/ 0 w 26640"/>
                <a:gd name="textAreaRight" fmla="*/ 27000 w 26640"/>
                <a:gd name="textAreaTop" fmla="*/ 360 h 144720"/>
                <a:gd name="textAreaBottom" fmla="*/ 145440 h 144720"/>
              </a:gdLst>
              <a:ahLst/>
              <a:cxnLst/>
              <a:rect l="textAreaLeft" t="textAreaTop" r="textAreaRight" b="textAreaBottom"/>
              <a:pathLst>
                <a:path w="198" h="1068">
                  <a:moveTo>
                    <a:pt x="73" y="0"/>
                  </a:moveTo>
                  <a:cubicBezTo>
                    <a:pt x="37" y="114"/>
                    <a:pt x="25" y="215"/>
                    <a:pt x="13" y="314"/>
                  </a:cubicBezTo>
                  <a:cubicBezTo>
                    <a:pt x="0" y="413"/>
                    <a:pt x="1" y="504"/>
                    <a:pt x="3" y="594"/>
                  </a:cubicBezTo>
                  <a:cubicBezTo>
                    <a:pt x="9" y="682"/>
                    <a:pt x="16" y="770"/>
                    <a:pt x="37" y="848"/>
                  </a:cubicBezTo>
                  <a:cubicBezTo>
                    <a:pt x="56" y="927"/>
                    <a:pt x="79" y="1005"/>
                    <a:pt x="122" y="1068"/>
                  </a:cubicBezTo>
                  <a:cubicBezTo>
                    <a:pt x="158" y="954"/>
                    <a:pt x="173" y="853"/>
                    <a:pt x="183" y="754"/>
                  </a:cubicBezTo>
                  <a:cubicBezTo>
                    <a:pt x="197" y="655"/>
                    <a:pt x="194" y="564"/>
                    <a:pt x="193" y="474"/>
                  </a:cubicBezTo>
                  <a:cubicBezTo>
                    <a:pt x="187" y="386"/>
                    <a:pt x="180" y="298"/>
                    <a:pt x="158" y="220"/>
                  </a:cubicBezTo>
                  <a:cubicBezTo>
                    <a:pt x="140" y="141"/>
                    <a:pt x="117" y="63"/>
                    <a:pt x="7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360" bIns="72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4" name="Google Shape;933;p14"/>
            <p:cNvSpPr/>
            <p:nvPr/>
          </p:nvSpPr>
          <p:spPr>
            <a:xfrm flipV="1">
              <a:off x="8631720" y="203400"/>
              <a:ext cx="173160" cy="223560"/>
            </a:xfrm>
            <a:custGeom>
              <a:avLst/>
              <a:gdLst>
                <a:gd name="textAreaLeft" fmla="*/ 0 w 173160"/>
                <a:gd name="textAreaRight" fmla="*/ 173520 w 173160"/>
                <a:gd name="textAreaTop" fmla="*/ -360 h 223560"/>
                <a:gd name="textAreaBottom" fmla="*/ 223560 h 223560"/>
              </a:gdLst>
              <a:ahLst/>
              <a:cxnLst/>
              <a:rect l="textAreaLeft" t="textAreaTop" r="textAreaRight" b="textAreaBottom"/>
              <a:pathLst>
                <a:path w="1278" h="1650">
                  <a:moveTo>
                    <a:pt x="543" y="0"/>
                  </a:moveTo>
                  <a:cubicBezTo>
                    <a:pt x="656" y="22"/>
                    <a:pt x="758" y="67"/>
                    <a:pt x="843" y="144"/>
                  </a:cubicBezTo>
                  <a:cubicBezTo>
                    <a:pt x="1136" y="413"/>
                    <a:pt x="1089" y="931"/>
                    <a:pt x="735" y="1300"/>
                  </a:cubicBezTo>
                  <a:cubicBezTo>
                    <a:pt x="523" y="1521"/>
                    <a:pt x="250" y="1637"/>
                    <a:pt x="1" y="1637"/>
                  </a:cubicBezTo>
                  <a:cubicBezTo>
                    <a:pt x="47" y="1646"/>
                    <a:pt x="95" y="1650"/>
                    <a:pt x="143" y="1650"/>
                  </a:cubicBezTo>
                  <a:cubicBezTo>
                    <a:pt x="391" y="1650"/>
                    <a:pt x="664" y="1534"/>
                    <a:pt x="874" y="1314"/>
                  </a:cubicBezTo>
                  <a:cubicBezTo>
                    <a:pt x="1228" y="946"/>
                    <a:pt x="1277" y="428"/>
                    <a:pt x="982" y="157"/>
                  </a:cubicBezTo>
                  <a:cubicBezTo>
                    <a:pt x="864" y="49"/>
                    <a:pt x="709" y="0"/>
                    <a:pt x="54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5" name="Google Shape;934;p14"/>
            <p:cNvSpPr/>
            <p:nvPr/>
          </p:nvSpPr>
          <p:spPr>
            <a:xfrm flipV="1">
              <a:off x="9072720" y="569520"/>
              <a:ext cx="1073520" cy="901800"/>
            </a:xfrm>
            <a:custGeom>
              <a:avLst/>
              <a:gdLst>
                <a:gd name="textAreaLeft" fmla="*/ 0 w 1073520"/>
                <a:gd name="textAreaRight" fmla="*/ 1073880 w 1073520"/>
                <a:gd name="textAreaTop" fmla="*/ -360 h 901800"/>
                <a:gd name="textAreaBottom" fmla="*/ 901800 h 901800"/>
              </a:gdLst>
              <a:ahLst/>
              <a:cxnLst/>
              <a:rect l="textAreaLeft" t="textAreaTop" r="textAreaRight" b="textAreaBottom"/>
              <a:pathLst>
                <a:path w="7911" h="6647">
                  <a:moveTo>
                    <a:pt x="5459" y="1307"/>
                  </a:moveTo>
                  <a:cubicBezTo>
                    <a:pt x="5506" y="1307"/>
                    <a:pt x="5551" y="1309"/>
                    <a:pt x="5595" y="1313"/>
                  </a:cubicBezTo>
                  <a:cubicBezTo>
                    <a:pt x="6086" y="1362"/>
                    <a:pt x="6374" y="1762"/>
                    <a:pt x="6310" y="2255"/>
                  </a:cubicBezTo>
                  <a:cubicBezTo>
                    <a:pt x="6260" y="2655"/>
                    <a:pt x="5997" y="3023"/>
                    <a:pt x="5759" y="3338"/>
                  </a:cubicBezTo>
                  <a:cubicBezTo>
                    <a:pt x="5444" y="3753"/>
                    <a:pt x="5067" y="4158"/>
                    <a:pt x="4640" y="4459"/>
                  </a:cubicBezTo>
                  <a:cubicBezTo>
                    <a:pt x="4280" y="4713"/>
                    <a:pt x="3710" y="4947"/>
                    <a:pt x="3231" y="4947"/>
                  </a:cubicBezTo>
                  <a:cubicBezTo>
                    <a:pt x="2772" y="4947"/>
                    <a:pt x="2396" y="4732"/>
                    <a:pt x="2367" y="4112"/>
                  </a:cubicBezTo>
                  <a:cubicBezTo>
                    <a:pt x="2359" y="3920"/>
                    <a:pt x="2411" y="3724"/>
                    <a:pt x="2484" y="3543"/>
                  </a:cubicBezTo>
                  <a:cubicBezTo>
                    <a:pt x="2778" y="2816"/>
                    <a:pt x="3421" y="2178"/>
                    <a:pt x="4073" y="1757"/>
                  </a:cubicBezTo>
                  <a:cubicBezTo>
                    <a:pt x="4413" y="1535"/>
                    <a:pt x="4979" y="1307"/>
                    <a:pt x="5459" y="1307"/>
                  </a:cubicBezTo>
                  <a:close/>
                  <a:moveTo>
                    <a:pt x="5462" y="0"/>
                  </a:moveTo>
                  <a:cubicBezTo>
                    <a:pt x="5302" y="0"/>
                    <a:pt x="5140" y="16"/>
                    <a:pt x="4981" y="47"/>
                  </a:cubicBezTo>
                  <a:cubicBezTo>
                    <a:pt x="2331" y="572"/>
                    <a:pt x="1314" y="3484"/>
                    <a:pt x="0" y="5482"/>
                  </a:cubicBezTo>
                  <a:lnTo>
                    <a:pt x="262" y="6646"/>
                  </a:lnTo>
                  <a:cubicBezTo>
                    <a:pt x="709" y="6310"/>
                    <a:pt x="1146" y="6230"/>
                    <a:pt x="1591" y="6230"/>
                  </a:cubicBezTo>
                  <a:cubicBezTo>
                    <a:pt x="1649" y="6230"/>
                    <a:pt x="1707" y="6231"/>
                    <a:pt x="1765" y="6233"/>
                  </a:cubicBezTo>
                  <a:cubicBezTo>
                    <a:pt x="2127" y="6249"/>
                    <a:pt x="2497" y="6303"/>
                    <a:pt x="2882" y="6303"/>
                  </a:cubicBezTo>
                  <a:cubicBezTo>
                    <a:pt x="3021" y="6303"/>
                    <a:pt x="3162" y="6296"/>
                    <a:pt x="3306" y="6278"/>
                  </a:cubicBezTo>
                  <a:lnTo>
                    <a:pt x="3306" y="6280"/>
                  </a:lnTo>
                  <a:cubicBezTo>
                    <a:pt x="4455" y="6134"/>
                    <a:pt x="5497" y="5536"/>
                    <a:pt x="6342" y="4712"/>
                  </a:cubicBezTo>
                  <a:cubicBezTo>
                    <a:pt x="7146" y="3928"/>
                    <a:pt x="7911" y="2763"/>
                    <a:pt x="7685" y="1650"/>
                  </a:cubicBezTo>
                  <a:cubicBezTo>
                    <a:pt x="7477" y="628"/>
                    <a:pt x="6489" y="0"/>
                    <a:pt x="546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6" name="Google Shape;935;p14"/>
            <p:cNvSpPr/>
            <p:nvPr/>
          </p:nvSpPr>
          <p:spPr>
            <a:xfrm flipV="1">
              <a:off x="9054720" y="623880"/>
              <a:ext cx="1073520" cy="901800"/>
            </a:xfrm>
            <a:custGeom>
              <a:avLst/>
              <a:gdLst>
                <a:gd name="textAreaLeft" fmla="*/ 0 w 1073520"/>
                <a:gd name="textAreaRight" fmla="*/ 1073880 w 1073520"/>
                <a:gd name="textAreaTop" fmla="*/ -360 h 901800"/>
                <a:gd name="textAreaBottom" fmla="*/ 901800 h 901800"/>
              </a:gdLst>
              <a:ahLst/>
              <a:cxnLst/>
              <a:rect l="textAreaLeft" t="textAreaTop" r="textAreaRight" b="textAreaBottom"/>
              <a:pathLst>
                <a:path w="7911" h="6648">
                  <a:moveTo>
                    <a:pt x="5462" y="1307"/>
                  </a:moveTo>
                  <a:cubicBezTo>
                    <a:pt x="5507" y="1307"/>
                    <a:pt x="5551" y="1309"/>
                    <a:pt x="5594" y="1313"/>
                  </a:cubicBezTo>
                  <a:cubicBezTo>
                    <a:pt x="6085" y="1362"/>
                    <a:pt x="6372" y="1764"/>
                    <a:pt x="6311" y="2255"/>
                  </a:cubicBezTo>
                  <a:cubicBezTo>
                    <a:pt x="6259" y="2655"/>
                    <a:pt x="5997" y="3024"/>
                    <a:pt x="5758" y="3338"/>
                  </a:cubicBezTo>
                  <a:cubicBezTo>
                    <a:pt x="5444" y="3753"/>
                    <a:pt x="5066" y="4158"/>
                    <a:pt x="4638" y="4459"/>
                  </a:cubicBezTo>
                  <a:cubicBezTo>
                    <a:pt x="4279" y="4713"/>
                    <a:pt x="3709" y="4947"/>
                    <a:pt x="3230" y="4947"/>
                  </a:cubicBezTo>
                  <a:cubicBezTo>
                    <a:pt x="2772" y="4947"/>
                    <a:pt x="2396" y="4732"/>
                    <a:pt x="2368" y="4112"/>
                  </a:cubicBezTo>
                  <a:cubicBezTo>
                    <a:pt x="2359" y="3919"/>
                    <a:pt x="2411" y="3725"/>
                    <a:pt x="2484" y="3542"/>
                  </a:cubicBezTo>
                  <a:cubicBezTo>
                    <a:pt x="2776" y="2816"/>
                    <a:pt x="3420" y="2180"/>
                    <a:pt x="4071" y="1757"/>
                  </a:cubicBezTo>
                  <a:cubicBezTo>
                    <a:pt x="4414" y="1536"/>
                    <a:pt x="4982" y="1307"/>
                    <a:pt x="5462" y="1307"/>
                  </a:cubicBezTo>
                  <a:close/>
                  <a:moveTo>
                    <a:pt x="5461" y="0"/>
                  </a:moveTo>
                  <a:cubicBezTo>
                    <a:pt x="5301" y="0"/>
                    <a:pt x="5140" y="16"/>
                    <a:pt x="4981" y="47"/>
                  </a:cubicBezTo>
                  <a:cubicBezTo>
                    <a:pt x="2330" y="572"/>
                    <a:pt x="1313" y="3483"/>
                    <a:pt x="0" y="5482"/>
                  </a:cubicBezTo>
                  <a:lnTo>
                    <a:pt x="261" y="6648"/>
                  </a:lnTo>
                  <a:cubicBezTo>
                    <a:pt x="706" y="6313"/>
                    <a:pt x="1142" y="6231"/>
                    <a:pt x="1585" y="6231"/>
                  </a:cubicBezTo>
                  <a:cubicBezTo>
                    <a:pt x="1645" y="6231"/>
                    <a:pt x="1705" y="6232"/>
                    <a:pt x="1765" y="6235"/>
                  </a:cubicBezTo>
                  <a:cubicBezTo>
                    <a:pt x="2128" y="6250"/>
                    <a:pt x="2500" y="6304"/>
                    <a:pt x="2887" y="6304"/>
                  </a:cubicBezTo>
                  <a:cubicBezTo>
                    <a:pt x="3024" y="6304"/>
                    <a:pt x="3163" y="6297"/>
                    <a:pt x="3304" y="6279"/>
                  </a:cubicBezTo>
                  <a:cubicBezTo>
                    <a:pt x="4454" y="6134"/>
                    <a:pt x="5496" y="5537"/>
                    <a:pt x="6341" y="4714"/>
                  </a:cubicBezTo>
                  <a:cubicBezTo>
                    <a:pt x="7147" y="3928"/>
                    <a:pt x="7911" y="2763"/>
                    <a:pt x="7685" y="1650"/>
                  </a:cubicBezTo>
                  <a:cubicBezTo>
                    <a:pt x="7477" y="629"/>
                    <a:pt x="6489" y="0"/>
                    <a:pt x="5461"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7" name="Google Shape;936;p14"/>
            <p:cNvSpPr/>
            <p:nvPr/>
          </p:nvSpPr>
          <p:spPr>
            <a:xfrm flipV="1">
              <a:off x="8471520" y="828720"/>
              <a:ext cx="821880" cy="1198800"/>
            </a:xfrm>
            <a:custGeom>
              <a:avLst/>
              <a:gdLst>
                <a:gd name="textAreaLeft" fmla="*/ 0 w 821880"/>
                <a:gd name="textAreaRight" fmla="*/ 822240 w 821880"/>
                <a:gd name="textAreaTop" fmla="*/ 360 h 1198800"/>
                <a:gd name="textAreaBottom" fmla="*/ 1199520 h 1198800"/>
              </a:gdLst>
              <a:ahLst/>
              <a:cxnLst/>
              <a:rect l="textAreaLeft" t="textAreaTop" r="textAreaRight" b="textAreaBottom"/>
              <a:pathLst>
                <a:path w="6059" h="8836">
                  <a:moveTo>
                    <a:pt x="2817" y="1329"/>
                  </a:moveTo>
                  <a:cubicBezTo>
                    <a:pt x="3012" y="1329"/>
                    <a:pt x="3204" y="1400"/>
                    <a:pt x="3364" y="1547"/>
                  </a:cubicBezTo>
                  <a:lnTo>
                    <a:pt x="3364" y="1545"/>
                  </a:lnTo>
                  <a:cubicBezTo>
                    <a:pt x="3729" y="1881"/>
                    <a:pt x="3939" y="2508"/>
                    <a:pt x="3982" y="2936"/>
                  </a:cubicBezTo>
                  <a:cubicBezTo>
                    <a:pt x="4055" y="3678"/>
                    <a:pt x="3952" y="4553"/>
                    <a:pt x="3549" y="5232"/>
                  </a:cubicBezTo>
                  <a:cubicBezTo>
                    <a:pt x="3448" y="5402"/>
                    <a:pt x="3324" y="5565"/>
                    <a:pt x="3162" y="5683"/>
                  </a:cubicBezTo>
                  <a:cubicBezTo>
                    <a:pt x="2942" y="5842"/>
                    <a:pt x="2740" y="5910"/>
                    <a:pt x="2559" y="5910"/>
                  </a:cubicBezTo>
                  <a:cubicBezTo>
                    <a:pt x="1864" y="5910"/>
                    <a:pt x="1462" y="4914"/>
                    <a:pt x="1423" y="4257"/>
                  </a:cubicBezTo>
                  <a:cubicBezTo>
                    <a:pt x="1394" y="3754"/>
                    <a:pt x="1481" y="3219"/>
                    <a:pt x="1616" y="2725"/>
                  </a:cubicBezTo>
                  <a:cubicBezTo>
                    <a:pt x="1718" y="2351"/>
                    <a:pt x="1849" y="1924"/>
                    <a:pt x="2141" y="1630"/>
                  </a:cubicBezTo>
                  <a:cubicBezTo>
                    <a:pt x="2338" y="1433"/>
                    <a:pt x="2580" y="1329"/>
                    <a:pt x="2817" y="1329"/>
                  </a:cubicBezTo>
                  <a:close/>
                  <a:moveTo>
                    <a:pt x="2754" y="0"/>
                  </a:moveTo>
                  <a:cubicBezTo>
                    <a:pt x="2416" y="0"/>
                    <a:pt x="2073" y="77"/>
                    <a:pt x="1751" y="246"/>
                  </a:cubicBezTo>
                  <a:cubicBezTo>
                    <a:pt x="704" y="794"/>
                    <a:pt x="248" y="2097"/>
                    <a:pt x="127" y="3184"/>
                  </a:cubicBezTo>
                  <a:cubicBezTo>
                    <a:pt x="0" y="4324"/>
                    <a:pt x="183" y="5464"/>
                    <a:pt x="802" y="6391"/>
                  </a:cubicBezTo>
                  <a:cubicBezTo>
                    <a:pt x="1094" y="6828"/>
                    <a:pt x="1494" y="7136"/>
                    <a:pt x="1826" y="7480"/>
                  </a:cubicBezTo>
                  <a:cubicBezTo>
                    <a:pt x="2167" y="7834"/>
                    <a:pt x="2439" y="8225"/>
                    <a:pt x="2455" y="8836"/>
                  </a:cubicBezTo>
                  <a:lnTo>
                    <a:pt x="3567" y="8279"/>
                  </a:lnTo>
                  <a:cubicBezTo>
                    <a:pt x="4349" y="6044"/>
                    <a:pt x="6058" y="3439"/>
                    <a:pt x="4786" y="1180"/>
                  </a:cubicBezTo>
                  <a:cubicBezTo>
                    <a:pt x="4382" y="464"/>
                    <a:pt x="3582" y="0"/>
                    <a:pt x="27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8" name="Google Shape;937;p14"/>
            <p:cNvSpPr/>
            <p:nvPr/>
          </p:nvSpPr>
          <p:spPr>
            <a:xfrm flipV="1">
              <a:off x="8402400" y="785160"/>
              <a:ext cx="821880" cy="1199160"/>
            </a:xfrm>
            <a:custGeom>
              <a:avLst/>
              <a:gdLst>
                <a:gd name="textAreaLeft" fmla="*/ 0 w 821880"/>
                <a:gd name="textAreaRight" fmla="*/ 822240 w 821880"/>
                <a:gd name="textAreaTop" fmla="*/ -360 h 1199160"/>
                <a:gd name="textAreaBottom" fmla="*/ 1199160 h 1199160"/>
              </a:gdLst>
              <a:ahLst/>
              <a:cxnLst/>
              <a:rect l="textAreaLeft" t="textAreaTop" r="textAreaRight" b="textAreaBottom"/>
              <a:pathLst>
                <a:path w="6059" h="8838">
                  <a:moveTo>
                    <a:pt x="2817" y="1329"/>
                  </a:moveTo>
                  <a:cubicBezTo>
                    <a:pt x="3013" y="1329"/>
                    <a:pt x="3205" y="1400"/>
                    <a:pt x="3365" y="1547"/>
                  </a:cubicBezTo>
                  <a:cubicBezTo>
                    <a:pt x="3729" y="1881"/>
                    <a:pt x="3939" y="2510"/>
                    <a:pt x="3982" y="2936"/>
                  </a:cubicBezTo>
                  <a:cubicBezTo>
                    <a:pt x="4057" y="3680"/>
                    <a:pt x="3952" y="4555"/>
                    <a:pt x="3551" y="5232"/>
                  </a:cubicBezTo>
                  <a:cubicBezTo>
                    <a:pt x="3450" y="5402"/>
                    <a:pt x="3325" y="5565"/>
                    <a:pt x="3162" y="5683"/>
                  </a:cubicBezTo>
                  <a:cubicBezTo>
                    <a:pt x="2942" y="5842"/>
                    <a:pt x="2741" y="5910"/>
                    <a:pt x="2559" y="5910"/>
                  </a:cubicBezTo>
                  <a:cubicBezTo>
                    <a:pt x="1865" y="5910"/>
                    <a:pt x="1464" y="4914"/>
                    <a:pt x="1425" y="4257"/>
                  </a:cubicBezTo>
                  <a:cubicBezTo>
                    <a:pt x="1395" y="3754"/>
                    <a:pt x="1481" y="3219"/>
                    <a:pt x="1617" y="2726"/>
                  </a:cubicBezTo>
                  <a:cubicBezTo>
                    <a:pt x="1720" y="2351"/>
                    <a:pt x="1851" y="1924"/>
                    <a:pt x="2143" y="1630"/>
                  </a:cubicBezTo>
                  <a:cubicBezTo>
                    <a:pt x="2339" y="1433"/>
                    <a:pt x="2581" y="1329"/>
                    <a:pt x="2817" y="1329"/>
                  </a:cubicBezTo>
                  <a:close/>
                  <a:moveTo>
                    <a:pt x="2754" y="0"/>
                  </a:moveTo>
                  <a:cubicBezTo>
                    <a:pt x="2417" y="0"/>
                    <a:pt x="2074" y="77"/>
                    <a:pt x="1752" y="246"/>
                  </a:cubicBezTo>
                  <a:cubicBezTo>
                    <a:pt x="704" y="794"/>
                    <a:pt x="248" y="2097"/>
                    <a:pt x="127" y="3185"/>
                  </a:cubicBezTo>
                  <a:cubicBezTo>
                    <a:pt x="0" y="4324"/>
                    <a:pt x="183" y="5464"/>
                    <a:pt x="802" y="6391"/>
                  </a:cubicBezTo>
                  <a:cubicBezTo>
                    <a:pt x="1094" y="6828"/>
                    <a:pt x="1494" y="7136"/>
                    <a:pt x="1827" y="7482"/>
                  </a:cubicBezTo>
                  <a:cubicBezTo>
                    <a:pt x="2168" y="7834"/>
                    <a:pt x="2440" y="8226"/>
                    <a:pt x="2455" y="8837"/>
                  </a:cubicBezTo>
                  <a:lnTo>
                    <a:pt x="3569" y="8279"/>
                  </a:lnTo>
                  <a:cubicBezTo>
                    <a:pt x="4349" y="6044"/>
                    <a:pt x="6059" y="3439"/>
                    <a:pt x="4787" y="1180"/>
                  </a:cubicBezTo>
                  <a:cubicBezTo>
                    <a:pt x="4384" y="465"/>
                    <a:pt x="3583" y="0"/>
                    <a:pt x="27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938;p14"/>
            <p:cNvSpPr/>
            <p:nvPr/>
          </p:nvSpPr>
          <p:spPr>
            <a:xfrm flipV="1">
              <a:off x="9432720" y="1297440"/>
              <a:ext cx="614880" cy="196560"/>
            </a:xfrm>
            <a:custGeom>
              <a:avLst/>
              <a:gdLst>
                <a:gd name="textAreaLeft" fmla="*/ 0 w 614880"/>
                <a:gd name="textAreaRight" fmla="*/ 615240 w 614880"/>
                <a:gd name="textAreaTop" fmla="*/ 360 h 196560"/>
                <a:gd name="textAreaBottom" fmla="*/ 197280 h 196560"/>
              </a:gdLst>
              <a:ahLst/>
              <a:cxnLst/>
              <a:rect l="textAreaLeft" t="textAreaTop" r="textAreaRight" b="textAreaBottom"/>
              <a:pathLst>
                <a:path w="4534" h="1450">
                  <a:moveTo>
                    <a:pt x="2703" y="1"/>
                  </a:moveTo>
                  <a:cubicBezTo>
                    <a:pt x="1694" y="1"/>
                    <a:pt x="655" y="718"/>
                    <a:pt x="0" y="1449"/>
                  </a:cubicBezTo>
                  <a:cubicBezTo>
                    <a:pt x="706" y="818"/>
                    <a:pt x="1624" y="186"/>
                    <a:pt x="2591" y="114"/>
                  </a:cubicBezTo>
                  <a:cubicBezTo>
                    <a:pt x="2636" y="111"/>
                    <a:pt x="2682" y="109"/>
                    <a:pt x="2727" y="109"/>
                  </a:cubicBezTo>
                  <a:cubicBezTo>
                    <a:pt x="3234" y="109"/>
                    <a:pt x="3704" y="307"/>
                    <a:pt x="4084" y="646"/>
                  </a:cubicBezTo>
                  <a:cubicBezTo>
                    <a:pt x="4248" y="793"/>
                    <a:pt x="4397" y="959"/>
                    <a:pt x="4533" y="1134"/>
                  </a:cubicBezTo>
                  <a:cubicBezTo>
                    <a:pt x="4418" y="944"/>
                    <a:pt x="4280" y="766"/>
                    <a:pt x="4122" y="606"/>
                  </a:cubicBezTo>
                  <a:cubicBezTo>
                    <a:pt x="4046" y="530"/>
                    <a:pt x="3953" y="451"/>
                    <a:pt x="3867" y="386"/>
                  </a:cubicBezTo>
                  <a:cubicBezTo>
                    <a:pt x="3501" y="114"/>
                    <a:pt x="3104" y="1"/>
                    <a:pt x="270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939;p14"/>
            <p:cNvSpPr/>
            <p:nvPr/>
          </p:nvSpPr>
          <p:spPr>
            <a:xfrm flipV="1">
              <a:off x="9341640" y="796320"/>
              <a:ext cx="314640" cy="77040"/>
            </a:xfrm>
            <a:custGeom>
              <a:avLst/>
              <a:gdLst>
                <a:gd name="textAreaLeft" fmla="*/ 0 w 314640"/>
                <a:gd name="textAreaRight" fmla="*/ 315000 w 314640"/>
                <a:gd name="textAreaTop" fmla="*/ 360 h 77040"/>
                <a:gd name="textAreaBottom" fmla="*/ 77760 h 77040"/>
              </a:gdLst>
              <a:ahLst/>
              <a:cxnLst/>
              <a:rect l="textAreaLeft" t="textAreaTop" r="textAreaRight" b="textAreaBottom"/>
              <a:pathLst>
                <a:path w="2321" h="570">
                  <a:moveTo>
                    <a:pt x="1" y="1"/>
                  </a:moveTo>
                  <a:lnTo>
                    <a:pt x="1" y="1"/>
                  </a:lnTo>
                  <a:cubicBezTo>
                    <a:pt x="185" y="277"/>
                    <a:pt x="486" y="470"/>
                    <a:pt x="810" y="540"/>
                  </a:cubicBezTo>
                  <a:cubicBezTo>
                    <a:pt x="902" y="560"/>
                    <a:pt x="995" y="570"/>
                    <a:pt x="1089" y="570"/>
                  </a:cubicBezTo>
                  <a:cubicBezTo>
                    <a:pt x="1329" y="570"/>
                    <a:pt x="1569" y="508"/>
                    <a:pt x="1784" y="402"/>
                  </a:cubicBezTo>
                  <a:cubicBezTo>
                    <a:pt x="1982" y="307"/>
                    <a:pt x="2162" y="179"/>
                    <a:pt x="2321" y="29"/>
                  </a:cubicBezTo>
                  <a:lnTo>
                    <a:pt x="2321" y="29"/>
                  </a:lnTo>
                  <a:cubicBezTo>
                    <a:pt x="2238" y="77"/>
                    <a:pt x="2122" y="144"/>
                    <a:pt x="2038" y="189"/>
                  </a:cubicBezTo>
                  <a:cubicBezTo>
                    <a:pt x="1995" y="209"/>
                    <a:pt x="1938" y="239"/>
                    <a:pt x="1895" y="258"/>
                  </a:cubicBezTo>
                  <a:cubicBezTo>
                    <a:pt x="1870" y="270"/>
                    <a:pt x="1810" y="296"/>
                    <a:pt x="1785" y="307"/>
                  </a:cubicBezTo>
                  <a:cubicBezTo>
                    <a:pt x="1604" y="379"/>
                    <a:pt x="1412" y="435"/>
                    <a:pt x="1217" y="451"/>
                  </a:cubicBezTo>
                  <a:cubicBezTo>
                    <a:pt x="1172" y="455"/>
                    <a:pt x="1127" y="458"/>
                    <a:pt x="1083" y="458"/>
                  </a:cubicBezTo>
                  <a:cubicBezTo>
                    <a:pt x="682" y="458"/>
                    <a:pt x="290" y="282"/>
                    <a:pt x="2" y="2"/>
                  </a:cubicBezTo>
                  <a:lnTo>
                    <a:pt x="1"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940;p14"/>
            <p:cNvSpPr/>
            <p:nvPr/>
          </p:nvSpPr>
          <p:spPr>
            <a:xfrm flipV="1">
              <a:off x="8448840" y="1372320"/>
              <a:ext cx="193320" cy="536040"/>
            </a:xfrm>
            <a:custGeom>
              <a:avLst/>
              <a:gdLst>
                <a:gd name="textAreaLeft" fmla="*/ 0 w 193320"/>
                <a:gd name="textAreaRight" fmla="*/ 193680 w 193320"/>
                <a:gd name="textAreaTop" fmla="*/ -360 h 536040"/>
                <a:gd name="textAreaBottom" fmla="*/ 536040 h 536040"/>
              </a:gdLst>
              <a:ahLst/>
              <a:cxnLst/>
              <a:rect l="textAreaLeft" t="textAreaTop" r="textAreaRight" b="textAreaBottom"/>
              <a:pathLst>
                <a:path w="1427" h="3951">
                  <a:moveTo>
                    <a:pt x="1427" y="1"/>
                  </a:moveTo>
                  <a:cubicBezTo>
                    <a:pt x="1360" y="51"/>
                    <a:pt x="1270" y="113"/>
                    <a:pt x="1209" y="168"/>
                  </a:cubicBezTo>
                  <a:cubicBezTo>
                    <a:pt x="1140" y="227"/>
                    <a:pt x="1068" y="289"/>
                    <a:pt x="1006" y="353"/>
                  </a:cubicBezTo>
                  <a:cubicBezTo>
                    <a:pt x="978" y="382"/>
                    <a:pt x="936" y="422"/>
                    <a:pt x="910" y="453"/>
                  </a:cubicBezTo>
                  <a:cubicBezTo>
                    <a:pt x="438" y="962"/>
                    <a:pt x="153" y="1630"/>
                    <a:pt x="67" y="2315"/>
                  </a:cubicBezTo>
                  <a:cubicBezTo>
                    <a:pt x="1" y="2860"/>
                    <a:pt x="31" y="3424"/>
                    <a:pt x="190" y="3951"/>
                  </a:cubicBezTo>
                  <a:cubicBezTo>
                    <a:pt x="65" y="3197"/>
                    <a:pt x="93" y="2405"/>
                    <a:pt x="326" y="1676"/>
                  </a:cubicBezTo>
                  <a:cubicBezTo>
                    <a:pt x="477" y="1205"/>
                    <a:pt x="721" y="764"/>
                    <a:pt x="1047" y="391"/>
                  </a:cubicBezTo>
                  <a:cubicBezTo>
                    <a:pt x="1071" y="362"/>
                    <a:pt x="1110" y="316"/>
                    <a:pt x="1136" y="289"/>
                  </a:cubicBezTo>
                  <a:cubicBezTo>
                    <a:pt x="1191" y="233"/>
                    <a:pt x="1270" y="148"/>
                    <a:pt x="1327" y="96"/>
                  </a:cubicBezTo>
                  <a:lnTo>
                    <a:pt x="1427"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941;p14"/>
            <p:cNvSpPr/>
            <p:nvPr/>
          </p:nvSpPr>
          <p:spPr>
            <a:xfrm flipV="1">
              <a:off x="8561880" y="284760"/>
              <a:ext cx="83520" cy="118800"/>
            </a:xfrm>
            <a:custGeom>
              <a:avLst/>
              <a:gdLst>
                <a:gd name="textAreaLeft" fmla="*/ 0 w 83520"/>
                <a:gd name="textAreaRight" fmla="*/ 83880 w 83520"/>
                <a:gd name="textAreaTop" fmla="*/ 360 h 118800"/>
                <a:gd name="textAreaBottom" fmla="*/ 119520 h 118800"/>
              </a:gdLst>
              <a:ahLst/>
              <a:cxnLst/>
              <a:rect l="textAreaLeft" t="textAreaTop" r="textAreaRight" b="textAreaBottom"/>
              <a:pathLst>
                <a:path w="619" h="879">
                  <a:moveTo>
                    <a:pt x="619" y="1"/>
                  </a:moveTo>
                  <a:lnTo>
                    <a:pt x="619" y="1"/>
                  </a:lnTo>
                  <a:cubicBezTo>
                    <a:pt x="580" y="12"/>
                    <a:pt x="542" y="28"/>
                    <a:pt x="505" y="44"/>
                  </a:cubicBezTo>
                  <a:cubicBezTo>
                    <a:pt x="208" y="192"/>
                    <a:pt x="1" y="544"/>
                    <a:pt x="78" y="876"/>
                  </a:cubicBezTo>
                  <a:lnTo>
                    <a:pt x="78" y="876"/>
                  </a:lnTo>
                  <a:cubicBezTo>
                    <a:pt x="152" y="572"/>
                    <a:pt x="301" y="314"/>
                    <a:pt x="522" y="97"/>
                  </a:cubicBezTo>
                  <a:cubicBezTo>
                    <a:pt x="554" y="66"/>
                    <a:pt x="587" y="37"/>
                    <a:pt x="619" y="1"/>
                  </a:cubicBezTo>
                  <a:close/>
                  <a:moveTo>
                    <a:pt x="78" y="876"/>
                  </a:moveTo>
                  <a:cubicBezTo>
                    <a:pt x="78" y="877"/>
                    <a:pt x="78" y="878"/>
                    <a:pt x="77" y="879"/>
                  </a:cubicBezTo>
                  <a:lnTo>
                    <a:pt x="79" y="879"/>
                  </a:lnTo>
                  <a:cubicBezTo>
                    <a:pt x="79" y="878"/>
                    <a:pt x="78" y="877"/>
                    <a:pt x="78" y="87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9400" bIns="59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942;p14"/>
            <p:cNvSpPr/>
            <p:nvPr/>
          </p:nvSpPr>
          <p:spPr>
            <a:xfrm flipV="1">
              <a:off x="8697960" y="261360"/>
              <a:ext cx="51840" cy="98280"/>
            </a:xfrm>
            <a:custGeom>
              <a:avLst/>
              <a:gdLst>
                <a:gd name="textAreaLeft" fmla="*/ 0 w 51840"/>
                <a:gd name="textAreaRight" fmla="*/ 52200 w 51840"/>
                <a:gd name="textAreaTop" fmla="*/ -360 h 98280"/>
                <a:gd name="textAreaBottom" fmla="*/ 98280 h 98280"/>
              </a:gdLst>
              <a:ahLst/>
              <a:cxnLst/>
              <a:rect l="textAreaLeft" t="textAreaTop" r="textAreaRight" b="textAreaBottom"/>
              <a:pathLst>
                <a:path w="384" h="727">
                  <a:moveTo>
                    <a:pt x="317" y="1"/>
                  </a:moveTo>
                  <a:cubicBezTo>
                    <a:pt x="276" y="125"/>
                    <a:pt x="254" y="250"/>
                    <a:pt x="215" y="374"/>
                  </a:cubicBezTo>
                  <a:cubicBezTo>
                    <a:pt x="171" y="507"/>
                    <a:pt x="114" y="638"/>
                    <a:pt x="1" y="726"/>
                  </a:cubicBezTo>
                  <a:cubicBezTo>
                    <a:pt x="2" y="726"/>
                    <a:pt x="3" y="726"/>
                    <a:pt x="4" y="726"/>
                  </a:cubicBezTo>
                  <a:cubicBezTo>
                    <a:pt x="79" y="726"/>
                    <a:pt x="148" y="681"/>
                    <a:pt x="201" y="628"/>
                  </a:cubicBezTo>
                  <a:cubicBezTo>
                    <a:pt x="353" y="463"/>
                    <a:pt x="384" y="211"/>
                    <a:pt x="3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9320" bIns="49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943;p14"/>
            <p:cNvSpPr/>
            <p:nvPr/>
          </p:nvSpPr>
          <p:spPr>
            <a:xfrm flipV="1">
              <a:off x="8861040" y="909720"/>
              <a:ext cx="138600" cy="332640"/>
            </a:xfrm>
            <a:custGeom>
              <a:avLst/>
              <a:gdLst>
                <a:gd name="textAreaLeft" fmla="*/ 0 w 138600"/>
                <a:gd name="textAreaRight" fmla="*/ 138960 w 138600"/>
                <a:gd name="textAreaTop" fmla="*/ 360 h 332640"/>
                <a:gd name="textAreaBottom" fmla="*/ 333360 h 332640"/>
              </a:gdLst>
              <a:ahLst/>
              <a:cxnLst/>
              <a:rect l="textAreaLeft" t="textAreaTop" r="textAreaRight" b="textAreaBottom"/>
              <a:pathLst>
                <a:path w="1025" h="2453">
                  <a:moveTo>
                    <a:pt x="1025" y="0"/>
                  </a:moveTo>
                  <a:lnTo>
                    <a:pt x="1025" y="0"/>
                  </a:lnTo>
                  <a:cubicBezTo>
                    <a:pt x="813" y="392"/>
                    <a:pt x="632" y="796"/>
                    <a:pt x="461" y="1205"/>
                  </a:cubicBezTo>
                  <a:cubicBezTo>
                    <a:pt x="291" y="1615"/>
                    <a:pt x="130" y="2028"/>
                    <a:pt x="0" y="2452"/>
                  </a:cubicBezTo>
                  <a:cubicBezTo>
                    <a:pt x="212" y="2062"/>
                    <a:pt x="393" y="1657"/>
                    <a:pt x="564" y="1248"/>
                  </a:cubicBezTo>
                  <a:cubicBezTo>
                    <a:pt x="736" y="839"/>
                    <a:pt x="897" y="426"/>
                    <a:pt x="10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6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366" name="Google Shape;946;p15"/>
          <p:cNvGrpSpPr/>
          <p:nvPr/>
        </p:nvGrpSpPr>
        <p:grpSpPr>
          <a:xfrm>
            <a:off x="-579960" y="-869400"/>
            <a:ext cx="2015640" cy="2096280"/>
            <a:chOff x="-579960" y="-869400"/>
            <a:chExt cx="2015640" cy="2096280"/>
          </a:xfrm>
        </p:grpSpPr>
        <p:sp>
          <p:nvSpPr>
            <p:cNvPr id="367" name="Google Shape;947;p15"/>
            <p:cNvSpPr/>
            <p:nvPr/>
          </p:nvSpPr>
          <p:spPr>
            <a:xfrm rot="8100600" flipV="1">
              <a:off x="-433800" y="-260640"/>
              <a:ext cx="1501200" cy="1034640"/>
            </a:xfrm>
            <a:custGeom>
              <a:avLst/>
              <a:gdLst>
                <a:gd name="textAreaLeft" fmla="*/ 0 w 1501200"/>
                <a:gd name="textAreaRight" fmla="*/ 1501560 w 1501200"/>
                <a:gd name="textAreaTop" fmla="*/ 360 h 1034640"/>
                <a:gd name="textAreaBottom" fmla="*/ 1035360 h 103464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8" name="Google Shape;948;p15"/>
            <p:cNvSpPr/>
            <p:nvPr/>
          </p:nvSpPr>
          <p:spPr>
            <a:xfrm rot="8100600" flipV="1">
              <a:off x="910440" y="38880"/>
              <a:ext cx="286560" cy="200520"/>
            </a:xfrm>
            <a:custGeom>
              <a:avLst/>
              <a:gdLst>
                <a:gd name="textAreaLeft" fmla="*/ 0 w 286560"/>
                <a:gd name="textAreaRight" fmla="*/ 286920 w 286560"/>
                <a:gd name="textAreaTop" fmla="*/ -360 h 200520"/>
                <a:gd name="textAreaBottom" fmla="*/ 20052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949;p15"/>
            <p:cNvSpPr/>
            <p:nvPr/>
          </p:nvSpPr>
          <p:spPr>
            <a:xfrm rot="8100600" flipV="1">
              <a:off x="-428400" y="-178920"/>
              <a:ext cx="1376280" cy="981360"/>
            </a:xfrm>
            <a:custGeom>
              <a:avLst/>
              <a:gdLst>
                <a:gd name="textAreaLeft" fmla="*/ 0 w 1376280"/>
                <a:gd name="textAreaRight" fmla="*/ 1376640 w 1376280"/>
                <a:gd name="textAreaTop" fmla="*/ 360 h 981360"/>
                <a:gd name="textAreaBottom" fmla="*/ 98208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950;p15"/>
            <p:cNvSpPr/>
            <p:nvPr/>
          </p:nvSpPr>
          <p:spPr>
            <a:xfrm rot="8100600" flipV="1">
              <a:off x="-530640" y="400680"/>
              <a:ext cx="78480" cy="151920"/>
            </a:xfrm>
            <a:custGeom>
              <a:avLst/>
              <a:gdLst>
                <a:gd name="textAreaLeft" fmla="*/ 0 w 78480"/>
                <a:gd name="textAreaRight" fmla="*/ 78840 w 78480"/>
                <a:gd name="textAreaTop" fmla="*/ 360 h 151920"/>
                <a:gd name="textAreaBottom" fmla="*/ 15264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951;p15"/>
            <p:cNvSpPr/>
            <p:nvPr/>
          </p:nvSpPr>
          <p:spPr>
            <a:xfrm rot="8100600" flipV="1">
              <a:off x="-507240" y="443880"/>
              <a:ext cx="37080" cy="65520"/>
            </a:xfrm>
            <a:custGeom>
              <a:avLst/>
              <a:gdLst>
                <a:gd name="textAreaLeft" fmla="*/ 0 w 37080"/>
                <a:gd name="textAreaRight" fmla="*/ 37440 w 37080"/>
                <a:gd name="textAreaTop" fmla="*/ 360 h 65520"/>
                <a:gd name="textAreaBottom" fmla="*/ 6624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952;p15"/>
            <p:cNvSpPr/>
            <p:nvPr/>
          </p:nvSpPr>
          <p:spPr>
            <a:xfrm rot="8100600" flipV="1">
              <a:off x="1131120" y="64800"/>
              <a:ext cx="83160" cy="80640"/>
            </a:xfrm>
            <a:custGeom>
              <a:avLst/>
              <a:gdLst>
                <a:gd name="textAreaLeft" fmla="*/ 0 w 83160"/>
                <a:gd name="textAreaRight" fmla="*/ 83520 w 83160"/>
                <a:gd name="textAreaTop" fmla="*/ 360 h 80640"/>
                <a:gd name="textAreaBottom" fmla="*/ 8136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953;p15"/>
            <p:cNvSpPr/>
            <p:nvPr/>
          </p:nvSpPr>
          <p:spPr>
            <a:xfrm rot="8100600" flipV="1">
              <a:off x="424440" y="90000"/>
              <a:ext cx="529560" cy="352440"/>
            </a:xfrm>
            <a:custGeom>
              <a:avLst/>
              <a:gdLst>
                <a:gd name="textAreaLeft" fmla="*/ 0 w 529560"/>
                <a:gd name="textAreaRight" fmla="*/ 529920 w 529560"/>
                <a:gd name="textAreaTop" fmla="*/ -360 h 352440"/>
                <a:gd name="textAreaBottom" fmla="*/ 35244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954;p15"/>
            <p:cNvSpPr/>
            <p:nvPr/>
          </p:nvSpPr>
          <p:spPr>
            <a:xfrm rot="8100600" flipV="1">
              <a:off x="3600" y="282600"/>
              <a:ext cx="274680" cy="182160"/>
            </a:xfrm>
            <a:custGeom>
              <a:avLst/>
              <a:gdLst>
                <a:gd name="textAreaLeft" fmla="*/ 0 w 274680"/>
                <a:gd name="textAreaRight" fmla="*/ 275040 w 274680"/>
                <a:gd name="textAreaTop" fmla="*/ 360 h 182160"/>
                <a:gd name="textAreaBottom" fmla="*/ 18288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955;p15"/>
            <p:cNvSpPr/>
            <p:nvPr/>
          </p:nvSpPr>
          <p:spPr>
            <a:xfrm rot="8100600" flipV="1">
              <a:off x="-96480" y="-438840"/>
              <a:ext cx="1499760" cy="713160"/>
            </a:xfrm>
            <a:custGeom>
              <a:avLst/>
              <a:gdLst>
                <a:gd name="textAreaLeft" fmla="*/ 0 w 1499760"/>
                <a:gd name="textAreaRight" fmla="*/ 1500120 w 1499760"/>
                <a:gd name="textAreaTop" fmla="*/ 360 h 713160"/>
                <a:gd name="textAreaBottom" fmla="*/ 71388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6" name="Google Shape;956;p15"/>
            <p:cNvSpPr/>
            <p:nvPr/>
          </p:nvSpPr>
          <p:spPr>
            <a:xfrm rot="8100600" flipV="1">
              <a:off x="-113040" y="-443520"/>
              <a:ext cx="1499760" cy="713160"/>
            </a:xfrm>
            <a:custGeom>
              <a:avLst/>
              <a:gdLst>
                <a:gd name="textAreaLeft" fmla="*/ 0 w 1499760"/>
                <a:gd name="textAreaRight" fmla="*/ 1500120 w 1499760"/>
                <a:gd name="textAreaTop" fmla="*/ 360 h 713160"/>
                <a:gd name="textAreaBottom" fmla="*/ 71388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957;p15"/>
            <p:cNvSpPr/>
            <p:nvPr/>
          </p:nvSpPr>
          <p:spPr>
            <a:xfrm rot="8100600" flipV="1">
              <a:off x="-86040" y="68832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958;p15"/>
            <p:cNvSpPr/>
            <p:nvPr/>
          </p:nvSpPr>
          <p:spPr>
            <a:xfrm rot="8100600" flipV="1">
              <a:off x="-93960" y="68616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959;p15"/>
            <p:cNvSpPr/>
            <p:nvPr/>
          </p:nvSpPr>
          <p:spPr>
            <a:xfrm rot="8100600" flipV="1">
              <a:off x="298080" y="490680"/>
              <a:ext cx="161640" cy="196560"/>
            </a:xfrm>
            <a:custGeom>
              <a:avLst/>
              <a:gdLst>
                <a:gd name="textAreaLeft" fmla="*/ 0 w 161640"/>
                <a:gd name="textAreaRight" fmla="*/ 162000 w 161640"/>
                <a:gd name="textAreaTop" fmla="*/ 360 h 196560"/>
                <a:gd name="textAreaBottom" fmla="*/ 197280 h 19656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0" name="Google Shape;960;p15"/>
            <p:cNvSpPr/>
            <p:nvPr/>
          </p:nvSpPr>
          <p:spPr>
            <a:xfrm rot="8100600" flipV="1">
              <a:off x="278280" y="500400"/>
              <a:ext cx="161640" cy="193320"/>
            </a:xfrm>
            <a:custGeom>
              <a:avLst/>
              <a:gdLst>
                <a:gd name="textAreaLeft" fmla="*/ 0 w 161640"/>
                <a:gd name="textAreaRight" fmla="*/ 162000 w 161640"/>
                <a:gd name="textAreaTop" fmla="*/ -360 h 193320"/>
                <a:gd name="textAreaBottom" fmla="*/ 19332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961;p15"/>
            <p:cNvSpPr/>
            <p:nvPr/>
          </p:nvSpPr>
          <p:spPr>
            <a:xfrm rot="8100600" flipV="1">
              <a:off x="478080" y="-510480"/>
              <a:ext cx="466560" cy="188280"/>
            </a:xfrm>
            <a:custGeom>
              <a:avLst/>
              <a:gdLst>
                <a:gd name="textAreaLeft" fmla="*/ 0 w 466560"/>
                <a:gd name="textAreaRight" fmla="*/ 466920 w 466560"/>
                <a:gd name="textAreaTop" fmla="*/ 360 h 188280"/>
                <a:gd name="textAreaBottom" fmla="*/ 18900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962;p15"/>
            <p:cNvSpPr/>
            <p:nvPr/>
          </p:nvSpPr>
          <p:spPr>
            <a:xfrm rot="8100600" flipV="1">
              <a:off x="235800" y="28080"/>
              <a:ext cx="504720" cy="235080"/>
            </a:xfrm>
            <a:custGeom>
              <a:avLst/>
              <a:gdLst>
                <a:gd name="textAreaLeft" fmla="*/ 0 w 504720"/>
                <a:gd name="textAreaRight" fmla="*/ 505080 w 504720"/>
                <a:gd name="textAreaTop" fmla="*/ -360 h 235080"/>
                <a:gd name="textAreaBottom" fmla="*/ 23508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963;p15"/>
            <p:cNvSpPr/>
            <p:nvPr/>
          </p:nvSpPr>
          <p:spPr>
            <a:xfrm rot="8100600" flipV="1">
              <a:off x="284760" y="550440"/>
              <a:ext cx="83160" cy="73800"/>
            </a:xfrm>
            <a:custGeom>
              <a:avLst/>
              <a:gdLst>
                <a:gd name="textAreaLeft" fmla="*/ 0 w 83160"/>
                <a:gd name="textAreaRight" fmla="*/ 83520 w 83160"/>
                <a:gd name="textAreaTop" fmla="*/ -360 h 73800"/>
                <a:gd name="textAreaBottom" fmla="*/ 7380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964;p15"/>
            <p:cNvSpPr/>
            <p:nvPr/>
          </p:nvSpPr>
          <p:spPr>
            <a:xfrm rot="8100600" flipV="1">
              <a:off x="121320" y="671040"/>
              <a:ext cx="150120" cy="51840"/>
            </a:xfrm>
            <a:custGeom>
              <a:avLst/>
              <a:gdLst>
                <a:gd name="textAreaLeft" fmla="*/ 0 w 150120"/>
                <a:gd name="textAreaRight" fmla="*/ 150480 w 150120"/>
                <a:gd name="textAreaTop" fmla="*/ 360 h 51840"/>
                <a:gd name="textAreaBottom" fmla="*/ 5256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965;p15"/>
          <p:cNvGrpSpPr/>
          <p:nvPr/>
        </p:nvGrpSpPr>
        <p:grpSpPr>
          <a:xfrm>
            <a:off x="8341920" y="4443480"/>
            <a:ext cx="1152360" cy="636480"/>
            <a:chOff x="8341920" y="4443480"/>
            <a:chExt cx="1152360" cy="636480"/>
          </a:xfrm>
        </p:grpSpPr>
        <p:sp>
          <p:nvSpPr>
            <p:cNvPr id="386" name="Google Shape;966;p15"/>
            <p:cNvSpPr/>
            <p:nvPr/>
          </p:nvSpPr>
          <p:spPr>
            <a:xfrm flipH="1">
              <a:off x="8341560" y="4745520"/>
              <a:ext cx="1152360" cy="334440"/>
            </a:xfrm>
            <a:custGeom>
              <a:avLst/>
              <a:gdLst>
                <a:gd name="textAreaLeft" fmla="*/ -360 w 1152360"/>
                <a:gd name="textAreaRight" fmla="*/ 1152360 w 1152360"/>
                <a:gd name="textAreaTop" fmla="*/ 0 h 334440"/>
                <a:gd name="textAreaBottom" fmla="*/ 334800 h 334440"/>
              </a:gdLst>
              <a:ahLst/>
              <a:cxnLst/>
              <a:rect l="textAreaLeft" t="textAreaTop" r="textAreaRight" b="textAreaBottom"/>
              <a:pathLst>
                <a:path w="4830" h="1402">
                  <a:moveTo>
                    <a:pt x="1313" y="0"/>
                  </a:moveTo>
                  <a:cubicBezTo>
                    <a:pt x="1105" y="0"/>
                    <a:pt x="869" y="89"/>
                    <a:pt x="778" y="207"/>
                  </a:cubicBezTo>
                  <a:lnTo>
                    <a:pt x="103" y="1063"/>
                  </a:lnTo>
                  <a:cubicBezTo>
                    <a:pt x="1" y="1192"/>
                    <a:pt x="103" y="1305"/>
                    <a:pt x="330" y="1312"/>
                  </a:cubicBezTo>
                  <a:lnTo>
                    <a:pt x="3686" y="1401"/>
                  </a:lnTo>
                  <a:cubicBezTo>
                    <a:pt x="3692" y="1401"/>
                    <a:pt x="3698" y="1401"/>
                    <a:pt x="3703" y="1401"/>
                  </a:cubicBezTo>
                  <a:cubicBezTo>
                    <a:pt x="3902" y="1401"/>
                    <a:pt x="4126" y="1307"/>
                    <a:pt x="4205" y="1188"/>
                  </a:cubicBezTo>
                  <a:lnTo>
                    <a:pt x="4751" y="378"/>
                  </a:lnTo>
                  <a:cubicBezTo>
                    <a:pt x="4830" y="261"/>
                    <a:pt x="4735" y="159"/>
                    <a:pt x="4541" y="151"/>
                  </a:cubicBezTo>
                  <a:lnTo>
                    <a:pt x="1346" y="1"/>
                  </a:lnTo>
                  <a:cubicBezTo>
                    <a:pt x="1335" y="0"/>
                    <a:pt x="1324" y="0"/>
                    <a:pt x="131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967;p15"/>
            <p:cNvSpPr/>
            <p:nvPr/>
          </p:nvSpPr>
          <p:spPr>
            <a:xfrm flipH="1">
              <a:off x="8506080" y="4501800"/>
              <a:ext cx="941760" cy="524160"/>
            </a:xfrm>
            <a:custGeom>
              <a:avLst/>
              <a:gdLst>
                <a:gd name="textAreaLeft" fmla="*/ 360 w 941760"/>
                <a:gd name="textAreaRight" fmla="*/ 942480 w 941760"/>
                <a:gd name="textAreaTop" fmla="*/ 0 h 524160"/>
                <a:gd name="textAreaBottom" fmla="*/ 524520 h 524160"/>
              </a:gdLst>
              <a:ahLst/>
              <a:cxnLst/>
              <a:rect l="textAreaLeft" t="textAreaTop" r="textAreaRight" b="textAreaBottom"/>
              <a:pathLst>
                <a:path w="3948" h="2198">
                  <a:moveTo>
                    <a:pt x="3855" y="0"/>
                  </a:moveTo>
                  <a:lnTo>
                    <a:pt x="1259" y="361"/>
                  </a:lnTo>
                  <a:cubicBezTo>
                    <a:pt x="1259" y="361"/>
                    <a:pt x="1259" y="361"/>
                    <a:pt x="1259" y="361"/>
                  </a:cubicBezTo>
                  <a:cubicBezTo>
                    <a:pt x="1171" y="361"/>
                    <a:pt x="52" y="858"/>
                    <a:pt x="20" y="894"/>
                  </a:cubicBezTo>
                  <a:lnTo>
                    <a:pt x="38" y="1980"/>
                  </a:lnTo>
                  <a:cubicBezTo>
                    <a:pt x="0" y="2023"/>
                    <a:pt x="91" y="2103"/>
                    <a:pt x="182" y="2105"/>
                  </a:cubicBezTo>
                  <a:lnTo>
                    <a:pt x="3137" y="2198"/>
                  </a:lnTo>
                  <a:cubicBezTo>
                    <a:pt x="3139" y="2198"/>
                    <a:pt x="3141" y="2198"/>
                    <a:pt x="3143" y="2198"/>
                  </a:cubicBezTo>
                  <a:cubicBezTo>
                    <a:pt x="3229" y="2198"/>
                    <a:pt x="3319" y="2165"/>
                    <a:pt x="3345" y="2124"/>
                  </a:cubicBezTo>
                  <a:lnTo>
                    <a:pt x="3925" y="1164"/>
                  </a:lnTo>
                  <a:cubicBezTo>
                    <a:pt x="3948" y="1127"/>
                    <a:pt x="3894" y="30"/>
                    <a:pt x="38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8" name="Google Shape;968;p15"/>
            <p:cNvSpPr/>
            <p:nvPr/>
          </p:nvSpPr>
          <p:spPr>
            <a:xfrm flipH="1">
              <a:off x="8523360" y="4470480"/>
              <a:ext cx="927720" cy="286200"/>
            </a:xfrm>
            <a:custGeom>
              <a:avLst/>
              <a:gdLst>
                <a:gd name="textAreaLeft" fmla="*/ -360 w 927720"/>
                <a:gd name="textAreaRight" fmla="*/ 927720 w 927720"/>
                <a:gd name="textAreaTop" fmla="*/ 0 h 286200"/>
                <a:gd name="textAreaBottom" fmla="*/ 286560 h 286200"/>
              </a:gdLst>
              <a:ahLst/>
              <a:cxnLst/>
              <a:rect l="textAreaLeft" t="textAreaTop" r="textAreaRight" b="textAreaBottom"/>
              <a:pathLst>
                <a:path w="3888" h="1201">
                  <a:moveTo>
                    <a:pt x="1046" y="0"/>
                  </a:moveTo>
                  <a:cubicBezTo>
                    <a:pt x="967" y="0"/>
                    <a:pt x="881" y="27"/>
                    <a:pt x="852" y="62"/>
                  </a:cubicBezTo>
                  <a:lnTo>
                    <a:pt x="36" y="1025"/>
                  </a:lnTo>
                  <a:cubicBezTo>
                    <a:pt x="0" y="1068"/>
                    <a:pt x="44" y="1107"/>
                    <a:pt x="133" y="1110"/>
                  </a:cubicBezTo>
                  <a:lnTo>
                    <a:pt x="3090" y="1200"/>
                  </a:lnTo>
                  <a:cubicBezTo>
                    <a:pt x="3094" y="1200"/>
                    <a:pt x="3097" y="1201"/>
                    <a:pt x="3101" y="1201"/>
                  </a:cubicBezTo>
                  <a:cubicBezTo>
                    <a:pt x="3185" y="1201"/>
                    <a:pt x="3272" y="1168"/>
                    <a:pt x="3296" y="1128"/>
                  </a:cubicBezTo>
                  <a:lnTo>
                    <a:pt x="3876" y="169"/>
                  </a:lnTo>
                  <a:cubicBezTo>
                    <a:pt x="3887" y="136"/>
                    <a:pt x="3854" y="97"/>
                    <a:pt x="3771" y="95"/>
                  </a:cubicBezTo>
                  <a:lnTo>
                    <a:pt x="1058" y="0"/>
                  </a:lnTo>
                  <a:cubicBezTo>
                    <a:pt x="1054" y="0"/>
                    <a:pt x="1050" y="0"/>
                    <a:pt x="104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9" name="Google Shape;969;p15"/>
            <p:cNvSpPr/>
            <p:nvPr/>
          </p:nvSpPr>
          <p:spPr>
            <a:xfrm flipH="1">
              <a:off x="8559360" y="4477680"/>
              <a:ext cx="889920" cy="522000"/>
            </a:xfrm>
            <a:custGeom>
              <a:avLst/>
              <a:gdLst>
                <a:gd name="textAreaLeft" fmla="*/ 360 w 889920"/>
                <a:gd name="textAreaRight" fmla="*/ 890640 w 889920"/>
                <a:gd name="textAreaTop" fmla="*/ 0 h 522000"/>
                <a:gd name="textAreaBottom" fmla="*/ 522360 h 522000"/>
              </a:gdLst>
              <a:ahLst/>
              <a:cxnLst/>
              <a:rect l="textAreaLeft" t="textAreaTop" r="textAreaRight" b="textAreaBottom"/>
              <a:pathLst>
                <a:path w="3730" h="2188">
                  <a:moveTo>
                    <a:pt x="3653" y="0"/>
                  </a:moveTo>
                  <a:lnTo>
                    <a:pt x="1170" y="349"/>
                  </a:lnTo>
                  <a:cubicBezTo>
                    <a:pt x="1170" y="349"/>
                    <a:pt x="1170" y="349"/>
                    <a:pt x="1170" y="349"/>
                  </a:cubicBezTo>
                  <a:cubicBezTo>
                    <a:pt x="1087" y="349"/>
                    <a:pt x="29" y="844"/>
                    <a:pt x="1" y="881"/>
                  </a:cubicBezTo>
                  <a:lnTo>
                    <a:pt x="18" y="1966"/>
                  </a:lnTo>
                  <a:cubicBezTo>
                    <a:pt x="8" y="2053"/>
                    <a:pt x="70" y="2088"/>
                    <a:pt x="155" y="2091"/>
                  </a:cubicBezTo>
                  <a:lnTo>
                    <a:pt x="2951" y="2188"/>
                  </a:lnTo>
                  <a:cubicBezTo>
                    <a:pt x="2952" y="2188"/>
                    <a:pt x="2954" y="2188"/>
                    <a:pt x="2956" y="2188"/>
                  </a:cubicBezTo>
                  <a:cubicBezTo>
                    <a:pt x="3036" y="2188"/>
                    <a:pt x="3121" y="2157"/>
                    <a:pt x="3145" y="2114"/>
                  </a:cubicBezTo>
                  <a:lnTo>
                    <a:pt x="3693" y="1155"/>
                  </a:lnTo>
                  <a:cubicBezTo>
                    <a:pt x="3713" y="1119"/>
                    <a:pt x="3729" y="3"/>
                    <a:pt x="365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970;p15"/>
            <p:cNvSpPr/>
            <p:nvPr/>
          </p:nvSpPr>
          <p:spPr>
            <a:xfrm flipH="1">
              <a:off x="8568720" y="4443480"/>
              <a:ext cx="884520" cy="286920"/>
            </a:xfrm>
            <a:custGeom>
              <a:avLst/>
              <a:gdLst>
                <a:gd name="textAreaLeft" fmla="*/ -360 w 884520"/>
                <a:gd name="textAreaRight" fmla="*/ 884520 w 884520"/>
                <a:gd name="textAreaTop" fmla="*/ 0 h 286920"/>
                <a:gd name="textAreaBottom" fmla="*/ 287280 h 286920"/>
              </a:gdLst>
              <a:ahLst/>
              <a:cxnLst/>
              <a:rect l="textAreaLeft" t="textAreaTop" r="textAreaRight" b="textAreaBottom"/>
              <a:pathLst>
                <a:path w="3708" h="1204">
                  <a:moveTo>
                    <a:pt x="990" y="0"/>
                  </a:moveTo>
                  <a:cubicBezTo>
                    <a:pt x="914" y="0"/>
                    <a:pt x="834" y="27"/>
                    <a:pt x="805" y="62"/>
                  </a:cubicBezTo>
                  <a:lnTo>
                    <a:pt x="35" y="993"/>
                  </a:lnTo>
                  <a:cubicBezTo>
                    <a:pt x="0" y="1037"/>
                    <a:pt x="38" y="1106"/>
                    <a:pt x="123" y="1109"/>
                  </a:cubicBezTo>
                  <a:lnTo>
                    <a:pt x="2936" y="1204"/>
                  </a:lnTo>
                  <a:cubicBezTo>
                    <a:pt x="2939" y="1204"/>
                    <a:pt x="2943" y="1204"/>
                    <a:pt x="2946" y="1204"/>
                  </a:cubicBezTo>
                  <a:cubicBezTo>
                    <a:pt x="3027" y="1204"/>
                    <a:pt x="3110" y="1172"/>
                    <a:pt x="3133" y="1130"/>
                  </a:cubicBezTo>
                  <a:lnTo>
                    <a:pt x="3686" y="183"/>
                  </a:lnTo>
                  <a:cubicBezTo>
                    <a:pt x="3707" y="146"/>
                    <a:pt x="3660" y="101"/>
                    <a:pt x="3582" y="98"/>
                  </a:cubicBezTo>
                  <a:lnTo>
                    <a:pt x="1002" y="1"/>
                  </a:lnTo>
                  <a:cubicBezTo>
                    <a:pt x="998" y="0"/>
                    <a:pt x="994" y="0"/>
                    <a:pt x="99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971;p15"/>
            <p:cNvSpPr/>
            <p:nvPr/>
          </p:nvSpPr>
          <p:spPr>
            <a:xfrm flipH="1">
              <a:off x="8623080" y="4506480"/>
              <a:ext cx="753480" cy="138960"/>
            </a:xfrm>
            <a:custGeom>
              <a:avLst/>
              <a:gdLst>
                <a:gd name="textAreaLeft" fmla="*/ -360 w 753480"/>
                <a:gd name="textAreaRight" fmla="*/ 753480 w 753480"/>
                <a:gd name="textAreaTop" fmla="*/ 0 h 138960"/>
                <a:gd name="textAreaBottom" fmla="*/ 139320 h 138960"/>
              </a:gdLst>
              <a:ahLst/>
              <a:cxnLst/>
              <a:rect l="textAreaLeft" t="textAreaTop" r="textAreaRight" b="textAreaBottom"/>
              <a:pathLst>
                <a:path w="3159" h="584">
                  <a:moveTo>
                    <a:pt x="310" y="0"/>
                  </a:moveTo>
                  <a:lnTo>
                    <a:pt x="0" y="390"/>
                  </a:lnTo>
                  <a:lnTo>
                    <a:pt x="2978" y="583"/>
                  </a:lnTo>
                  <a:lnTo>
                    <a:pt x="3159" y="262"/>
                  </a:lnTo>
                  <a:lnTo>
                    <a:pt x="3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2" name="Google Shape;972;p15"/>
            <p:cNvSpPr/>
            <p:nvPr/>
          </p:nvSpPr>
          <p:spPr>
            <a:xfrm flipH="1">
              <a:off x="8610120" y="4477320"/>
              <a:ext cx="738720" cy="138960"/>
            </a:xfrm>
            <a:custGeom>
              <a:avLst/>
              <a:gdLst>
                <a:gd name="textAreaLeft" fmla="*/ 360 w 738720"/>
                <a:gd name="textAreaRight" fmla="*/ 739440 w 738720"/>
                <a:gd name="textAreaTop" fmla="*/ 0 h 138960"/>
                <a:gd name="textAreaBottom" fmla="*/ 139320 h 138960"/>
              </a:gdLst>
              <a:ahLst/>
              <a:cxnLst/>
              <a:rect l="textAreaLeft" t="textAreaTop" r="textAreaRight" b="textAreaBottom"/>
              <a:pathLst>
                <a:path w="3097" h="583">
                  <a:moveTo>
                    <a:pt x="530" y="0"/>
                  </a:moveTo>
                  <a:lnTo>
                    <a:pt x="409" y="122"/>
                  </a:lnTo>
                  <a:lnTo>
                    <a:pt x="227" y="144"/>
                  </a:lnTo>
                  <a:lnTo>
                    <a:pt x="1" y="413"/>
                  </a:lnTo>
                  <a:lnTo>
                    <a:pt x="2929" y="583"/>
                  </a:lnTo>
                  <a:lnTo>
                    <a:pt x="3096" y="299"/>
                  </a:lnTo>
                  <a:lnTo>
                    <a:pt x="2958" y="294"/>
                  </a:lnTo>
                  <a:lnTo>
                    <a:pt x="3076" y="94"/>
                  </a:lnTo>
                  <a:lnTo>
                    <a:pt x="53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69480" bIns="69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3" name="Google Shape;973;p15"/>
            <p:cNvSpPr/>
            <p:nvPr/>
          </p:nvSpPr>
          <p:spPr>
            <a:xfrm flipH="1">
              <a:off x="8621280" y="4471200"/>
              <a:ext cx="738360" cy="145440"/>
            </a:xfrm>
            <a:custGeom>
              <a:avLst/>
              <a:gdLst>
                <a:gd name="textAreaLeft" fmla="*/ -360 w 738360"/>
                <a:gd name="textAreaRight" fmla="*/ 738360 w 738360"/>
                <a:gd name="textAreaTop" fmla="*/ 0 h 145440"/>
                <a:gd name="textAreaBottom" fmla="*/ 145800 h 145440"/>
              </a:gdLst>
              <a:ahLst/>
              <a:cxnLst/>
              <a:rect l="textAreaLeft" t="textAreaTop" r="textAreaRight" b="textAreaBottom"/>
              <a:pathLst>
                <a:path w="3095" h="611">
                  <a:moveTo>
                    <a:pt x="524" y="0"/>
                  </a:moveTo>
                  <a:lnTo>
                    <a:pt x="409" y="150"/>
                  </a:lnTo>
                  <a:lnTo>
                    <a:pt x="243" y="140"/>
                  </a:lnTo>
                  <a:lnTo>
                    <a:pt x="0" y="440"/>
                  </a:lnTo>
                  <a:lnTo>
                    <a:pt x="2927" y="610"/>
                  </a:lnTo>
                  <a:lnTo>
                    <a:pt x="3094" y="327"/>
                  </a:lnTo>
                  <a:lnTo>
                    <a:pt x="2956" y="320"/>
                  </a:lnTo>
                  <a:lnTo>
                    <a:pt x="3075" y="120"/>
                  </a:lnTo>
                  <a:lnTo>
                    <a:pt x="524" y="0"/>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2720" bIns="72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974;p15"/>
            <p:cNvSpPr/>
            <p:nvPr/>
          </p:nvSpPr>
          <p:spPr>
            <a:xfrm flipH="1">
              <a:off x="8924760" y="4496400"/>
              <a:ext cx="133200" cy="84960"/>
            </a:xfrm>
            <a:custGeom>
              <a:avLst/>
              <a:gdLst>
                <a:gd name="textAreaLeft" fmla="*/ 360 w 133200"/>
                <a:gd name="textAreaRight" fmla="*/ 133920 w 133200"/>
                <a:gd name="textAreaTop" fmla="*/ 0 h 84960"/>
                <a:gd name="textAreaBottom" fmla="*/ 85320 h 84960"/>
              </a:gdLst>
              <a:ahLst/>
              <a:cxnLst/>
              <a:rect l="textAreaLeft" t="textAreaTop" r="textAreaRight" b="textAreaBottom"/>
              <a:pathLst>
                <a:path w="559" h="358">
                  <a:moveTo>
                    <a:pt x="278" y="0"/>
                  </a:moveTo>
                  <a:cubicBezTo>
                    <a:pt x="126" y="0"/>
                    <a:pt x="3" y="77"/>
                    <a:pt x="1" y="174"/>
                  </a:cubicBezTo>
                  <a:cubicBezTo>
                    <a:pt x="0" y="272"/>
                    <a:pt x="124" y="354"/>
                    <a:pt x="276" y="357"/>
                  </a:cubicBezTo>
                  <a:cubicBezTo>
                    <a:pt x="278" y="357"/>
                    <a:pt x="279" y="357"/>
                    <a:pt x="281" y="357"/>
                  </a:cubicBezTo>
                  <a:cubicBezTo>
                    <a:pt x="433" y="357"/>
                    <a:pt x="556" y="280"/>
                    <a:pt x="557" y="183"/>
                  </a:cubicBezTo>
                  <a:cubicBezTo>
                    <a:pt x="558" y="84"/>
                    <a:pt x="435" y="3"/>
                    <a:pt x="282" y="0"/>
                  </a:cubicBezTo>
                  <a:cubicBezTo>
                    <a:pt x="281" y="0"/>
                    <a:pt x="279" y="0"/>
                    <a:pt x="27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975;p15"/>
            <p:cNvSpPr/>
            <p:nvPr/>
          </p:nvSpPr>
          <p:spPr>
            <a:xfrm flipH="1">
              <a:off x="8952480" y="4517640"/>
              <a:ext cx="71280" cy="33120"/>
            </a:xfrm>
            <a:custGeom>
              <a:avLst/>
              <a:gdLst>
                <a:gd name="textAreaLeft" fmla="*/ 360 w 71280"/>
                <a:gd name="textAreaRight" fmla="*/ 72000 w 71280"/>
                <a:gd name="textAreaTop" fmla="*/ 0 h 33120"/>
                <a:gd name="textAreaBottom" fmla="*/ 33480 h 33120"/>
              </a:gdLst>
              <a:ahLst/>
              <a:cxnLst/>
              <a:rect l="textAreaLeft" t="textAreaTop" r="textAreaRight" b="textAreaBottom"/>
              <a:pathLst>
                <a:path w="300" h="140">
                  <a:moveTo>
                    <a:pt x="300" y="0"/>
                  </a:moveTo>
                  <a:cubicBezTo>
                    <a:pt x="271" y="3"/>
                    <a:pt x="244" y="10"/>
                    <a:pt x="218" y="19"/>
                  </a:cubicBezTo>
                  <a:cubicBezTo>
                    <a:pt x="190" y="26"/>
                    <a:pt x="165" y="38"/>
                    <a:pt x="140" y="49"/>
                  </a:cubicBezTo>
                  <a:cubicBezTo>
                    <a:pt x="116" y="61"/>
                    <a:pt x="91" y="74"/>
                    <a:pt x="67" y="90"/>
                  </a:cubicBezTo>
                  <a:cubicBezTo>
                    <a:pt x="44" y="104"/>
                    <a:pt x="21" y="120"/>
                    <a:pt x="1" y="140"/>
                  </a:cubicBezTo>
                  <a:cubicBezTo>
                    <a:pt x="29" y="137"/>
                    <a:pt x="55" y="130"/>
                    <a:pt x="83" y="121"/>
                  </a:cubicBezTo>
                  <a:cubicBezTo>
                    <a:pt x="110" y="114"/>
                    <a:pt x="134" y="103"/>
                    <a:pt x="160" y="91"/>
                  </a:cubicBezTo>
                  <a:cubicBezTo>
                    <a:pt x="185" y="80"/>
                    <a:pt x="209" y="67"/>
                    <a:pt x="232" y="51"/>
                  </a:cubicBezTo>
                  <a:cubicBezTo>
                    <a:pt x="255" y="36"/>
                    <a:pt x="280" y="21"/>
                    <a:pt x="30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6" name="Google Shape;976;p15"/>
            <p:cNvSpPr/>
            <p:nvPr/>
          </p:nvSpPr>
          <p:spPr>
            <a:xfrm flipH="1">
              <a:off x="8742600" y="4693680"/>
              <a:ext cx="680040" cy="43920"/>
            </a:xfrm>
            <a:custGeom>
              <a:avLst/>
              <a:gdLst>
                <a:gd name="textAreaLeft" fmla="*/ -360 w 680040"/>
                <a:gd name="textAreaRight" fmla="*/ 680040 w 680040"/>
                <a:gd name="textAreaTop" fmla="*/ 0 h 43920"/>
                <a:gd name="textAreaBottom" fmla="*/ 44280 h 43920"/>
              </a:gdLst>
              <a:ahLst/>
              <a:cxnLst/>
              <a:rect l="textAreaLeft" t="textAreaTop" r="textAreaRight" b="textAreaBottom"/>
              <a:pathLst>
                <a:path w="2851" h="185">
                  <a:moveTo>
                    <a:pt x="1" y="1"/>
                  </a:moveTo>
                  <a:cubicBezTo>
                    <a:pt x="238" y="22"/>
                    <a:pt x="476" y="42"/>
                    <a:pt x="713" y="61"/>
                  </a:cubicBezTo>
                  <a:lnTo>
                    <a:pt x="1424" y="111"/>
                  </a:lnTo>
                  <a:lnTo>
                    <a:pt x="2136" y="153"/>
                  </a:lnTo>
                  <a:cubicBezTo>
                    <a:pt x="2374" y="166"/>
                    <a:pt x="2613" y="176"/>
                    <a:pt x="2850" y="185"/>
                  </a:cubicBezTo>
                  <a:cubicBezTo>
                    <a:pt x="2613" y="163"/>
                    <a:pt x="2375" y="143"/>
                    <a:pt x="2139" y="126"/>
                  </a:cubicBezTo>
                  <a:lnTo>
                    <a:pt x="1427" y="75"/>
                  </a:lnTo>
                  <a:lnTo>
                    <a:pt x="715" y="34"/>
                  </a:lnTo>
                  <a:cubicBezTo>
                    <a:pt x="477" y="21"/>
                    <a:pt x="240" y="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977;p15"/>
            <p:cNvSpPr/>
            <p:nvPr/>
          </p:nvSpPr>
          <p:spPr>
            <a:xfrm flipH="1">
              <a:off x="9412560" y="4795200"/>
              <a:ext cx="8640" cy="149760"/>
            </a:xfrm>
            <a:custGeom>
              <a:avLst/>
              <a:gdLst>
                <a:gd name="textAreaLeft" fmla="*/ 360 w 8640"/>
                <a:gd name="textAreaRight" fmla="*/ 9360 w 8640"/>
                <a:gd name="textAreaTop" fmla="*/ 0 h 149760"/>
                <a:gd name="textAreaBottom" fmla="*/ 150120 h 149760"/>
              </a:gdLst>
              <a:ahLst/>
              <a:cxnLst/>
              <a:rect l="textAreaLeft" t="textAreaTop" r="textAreaRight" b="textAreaBottom"/>
              <a:pathLst>
                <a:path w="38" h="629">
                  <a:moveTo>
                    <a:pt x="13" y="0"/>
                  </a:moveTo>
                  <a:cubicBezTo>
                    <a:pt x="1" y="105"/>
                    <a:pt x="2" y="210"/>
                    <a:pt x="2" y="315"/>
                  </a:cubicBezTo>
                  <a:cubicBezTo>
                    <a:pt x="5" y="420"/>
                    <a:pt x="8" y="524"/>
                    <a:pt x="25" y="629"/>
                  </a:cubicBezTo>
                  <a:cubicBezTo>
                    <a:pt x="38" y="524"/>
                    <a:pt x="37" y="419"/>
                    <a:pt x="38" y="314"/>
                  </a:cubicBezTo>
                  <a:cubicBezTo>
                    <a:pt x="34" y="210"/>
                    <a:pt x="31" y="105"/>
                    <a:pt x="1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4880" bIns="74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978;p15"/>
            <p:cNvSpPr/>
            <p:nvPr/>
          </p:nvSpPr>
          <p:spPr>
            <a:xfrm flipH="1">
              <a:off x="9245520" y="4461480"/>
              <a:ext cx="28440" cy="35640"/>
            </a:xfrm>
            <a:custGeom>
              <a:avLst/>
              <a:gdLst>
                <a:gd name="textAreaLeft" fmla="*/ -360 w 28440"/>
                <a:gd name="textAreaRight" fmla="*/ 28440 w 28440"/>
                <a:gd name="textAreaTop" fmla="*/ 0 h 35640"/>
                <a:gd name="textAreaBottom" fmla="*/ 36000 h 35640"/>
              </a:gdLst>
              <a:ahLst/>
              <a:cxnLst/>
              <a:rect l="textAreaLeft" t="textAreaTop" r="textAreaRight" b="textAreaBottom"/>
              <a:pathLst>
                <a:path w="121" h="151">
                  <a:moveTo>
                    <a:pt x="120" y="1"/>
                  </a:moveTo>
                  <a:lnTo>
                    <a:pt x="120" y="1"/>
                  </a:lnTo>
                  <a:cubicBezTo>
                    <a:pt x="93" y="21"/>
                    <a:pt x="73" y="45"/>
                    <a:pt x="52" y="70"/>
                  </a:cubicBezTo>
                  <a:cubicBezTo>
                    <a:pt x="34" y="94"/>
                    <a:pt x="14" y="120"/>
                    <a:pt x="1" y="150"/>
                  </a:cubicBezTo>
                  <a:cubicBezTo>
                    <a:pt x="26" y="132"/>
                    <a:pt x="47" y="106"/>
                    <a:pt x="68" y="83"/>
                  </a:cubicBezTo>
                  <a:cubicBezTo>
                    <a:pt x="87" y="57"/>
                    <a:pt x="107" y="31"/>
                    <a:pt x="12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8000" bIns="18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979;p15"/>
            <p:cNvSpPr/>
            <p:nvPr/>
          </p:nvSpPr>
          <p:spPr>
            <a:xfrm flipH="1">
              <a:off x="9365040" y="4611600"/>
              <a:ext cx="47520" cy="59400"/>
            </a:xfrm>
            <a:custGeom>
              <a:avLst/>
              <a:gdLst>
                <a:gd name="textAreaLeft" fmla="*/ 360 w 47520"/>
                <a:gd name="textAreaRight" fmla="*/ 48240 w 47520"/>
                <a:gd name="textAreaTop" fmla="*/ 0 h 59400"/>
                <a:gd name="textAreaBottom" fmla="*/ 59760 h 59400"/>
              </a:gdLst>
              <a:ahLst/>
              <a:cxnLst/>
              <a:rect l="textAreaLeft" t="textAreaTop" r="textAreaRight" b="textAreaBottom"/>
              <a:pathLst>
                <a:path w="200" h="250">
                  <a:moveTo>
                    <a:pt x="200" y="1"/>
                  </a:moveTo>
                  <a:lnTo>
                    <a:pt x="200" y="1"/>
                  </a:lnTo>
                  <a:cubicBezTo>
                    <a:pt x="159" y="37"/>
                    <a:pt x="126" y="78"/>
                    <a:pt x="92" y="119"/>
                  </a:cubicBezTo>
                  <a:cubicBezTo>
                    <a:pt x="60" y="160"/>
                    <a:pt x="27" y="202"/>
                    <a:pt x="1" y="250"/>
                  </a:cubicBezTo>
                  <a:cubicBezTo>
                    <a:pt x="40" y="214"/>
                    <a:pt x="74" y="172"/>
                    <a:pt x="107" y="132"/>
                  </a:cubicBezTo>
                  <a:cubicBezTo>
                    <a:pt x="141" y="90"/>
                    <a:pt x="172" y="48"/>
                    <a:pt x="20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980;p15"/>
            <p:cNvSpPr/>
            <p:nvPr/>
          </p:nvSpPr>
          <p:spPr>
            <a:xfrm flipH="1">
              <a:off x="8913960" y="4505040"/>
              <a:ext cx="106200" cy="79920"/>
            </a:xfrm>
            <a:custGeom>
              <a:avLst/>
              <a:gdLst>
                <a:gd name="textAreaLeft" fmla="*/ -360 w 106200"/>
                <a:gd name="textAreaRight" fmla="*/ 106200 w 106200"/>
                <a:gd name="textAreaTop" fmla="*/ 0 h 79920"/>
                <a:gd name="textAreaBottom" fmla="*/ 80280 h 79920"/>
              </a:gdLst>
              <a:ahLst/>
              <a:cxnLst/>
              <a:rect l="textAreaLeft" t="textAreaTop" r="textAreaRight" b="textAreaBottom"/>
              <a:pathLst>
                <a:path w="446" h="336">
                  <a:moveTo>
                    <a:pt x="290" y="1"/>
                  </a:moveTo>
                  <a:lnTo>
                    <a:pt x="290" y="1"/>
                  </a:lnTo>
                  <a:cubicBezTo>
                    <a:pt x="359" y="34"/>
                    <a:pt x="403" y="87"/>
                    <a:pt x="402" y="146"/>
                  </a:cubicBezTo>
                  <a:cubicBezTo>
                    <a:pt x="401" y="243"/>
                    <a:pt x="278" y="320"/>
                    <a:pt x="126" y="320"/>
                  </a:cubicBezTo>
                  <a:cubicBezTo>
                    <a:pt x="124" y="320"/>
                    <a:pt x="123" y="320"/>
                    <a:pt x="121" y="320"/>
                  </a:cubicBezTo>
                  <a:cubicBezTo>
                    <a:pt x="78" y="319"/>
                    <a:pt x="38" y="311"/>
                    <a:pt x="0" y="298"/>
                  </a:cubicBezTo>
                  <a:lnTo>
                    <a:pt x="0" y="298"/>
                  </a:lnTo>
                  <a:cubicBezTo>
                    <a:pt x="47" y="321"/>
                    <a:pt x="103" y="336"/>
                    <a:pt x="165" y="336"/>
                  </a:cubicBezTo>
                  <a:cubicBezTo>
                    <a:pt x="167" y="336"/>
                    <a:pt x="170" y="336"/>
                    <a:pt x="173" y="336"/>
                  </a:cubicBezTo>
                  <a:cubicBezTo>
                    <a:pt x="322" y="336"/>
                    <a:pt x="444" y="259"/>
                    <a:pt x="445" y="162"/>
                  </a:cubicBezTo>
                  <a:cubicBezTo>
                    <a:pt x="445" y="93"/>
                    <a:pt x="382" y="31"/>
                    <a:pt x="29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01" name="Google Shape;981;p15"/>
          <p:cNvGrpSpPr/>
          <p:nvPr/>
        </p:nvGrpSpPr>
        <p:grpSpPr>
          <a:xfrm>
            <a:off x="8276040" y="-351720"/>
            <a:ext cx="1855800" cy="1980000"/>
            <a:chOff x="8276040" y="-351720"/>
            <a:chExt cx="1855800" cy="1980000"/>
          </a:xfrm>
        </p:grpSpPr>
        <p:sp>
          <p:nvSpPr>
            <p:cNvPr id="402" name="Google Shape;982;p15"/>
            <p:cNvSpPr/>
            <p:nvPr/>
          </p:nvSpPr>
          <p:spPr>
            <a:xfrm rot="14466600" flipV="1">
              <a:off x="8396640" y="3672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3" y="1"/>
                  </a:moveTo>
                  <a:cubicBezTo>
                    <a:pt x="13940" y="1"/>
                    <a:pt x="13439" y="288"/>
                    <a:pt x="13191" y="719"/>
                  </a:cubicBezTo>
                  <a:cubicBezTo>
                    <a:pt x="12838" y="1330"/>
                    <a:pt x="12920" y="2116"/>
                    <a:pt x="13230" y="2750"/>
                  </a:cubicBezTo>
                  <a:cubicBezTo>
                    <a:pt x="13475" y="3254"/>
                    <a:pt x="13863" y="3743"/>
                    <a:pt x="13808" y="4302"/>
                  </a:cubicBezTo>
                  <a:cubicBezTo>
                    <a:pt x="13757" y="4827"/>
                    <a:pt x="13227" y="5218"/>
                    <a:pt x="12713" y="5218"/>
                  </a:cubicBezTo>
                  <a:cubicBezTo>
                    <a:pt x="12558" y="5218"/>
                    <a:pt x="12404" y="5183"/>
                    <a:pt x="12266" y="5105"/>
                  </a:cubicBezTo>
                  <a:cubicBezTo>
                    <a:pt x="12034" y="4974"/>
                    <a:pt x="11867" y="4764"/>
                    <a:pt x="11730" y="4532"/>
                  </a:cubicBezTo>
                  <a:lnTo>
                    <a:pt x="11729" y="4532"/>
                  </a:lnTo>
                  <a:cubicBezTo>
                    <a:pt x="11640" y="4378"/>
                    <a:pt x="11561" y="4214"/>
                    <a:pt x="11484" y="4054"/>
                  </a:cubicBezTo>
                  <a:cubicBezTo>
                    <a:pt x="10868" y="2768"/>
                    <a:pt x="9917" y="1406"/>
                    <a:pt x="8498" y="1264"/>
                  </a:cubicBezTo>
                  <a:cubicBezTo>
                    <a:pt x="8423" y="1257"/>
                    <a:pt x="8348" y="1253"/>
                    <a:pt x="8272" y="1253"/>
                  </a:cubicBezTo>
                  <a:cubicBezTo>
                    <a:pt x="7402" y="1253"/>
                    <a:pt x="6566" y="1738"/>
                    <a:pt x="5984" y="2398"/>
                  </a:cubicBezTo>
                  <a:cubicBezTo>
                    <a:pt x="5367" y="3100"/>
                    <a:pt x="4989" y="4149"/>
                    <a:pt x="5427" y="4975"/>
                  </a:cubicBezTo>
                  <a:cubicBezTo>
                    <a:pt x="5826" y="5723"/>
                    <a:pt x="6747" y="6043"/>
                    <a:pt x="7245" y="6729"/>
                  </a:cubicBezTo>
                  <a:cubicBezTo>
                    <a:pt x="7855" y="7573"/>
                    <a:pt x="7644" y="8843"/>
                    <a:pt x="6910" y="9582"/>
                  </a:cubicBezTo>
                  <a:cubicBezTo>
                    <a:pt x="6326" y="10170"/>
                    <a:pt x="5488" y="10444"/>
                    <a:pt x="4654" y="10444"/>
                  </a:cubicBezTo>
                  <a:cubicBezTo>
                    <a:pt x="4439" y="10444"/>
                    <a:pt x="4224" y="10426"/>
                    <a:pt x="4014" y="10390"/>
                  </a:cubicBezTo>
                  <a:cubicBezTo>
                    <a:pt x="3438" y="10292"/>
                    <a:pt x="2875" y="10076"/>
                    <a:pt x="2295" y="10076"/>
                  </a:cubicBezTo>
                  <a:cubicBezTo>
                    <a:pt x="2264" y="10076"/>
                    <a:pt x="2234" y="10077"/>
                    <a:pt x="2204" y="10078"/>
                  </a:cubicBezTo>
                  <a:cubicBezTo>
                    <a:pt x="1485" y="10105"/>
                    <a:pt x="791" y="10513"/>
                    <a:pt x="418" y="11127"/>
                  </a:cubicBezTo>
                  <a:cubicBezTo>
                    <a:pt x="44" y="11741"/>
                    <a:pt x="1" y="12546"/>
                    <a:pt x="307" y="13196"/>
                  </a:cubicBezTo>
                  <a:cubicBezTo>
                    <a:pt x="470" y="13542"/>
                    <a:pt x="746" y="13855"/>
                    <a:pt x="1112" y="13959"/>
                  </a:cubicBezTo>
                  <a:cubicBezTo>
                    <a:pt x="1215" y="13988"/>
                    <a:pt x="1321" y="14000"/>
                    <a:pt x="1428" y="14000"/>
                  </a:cubicBezTo>
                  <a:cubicBezTo>
                    <a:pt x="1573" y="14000"/>
                    <a:pt x="1719" y="13979"/>
                    <a:pt x="1862" y="13950"/>
                  </a:cubicBezTo>
                  <a:cubicBezTo>
                    <a:pt x="3085" y="13709"/>
                    <a:pt x="4175" y="13002"/>
                    <a:pt x="5397" y="12750"/>
                  </a:cubicBezTo>
                  <a:cubicBezTo>
                    <a:pt x="5527" y="12723"/>
                    <a:pt x="5664" y="12703"/>
                    <a:pt x="5797" y="12703"/>
                  </a:cubicBezTo>
                  <a:cubicBezTo>
                    <a:pt x="5961" y="12703"/>
                    <a:pt x="6121" y="12734"/>
                    <a:pt x="6259" y="12821"/>
                  </a:cubicBezTo>
                  <a:cubicBezTo>
                    <a:pt x="6633" y="13060"/>
                    <a:pt x="6665" y="13592"/>
                    <a:pt x="6605" y="14032"/>
                  </a:cubicBezTo>
                  <a:cubicBezTo>
                    <a:pt x="6458" y="15076"/>
                    <a:pt x="6026" y="16054"/>
                    <a:pt x="5751" y="17070"/>
                  </a:cubicBezTo>
                  <a:cubicBezTo>
                    <a:pt x="5475" y="18088"/>
                    <a:pt x="5370" y="19219"/>
                    <a:pt x="5853" y="20155"/>
                  </a:cubicBezTo>
                  <a:cubicBezTo>
                    <a:pt x="6265" y="20954"/>
                    <a:pt x="7065" y="21504"/>
                    <a:pt x="7924" y="21769"/>
                  </a:cubicBezTo>
                  <a:cubicBezTo>
                    <a:pt x="8494" y="21945"/>
                    <a:pt x="9091" y="22007"/>
                    <a:pt x="9689" y="22007"/>
                  </a:cubicBezTo>
                  <a:cubicBezTo>
                    <a:pt x="9992" y="22007"/>
                    <a:pt x="10295" y="21991"/>
                    <a:pt x="10595" y="21966"/>
                  </a:cubicBezTo>
                  <a:cubicBezTo>
                    <a:pt x="12069" y="21842"/>
                    <a:pt x="13698" y="21382"/>
                    <a:pt x="14411" y="20086"/>
                  </a:cubicBezTo>
                  <a:cubicBezTo>
                    <a:pt x="14729" y="19509"/>
                    <a:pt x="14821" y="18834"/>
                    <a:pt x="15076" y="18227"/>
                  </a:cubicBezTo>
                  <a:cubicBezTo>
                    <a:pt x="15479" y="17264"/>
                    <a:pt x="16345" y="16473"/>
                    <a:pt x="17374" y="16296"/>
                  </a:cubicBezTo>
                  <a:cubicBezTo>
                    <a:pt x="17508" y="16273"/>
                    <a:pt x="17644" y="16262"/>
                    <a:pt x="17780" y="16262"/>
                  </a:cubicBezTo>
                  <a:cubicBezTo>
                    <a:pt x="18689" y="16262"/>
                    <a:pt x="19606" y="16764"/>
                    <a:pt x="19980" y="17591"/>
                  </a:cubicBezTo>
                  <a:cubicBezTo>
                    <a:pt x="20346" y="18401"/>
                    <a:pt x="20173" y="19338"/>
                    <a:pt x="20198" y="20226"/>
                  </a:cubicBezTo>
                  <a:cubicBezTo>
                    <a:pt x="20224" y="21115"/>
                    <a:pt x="20606" y="22150"/>
                    <a:pt x="21473" y="22344"/>
                  </a:cubicBezTo>
                  <a:cubicBezTo>
                    <a:pt x="21558" y="22363"/>
                    <a:pt x="21643" y="22373"/>
                    <a:pt x="21727" y="22373"/>
                  </a:cubicBezTo>
                  <a:cubicBezTo>
                    <a:pt x="22503" y="22373"/>
                    <a:pt x="23191" y="21591"/>
                    <a:pt x="23269" y="20784"/>
                  </a:cubicBezTo>
                  <a:cubicBezTo>
                    <a:pt x="23372" y="19702"/>
                    <a:pt x="22702" y="18709"/>
                    <a:pt x="22460" y="17647"/>
                  </a:cubicBezTo>
                  <a:cubicBezTo>
                    <a:pt x="22129" y="16185"/>
                    <a:pt x="22657" y="14609"/>
                    <a:pt x="23643" y="13480"/>
                  </a:cubicBezTo>
                  <a:cubicBezTo>
                    <a:pt x="24628" y="12352"/>
                    <a:pt x="26024" y="11638"/>
                    <a:pt x="27473" y="11257"/>
                  </a:cubicBezTo>
                  <a:cubicBezTo>
                    <a:pt x="28227" y="11058"/>
                    <a:pt x="29183" y="10751"/>
                    <a:pt x="29232" y="9973"/>
                  </a:cubicBezTo>
                  <a:cubicBezTo>
                    <a:pt x="29271" y="9360"/>
                    <a:pt x="28628" y="8881"/>
                    <a:pt x="28013" y="8861"/>
                  </a:cubicBezTo>
                  <a:cubicBezTo>
                    <a:pt x="27992" y="8860"/>
                    <a:pt x="27971" y="8859"/>
                    <a:pt x="27950" y="8859"/>
                  </a:cubicBezTo>
                  <a:cubicBezTo>
                    <a:pt x="27361" y="8859"/>
                    <a:pt x="26807" y="9148"/>
                    <a:pt x="26282" y="9422"/>
                  </a:cubicBezTo>
                  <a:cubicBezTo>
                    <a:pt x="25784" y="9681"/>
                    <a:pt x="25252" y="9940"/>
                    <a:pt x="24697" y="9940"/>
                  </a:cubicBezTo>
                  <a:cubicBezTo>
                    <a:pt x="24645" y="9940"/>
                    <a:pt x="24592" y="9937"/>
                    <a:pt x="24539" y="9933"/>
                  </a:cubicBezTo>
                  <a:cubicBezTo>
                    <a:pt x="24405" y="9920"/>
                    <a:pt x="24269" y="9889"/>
                    <a:pt x="24164" y="9807"/>
                  </a:cubicBezTo>
                  <a:cubicBezTo>
                    <a:pt x="23928" y="9623"/>
                    <a:pt x="23933" y="9263"/>
                    <a:pt x="24026" y="8980"/>
                  </a:cubicBezTo>
                  <a:cubicBezTo>
                    <a:pt x="24287" y="8173"/>
                    <a:pt x="25020" y="7630"/>
                    <a:pt x="25634" y="7045"/>
                  </a:cubicBezTo>
                  <a:cubicBezTo>
                    <a:pt x="26112" y="6590"/>
                    <a:pt x="27023" y="5508"/>
                    <a:pt x="26519" y="4817"/>
                  </a:cubicBezTo>
                  <a:cubicBezTo>
                    <a:pt x="26200" y="4377"/>
                    <a:pt x="25597" y="4196"/>
                    <a:pt x="25034" y="4196"/>
                  </a:cubicBezTo>
                  <a:cubicBezTo>
                    <a:pt x="24803" y="4196"/>
                    <a:pt x="24579" y="4226"/>
                    <a:pt x="24384" y="4282"/>
                  </a:cubicBezTo>
                  <a:cubicBezTo>
                    <a:pt x="23633" y="4495"/>
                    <a:pt x="23005" y="5003"/>
                    <a:pt x="22404" y="5500"/>
                  </a:cubicBezTo>
                  <a:cubicBezTo>
                    <a:pt x="21802" y="5997"/>
                    <a:pt x="21182" y="6509"/>
                    <a:pt x="20434" y="6735"/>
                  </a:cubicBezTo>
                  <a:cubicBezTo>
                    <a:pt x="20172" y="6814"/>
                    <a:pt x="19900" y="6852"/>
                    <a:pt x="19628" y="6852"/>
                  </a:cubicBezTo>
                  <a:cubicBezTo>
                    <a:pt x="18776" y="6852"/>
                    <a:pt x="17920" y="6480"/>
                    <a:pt x="17369" y="5827"/>
                  </a:cubicBezTo>
                  <a:cubicBezTo>
                    <a:pt x="16756" y="5100"/>
                    <a:pt x="16535" y="4130"/>
                    <a:pt x="16327" y="3204"/>
                  </a:cubicBezTo>
                  <a:cubicBezTo>
                    <a:pt x="16151" y="2428"/>
                    <a:pt x="15967" y="1645"/>
                    <a:pt x="15614" y="933"/>
                  </a:cubicBezTo>
                  <a:cubicBezTo>
                    <a:pt x="15468" y="634"/>
                    <a:pt x="15282" y="339"/>
                    <a:pt x="14998" y="162"/>
                  </a:cubicBezTo>
                  <a:cubicBezTo>
                    <a:pt x="14823" y="51"/>
                    <a:pt x="14624" y="1"/>
                    <a:pt x="144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3" name="Google Shape;983;p15"/>
            <p:cNvSpPr/>
            <p:nvPr/>
          </p:nvSpPr>
          <p:spPr>
            <a:xfrm rot="14466600" flipV="1">
              <a:off x="9333000" y="-157680"/>
              <a:ext cx="205920" cy="252000"/>
            </a:xfrm>
            <a:custGeom>
              <a:avLst/>
              <a:gdLst>
                <a:gd name="textAreaLeft" fmla="*/ 0 w 205920"/>
                <a:gd name="textAreaRight" fmla="*/ 206280 w 205920"/>
                <a:gd name="textAreaTop" fmla="*/ -360 h 252000"/>
                <a:gd name="textAreaBottom" fmla="*/ 252000 h 252000"/>
              </a:gdLst>
              <a:ahLst/>
              <a:cxnLst/>
              <a:rect l="textAreaLeft" t="textAreaTop" r="textAreaRight" b="textAreaBottom"/>
              <a:pathLst>
                <a:path w="3817" h="4660">
                  <a:moveTo>
                    <a:pt x="2222" y="0"/>
                  </a:moveTo>
                  <a:cubicBezTo>
                    <a:pt x="1756" y="0"/>
                    <a:pt x="2023" y="2795"/>
                    <a:pt x="0" y="4659"/>
                  </a:cubicBezTo>
                  <a:cubicBezTo>
                    <a:pt x="0" y="4659"/>
                    <a:pt x="3817" y="2181"/>
                    <a:pt x="2671" y="450"/>
                  </a:cubicBezTo>
                  <a:cubicBezTo>
                    <a:pt x="2464" y="137"/>
                    <a:pt x="2325" y="0"/>
                    <a:pt x="22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4" name="Google Shape;984;p15"/>
            <p:cNvSpPr/>
            <p:nvPr/>
          </p:nvSpPr>
          <p:spPr>
            <a:xfrm rot="14466600" flipV="1">
              <a:off x="8430840" y="11844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5">
                  <a:moveTo>
                    <a:pt x="2484" y="0"/>
                  </a:moveTo>
                  <a:cubicBezTo>
                    <a:pt x="1615" y="0"/>
                    <a:pt x="1241" y="508"/>
                    <a:pt x="1241" y="508"/>
                  </a:cubicBezTo>
                  <a:cubicBezTo>
                    <a:pt x="1241" y="508"/>
                    <a:pt x="1" y="1636"/>
                    <a:pt x="2178" y="2932"/>
                  </a:cubicBezTo>
                  <a:cubicBezTo>
                    <a:pt x="2595" y="3179"/>
                    <a:pt x="3000" y="3284"/>
                    <a:pt x="3369" y="3284"/>
                  </a:cubicBezTo>
                  <a:cubicBezTo>
                    <a:pt x="4930" y="3284"/>
                    <a:pt x="5837" y="1406"/>
                    <a:pt x="4155" y="497"/>
                  </a:cubicBezTo>
                  <a:cubicBezTo>
                    <a:pt x="3467" y="125"/>
                    <a:pt x="2915" y="0"/>
                    <a:pt x="24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5" name="Google Shape;985;p15"/>
            <p:cNvSpPr/>
            <p:nvPr/>
          </p:nvSpPr>
          <p:spPr>
            <a:xfrm rot="14466600" flipV="1">
              <a:off x="8427600" y="27720"/>
              <a:ext cx="1582920" cy="1211040"/>
            </a:xfrm>
            <a:custGeom>
              <a:avLst/>
              <a:gdLst>
                <a:gd name="textAreaLeft" fmla="*/ 0 w 1582920"/>
                <a:gd name="textAreaRight" fmla="*/ 1583280 w 1582920"/>
                <a:gd name="textAreaTop" fmla="*/ 360 h 1211040"/>
                <a:gd name="textAreaBottom" fmla="*/ 1211760 h 1211040"/>
              </a:gdLst>
              <a:ahLst/>
              <a:cxnLst/>
              <a:rect l="textAreaLeft" t="textAreaTop" r="textAreaRight" b="textAreaBottom"/>
              <a:pathLst>
                <a:path w="29271" h="22373">
                  <a:moveTo>
                    <a:pt x="14424" y="1"/>
                  </a:moveTo>
                  <a:cubicBezTo>
                    <a:pt x="13940" y="1"/>
                    <a:pt x="13439" y="288"/>
                    <a:pt x="13191" y="719"/>
                  </a:cubicBezTo>
                  <a:cubicBezTo>
                    <a:pt x="12838" y="1330"/>
                    <a:pt x="12920" y="2116"/>
                    <a:pt x="13228" y="2749"/>
                  </a:cubicBezTo>
                  <a:cubicBezTo>
                    <a:pt x="13474" y="3254"/>
                    <a:pt x="13863" y="3742"/>
                    <a:pt x="13808" y="4300"/>
                  </a:cubicBezTo>
                  <a:cubicBezTo>
                    <a:pt x="13757" y="4826"/>
                    <a:pt x="13228" y="5218"/>
                    <a:pt x="12714" y="5218"/>
                  </a:cubicBezTo>
                  <a:cubicBezTo>
                    <a:pt x="12558" y="5218"/>
                    <a:pt x="12404" y="5182"/>
                    <a:pt x="12265" y="5103"/>
                  </a:cubicBezTo>
                  <a:cubicBezTo>
                    <a:pt x="12034" y="4972"/>
                    <a:pt x="11867" y="4764"/>
                    <a:pt x="11730" y="4531"/>
                  </a:cubicBezTo>
                  <a:lnTo>
                    <a:pt x="11730" y="4532"/>
                  </a:lnTo>
                  <a:cubicBezTo>
                    <a:pt x="11639" y="4378"/>
                    <a:pt x="11560" y="4213"/>
                    <a:pt x="11484" y="4054"/>
                  </a:cubicBezTo>
                  <a:cubicBezTo>
                    <a:pt x="10868" y="2768"/>
                    <a:pt x="9917" y="1405"/>
                    <a:pt x="8498" y="1264"/>
                  </a:cubicBezTo>
                  <a:cubicBezTo>
                    <a:pt x="8422" y="1256"/>
                    <a:pt x="8345" y="1253"/>
                    <a:pt x="8270" y="1253"/>
                  </a:cubicBezTo>
                  <a:cubicBezTo>
                    <a:pt x="7400" y="1253"/>
                    <a:pt x="6565" y="1739"/>
                    <a:pt x="5985" y="2398"/>
                  </a:cubicBezTo>
                  <a:cubicBezTo>
                    <a:pt x="5367" y="3100"/>
                    <a:pt x="4988" y="4148"/>
                    <a:pt x="5427" y="4974"/>
                  </a:cubicBezTo>
                  <a:cubicBezTo>
                    <a:pt x="5826" y="5724"/>
                    <a:pt x="6747" y="6043"/>
                    <a:pt x="7245" y="6729"/>
                  </a:cubicBezTo>
                  <a:cubicBezTo>
                    <a:pt x="7856" y="7573"/>
                    <a:pt x="7645" y="8843"/>
                    <a:pt x="6909" y="9582"/>
                  </a:cubicBezTo>
                  <a:cubicBezTo>
                    <a:pt x="6326" y="10169"/>
                    <a:pt x="5488" y="10443"/>
                    <a:pt x="4653" y="10443"/>
                  </a:cubicBezTo>
                  <a:cubicBezTo>
                    <a:pt x="4439" y="10443"/>
                    <a:pt x="4224" y="10425"/>
                    <a:pt x="4014" y="10389"/>
                  </a:cubicBezTo>
                  <a:cubicBezTo>
                    <a:pt x="3436" y="10291"/>
                    <a:pt x="2872" y="10075"/>
                    <a:pt x="2289" y="10075"/>
                  </a:cubicBezTo>
                  <a:cubicBezTo>
                    <a:pt x="2261" y="10075"/>
                    <a:pt x="2232" y="10076"/>
                    <a:pt x="2204" y="10077"/>
                  </a:cubicBezTo>
                  <a:cubicBezTo>
                    <a:pt x="1484" y="10104"/>
                    <a:pt x="792" y="10513"/>
                    <a:pt x="418" y="11127"/>
                  </a:cubicBezTo>
                  <a:cubicBezTo>
                    <a:pt x="44" y="11742"/>
                    <a:pt x="0" y="12545"/>
                    <a:pt x="308" y="13195"/>
                  </a:cubicBezTo>
                  <a:cubicBezTo>
                    <a:pt x="471" y="13540"/>
                    <a:pt x="746" y="13855"/>
                    <a:pt x="1113" y="13959"/>
                  </a:cubicBezTo>
                  <a:cubicBezTo>
                    <a:pt x="1215" y="13988"/>
                    <a:pt x="1321" y="14000"/>
                    <a:pt x="1428" y="14000"/>
                  </a:cubicBezTo>
                  <a:cubicBezTo>
                    <a:pt x="1572" y="14000"/>
                    <a:pt x="1719" y="13979"/>
                    <a:pt x="1861" y="13950"/>
                  </a:cubicBezTo>
                  <a:cubicBezTo>
                    <a:pt x="3084" y="13709"/>
                    <a:pt x="4177" y="13002"/>
                    <a:pt x="5397" y="12750"/>
                  </a:cubicBezTo>
                  <a:cubicBezTo>
                    <a:pt x="5527" y="12723"/>
                    <a:pt x="5664" y="12702"/>
                    <a:pt x="5799" y="12702"/>
                  </a:cubicBezTo>
                  <a:cubicBezTo>
                    <a:pt x="5962" y="12702"/>
                    <a:pt x="6121" y="12733"/>
                    <a:pt x="6259" y="12821"/>
                  </a:cubicBezTo>
                  <a:cubicBezTo>
                    <a:pt x="6633" y="13060"/>
                    <a:pt x="6666" y="13592"/>
                    <a:pt x="6604" y="14032"/>
                  </a:cubicBezTo>
                  <a:cubicBezTo>
                    <a:pt x="6459" y="15076"/>
                    <a:pt x="6026" y="16054"/>
                    <a:pt x="5751" y="17070"/>
                  </a:cubicBezTo>
                  <a:cubicBezTo>
                    <a:pt x="5476" y="18088"/>
                    <a:pt x="5370" y="19219"/>
                    <a:pt x="5853" y="20154"/>
                  </a:cubicBezTo>
                  <a:cubicBezTo>
                    <a:pt x="6265" y="20953"/>
                    <a:pt x="7065" y="21504"/>
                    <a:pt x="7924" y="21769"/>
                  </a:cubicBezTo>
                  <a:cubicBezTo>
                    <a:pt x="8493" y="21944"/>
                    <a:pt x="9087" y="22006"/>
                    <a:pt x="9683" y="22006"/>
                  </a:cubicBezTo>
                  <a:cubicBezTo>
                    <a:pt x="9988" y="22006"/>
                    <a:pt x="10293" y="21990"/>
                    <a:pt x="10596" y="21964"/>
                  </a:cubicBezTo>
                  <a:cubicBezTo>
                    <a:pt x="12068" y="21842"/>
                    <a:pt x="13697" y="21382"/>
                    <a:pt x="14411" y="20086"/>
                  </a:cubicBezTo>
                  <a:cubicBezTo>
                    <a:pt x="14729" y="19508"/>
                    <a:pt x="14821" y="18835"/>
                    <a:pt x="15076" y="18226"/>
                  </a:cubicBezTo>
                  <a:cubicBezTo>
                    <a:pt x="15479" y="17263"/>
                    <a:pt x="16345" y="16473"/>
                    <a:pt x="17374" y="16296"/>
                  </a:cubicBezTo>
                  <a:cubicBezTo>
                    <a:pt x="17508" y="16273"/>
                    <a:pt x="17644" y="16262"/>
                    <a:pt x="17779" y="16262"/>
                  </a:cubicBezTo>
                  <a:cubicBezTo>
                    <a:pt x="18689" y="16262"/>
                    <a:pt x="19606" y="16764"/>
                    <a:pt x="19980" y="17591"/>
                  </a:cubicBezTo>
                  <a:cubicBezTo>
                    <a:pt x="20346" y="18401"/>
                    <a:pt x="20173" y="19337"/>
                    <a:pt x="20199" y="20226"/>
                  </a:cubicBezTo>
                  <a:cubicBezTo>
                    <a:pt x="20223" y="21114"/>
                    <a:pt x="20606" y="22150"/>
                    <a:pt x="21472" y="22344"/>
                  </a:cubicBezTo>
                  <a:cubicBezTo>
                    <a:pt x="21557" y="22363"/>
                    <a:pt x="21642" y="22372"/>
                    <a:pt x="21725" y="22372"/>
                  </a:cubicBezTo>
                  <a:cubicBezTo>
                    <a:pt x="22502" y="22372"/>
                    <a:pt x="23190" y="21590"/>
                    <a:pt x="23268" y="20784"/>
                  </a:cubicBezTo>
                  <a:cubicBezTo>
                    <a:pt x="23372" y="19701"/>
                    <a:pt x="22701" y="18708"/>
                    <a:pt x="22459" y="17647"/>
                  </a:cubicBezTo>
                  <a:cubicBezTo>
                    <a:pt x="22128" y="16185"/>
                    <a:pt x="22657" y="14610"/>
                    <a:pt x="23642" y="13480"/>
                  </a:cubicBezTo>
                  <a:cubicBezTo>
                    <a:pt x="24628" y="12352"/>
                    <a:pt x="26024" y="11638"/>
                    <a:pt x="27473" y="11257"/>
                  </a:cubicBezTo>
                  <a:cubicBezTo>
                    <a:pt x="28227" y="11058"/>
                    <a:pt x="29183" y="10750"/>
                    <a:pt x="29232" y="9973"/>
                  </a:cubicBezTo>
                  <a:cubicBezTo>
                    <a:pt x="29270" y="9360"/>
                    <a:pt x="28627" y="8881"/>
                    <a:pt x="28013" y="8859"/>
                  </a:cubicBezTo>
                  <a:cubicBezTo>
                    <a:pt x="27993" y="8859"/>
                    <a:pt x="27973" y="8858"/>
                    <a:pt x="27954" y="8858"/>
                  </a:cubicBezTo>
                  <a:cubicBezTo>
                    <a:pt x="27363" y="8858"/>
                    <a:pt x="26808" y="9146"/>
                    <a:pt x="26282" y="9420"/>
                  </a:cubicBezTo>
                  <a:cubicBezTo>
                    <a:pt x="25783" y="9679"/>
                    <a:pt x="25251" y="9938"/>
                    <a:pt x="24697" y="9938"/>
                  </a:cubicBezTo>
                  <a:cubicBezTo>
                    <a:pt x="24644" y="9938"/>
                    <a:pt x="24592" y="9936"/>
                    <a:pt x="24539" y="9931"/>
                  </a:cubicBezTo>
                  <a:cubicBezTo>
                    <a:pt x="24405" y="9920"/>
                    <a:pt x="24268" y="9888"/>
                    <a:pt x="24163" y="9806"/>
                  </a:cubicBezTo>
                  <a:cubicBezTo>
                    <a:pt x="23927" y="9623"/>
                    <a:pt x="23933" y="9264"/>
                    <a:pt x="24025" y="8980"/>
                  </a:cubicBezTo>
                  <a:cubicBezTo>
                    <a:pt x="24288" y="8171"/>
                    <a:pt x="25019" y="7629"/>
                    <a:pt x="25634" y="7043"/>
                  </a:cubicBezTo>
                  <a:cubicBezTo>
                    <a:pt x="26112" y="6590"/>
                    <a:pt x="27023" y="5508"/>
                    <a:pt x="26520" y="4817"/>
                  </a:cubicBezTo>
                  <a:cubicBezTo>
                    <a:pt x="26200" y="4377"/>
                    <a:pt x="25597" y="4196"/>
                    <a:pt x="25033" y="4196"/>
                  </a:cubicBezTo>
                  <a:cubicBezTo>
                    <a:pt x="24803" y="4196"/>
                    <a:pt x="24579" y="4226"/>
                    <a:pt x="24383" y="4282"/>
                  </a:cubicBezTo>
                  <a:cubicBezTo>
                    <a:pt x="23632" y="4495"/>
                    <a:pt x="23005" y="5001"/>
                    <a:pt x="22403" y="5499"/>
                  </a:cubicBezTo>
                  <a:cubicBezTo>
                    <a:pt x="21802" y="5997"/>
                    <a:pt x="21182" y="6509"/>
                    <a:pt x="20433" y="6735"/>
                  </a:cubicBezTo>
                  <a:cubicBezTo>
                    <a:pt x="20172" y="6814"/>
                    <a:pt x="19901" y="6852"/>
                    <a:pt x="19629" y="6852"/>
                  </a:cubicBezTo>
                  <a:cubicBezTo>
                    <a:pt x="18777" y="6852"/>
                    <a:pt x="17920" y="6480"/>
                    <a:pt x="17368" y="5827"/>
                  </a:cubicBezTo>
                  <a:cubicBezTo>
                    <a:pt x="16755" y="5100"/>
                    <a:pt x="16535" y="4131"/>
                    <a:pt x="16326" y="3204"/>
                  </a:cubicBezTo>
                  <a:cubicBezTo>
                    <a:pt x="16151" y="2428"/>
                    <a:pt x="15967" y="1645"/>
                    <a:pt x="15614" y="933"/>
                  </a:cubicBezTo>
                  <a:cubicBezTo>
                    <a:pt x="15467" y="634"/>
                    <a:pt x="15282" y="339"/>
                    <a:pt x="14998" y="160"/>
                  </a:cubicBezTo>
                  <a:cubicBezTo>
                    <a:pt x="14823" y="50"/>
                    <a:pt x="14625" y="1"/>
                    <a:pt x="14424"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986;p15"/>
            <p:cNvSpPr/>
            <p:nvPr/>
          </p:nvSpPr>
          <p:spPr>
            <a:xfrm rot="14466600" flipV="1">
              <a:off x="9368640" y="-181800"/>
              <a:ext cx="181080" cy="268200"/>
            </a:xfrm>
            <a:custGeom>
              <a:avLst/>
              <a:gdLst>
                <a:gd name="textAreaLeft" fmla="*/ 0 w 181080"/>
                <a:gd name="textAreaRight" fmla="*/ 181440 w 181080"/>
                <a:gd name="textAreaTop" fmla="*/ 360 h 268200"/>
                <a:gd name="textAreaBottom" fmla="*/ 268920 h 268200"/>
              </a:gdLst>
              <a:ahLst/>
              <a:cxnLst/>
              <a:rect l="textAreaLeft" t="textAreaTop" r="textAreaRight" b="textAreaBottom"/>
              <a:pathLst>
                <a:path w="3355" h="4964">
                  <a:moveTo>
                    <a:pt x="1441" y="0"/>
                  </a:moveTo>
                  <a:cubicBezTo>
                    <a:pt x="939" y="0"/>
                    <a:pt x="1711" y="2759"/>
                    <a:pt x="0" y="4963"/>
                  </a:cubicBezTo>
                  <a:cubicBezTo>
                    <a:pt x="0" y="4963"/>
                    <a:pt x="3355" y="1888"/>
                    <a:pt x="1939" y="371"/>
                  </a:cubicBezTo>
                  <a:cubicBezTo>
                    <a:pt x="1699" y="114"/>
                    <a:pt x="1544" y="0"/>
                    <a:pt x="144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987;p15"/>
            <p:cNvSpPr/>
            <p:nvPr/>
          </p:nvSpPr>
          <p:spPr>
            <a:xfrm rot="14466600" flipV="1">
              <a:off x="8461800" y="109440"/>
              <a:ext cx="315360" cy="177480"/>
            </a:xfrm>
            <a:custGeom>
              <a:avLst/>
              <a:gdLst>
                <a:gd name="textAreaLeft" fmla="*/ 0 w 315360"/>
                <a:gd name="textAreaRight" fmla="*/ 315720 w 315360"/>
                <a:gd name="textAreaTop" fmla="*/ -360 h 177480"/>
                <a:gd name="textAreaBottom" fmla="*/ 177480 h 177480"/>
              </a:gdLst>
              <a:ahLst/>
              <a:cxnLst/>
              <a:rect l="textAreaLeft" t="textAreaTop" r="textAreaRight" b="textAreaBottom"/>
              <a:pathLst>
                <a:path w="5837" h="3286">
                  <a:moveTo>
                    <a:pt x="2485" y="0"/>
                  </a:moveTo>
                  <a:cubicBezTo>
                    <a:pt x="1615" y="0"/>
                    <a:pt x="1241" y="509"/>
                    <a:pt x="1241" y="509"/>
                  </a:cubicBezTo>
                  <a:cubicBezTo>
                    <a:pt x="1241" y="509"/>
                    <a:pt x="0" y="1638"/>
                    <a:pt x="2178" y="2933"/>
                  </a:cubicBezTo>
                  <a:cubicBezTo>
                    <a:pt x="2594" y="3180"/>
                    <a:pt x="2999" y="3285"/>
                    <a:pt x="3368" y="3285"/>
                  </a:cubicBezTo>
                  <a:cubicBezTo>
                    <a:pt x="4930" y="3285"/>
                    <a:pt x="5837" y="1405"/>
                    <a:pt x="4155" y="496"/>
                  </a:cubicBezTo>
                  <a:cubicBezTo>
                    <a:pt x="3467" y="125"/>
                    <a:pt x="2915" y="0"/>
                    <a:pt x="248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88920" bIns="88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988;p15"/>
            <p:cNvSpPr/>
            <p:nvPr/>
          </p:nvSpPr>
          <p:spPr>
            <a:xfrm rot="14466600" flipV="1">
              <a:off x="9759600" y="754200"/>
              <a:ext cx="76680" cy="136440"/>
            </a:xfrm>
            <a:custGeom>
              <a:avLst/>
              <a:gdLst>
                <a:gd name="textAreaLeft" fmla="*/ 0 w 76680"/>
                <a:gd name="textAreaRight" fmla="*/ 77040 w 76680"/>
                <a:gd name="textAreaTop" fmla="*/ -360 h 136440"/>
                <a:gd name="textAreaBottom" fmla="*/ 136440 h 136440"/>
              </a:gdLst>
              <a:ahLst/>
              <a:cxnLst/>
              <a:rect l="textAreaLeft" t="textAreaTop" r="textAreaRight" b="textAreaBottom"/>
              <a:pathLst>
                <a:path w="1424" h="2528">
                  <a:moveTo>
                    <a:pt x="1423" y="0"/>
                  </a:moveTo>
                  <a:lnTo>
                    <a:pt x="1423" y="0"/>
                  </a:lnTo>
                  <a:cubicBezTo>
                    <a:pt x="833" y="135"/>
                    <a:pt x="289" y="569"/>
                    <a:pt x="100" y="1159"/>
                  </a:cubicBezTo>
                  <a:cubicBezTo>
                    <a:pt x="81" y="1213"/>
                    <a:pt x="66" y="1278"/>
                    <a:pt x="53" y="1334"/>
                  </a:cubicBezTo>
                  <a:cubicBezTo>
                    <a:pt x="52" y="1351"/>
                    <a:pt x="38" y="1445"/>
                    <a:pt x="35" y="1464"/>
                  </a:cubicBezTo>
                  <a:cubicBezTo>
                    <a:pt x="0" y="1834"/>
                    <a:pt x="104" y="2219"/>
                    <a:pt x="298" y="2527"/>
                  </a:cubicBezTo>
                  <a:cubicBezTo>
                    <a:pt x="288" y="2462"/>
                    <a:pt x="272" y="2398"/>
                    <a:pt x="259" y="2334"/>
                  </a:cubicBezTo>
                  <a:cubicBezTo>
                    <a:pt x="252" y="2288"/>
                    <a:pt x="243" y="2236"/>
                    <a:pt x="236" y="2190"/>
                  </a:cubicBezTo>
                  <a:cubicBezTo>
                    <a:pt x="229" y="2147"/>
                    <a:pt x="222" y="2068"/>
                    <a:pt x="216" y="2025"/>
                  </a:cubicBezTo>
                  <a:cubicBezTo>
                    <a:pt x="213" y="1990"/>
                    <a:pt x="210" y="1940"/>
                    <a:pt x="209" y="1907"/>
                  </a:cubicBezTo>
                  <a:cubicBezTo>
                    <a:pt x="205" y="1852"/>
                    <a:pt x="209" y="1796"/>
                    <a:pt x="207" y="1743"/>
                  </a:cubicBezTo>
                  <a:cubicBezTo>
                    <a:pt x="209" y="1728"/>
                    <a:pt x="212" y="1688"/>
                    <a:pt x="212" y="1672"/>
                  </a:cubicBezTo>
                  <a:cubicBezTo>
                    <a:pt x="215" y="1612"/>
                    <a:pt x="226" y="1551"/>
                    <a:pt x="233" y="1490"/>
                  </a:cubicBezTo>
                  <a:cubicBezTo>
                    <a:pt x="236" y="1474"/>
                    <a:pt x="254" y="1392"/>
                    <a:pt x="256" y="1379"/>
                  </a:cubicBezTo>
                  <a:cubicBezTo>
                    <a:pt x="265" y="1346"/>
                    <a:pt x="279" y="1301"/>
                    <a:pt x="288" y="1268"/>
                  </a:cubicBezTo>
                  <a:cubicBezTo>
                    <a:pt x="469" y="710"/>
                    <a:pt x="931" y="308"/>
                    <a:pt x="142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8400" bIns="68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989;p15"/>
            <p:cNvSpPr/>
            <p:nvPr/>
          </p:nvSpPr>
          <p:spPr>
            <a:xfrm rot="14466600" flipV="1">
              <a:off x="9557280" y="351000"/>
              <a:ext cx="112680" cy="252360"/>
            </a:xfrm>
            <a:custGeom>
              <a:avLst/>
              <a:gdLst>
                <a:gd name="textAreaLeft" fmla="*/ 0 w 112680"/>
                <a:gd name="textAreaRight" fmla="*/ 113040 w 112680"/>
                <a:gd name="textAreaTop" fmla="*/ -360 h 252360"/>
                <a:gd name="textAreaBottom" fmla="*/ 252360 h 252360"/>
              </a:gdLst>
              <a:ahLst/>
              <a:cxnLst/>
              <a:rect l="textAreaLeft" t="textAreaTop" r="textAreaRight" b="textAreaBottom"/>
              <a:pathLst>
                <a:path w="2089" h="4666">
                  <a:moveTo>
                    <a:pt x="983" y="0"/>
                  </a:moveTo>
                  <a:cubicBezTo>
                    <a:pt x="697" y="753"/>
                    <a:pt x="842" y="1639"/>
                    <a:pt x="1310" y="2290"/>
                  </a:cubicBezTo>
                  <a:cubicBezTo>
                    <a:pt x="1360" y="2363"/>
                    <a:pt x="1428" y="2441"/>
                    <a:pt x="1481" y="2513"/>
                  </a:cubicBezTo>
                  <a:cubicBezTo>
                    <a:pt x="2008" y="3224"/>
                    <a:pt x="1411" y="4204"/>
                    <a:pt x="697" y="4517"/>
                  </a:cubicBezTo>
                  <a:cubicBezTo>
                    <a:pt x="583" y="4567"/>
                    <a:pt x="457" y="4599"/>
                    <a:pt x="333" y="4599"/>
                  </a:cubicBezTo>
                  <a:cubicBezTo>
                    <a:pt x="217" y="4599"/>
                    <a:pt x="103" y="4571"/>
                    <a:pt x="0" y="4504"/>
                  </a:cubicBezTo>
                  <a:lnTo>
                    <a:pt x="0" y="4504"/>
                  </a:lnTo>
                  <a:cubicBezTo>
                    <a:pt x="119" y="4619"/>
                    <a:pt x="278" y="4665"/>
                    <a:pt x="440" y="4665"/>
                  </a:cubicBezTo>
                  <a:cubicBezTo>
                    <a:pt x="540" y="4665"/>
                    <a:pt x="641" y="4648"/>
                    <a:pt x="733" y="4618"/>
                  </a:cubicBezTo>
                  <a:cubicBezTo>
                    <a:pt x="1468" y="4381"/>
                    <a:pt x="2088" y="3532"/>
                    <a:pt x="1841" y="2749"/>
                  </a:cubicBezTo>
                  <a:cubicBezTo>
                    <a:pt x="1789" y="2585"/>
                    <a:pt x="1701" y="2437"/>
                    <a:pt x="1591" y="2307"/>
                  </a:cubicBezTo>
                  <a:lnTo>
                    <a:pt x="1534" y="2238"/>
                  </a:lnTo>
                  <a:cubicBezTo>
                    <a:pt x="1421" y="2097"/>
                    <a:pt x="1323" y="1944"/>
                    <a:pt x="1238" y="1785"/>
                  </a:cubicBezTo>
                  <a:cubicBezTo>
                    <a:pt x="957" y="1241"/>
                    <a:pt x="871" y="605"/>
                    <a:pt x="98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990;p15"/>
            <p:cNvSpPr/>
            <p:nvPr/>
          </p:nvSpPr>
          <p:spPr>
            <a:xfrm rot="14466600" flipV="1">
              <a:off x="9669600" y="592200"/>
              <a:ext cx="64080" cy="77760"/>
            </a:xfrm>
            <a:custGeom>
              <a:avLst/>
              <a:gdLst>
                <a:gd name="textAreaLeft" fmla="*/ 0 w 64080"/>
                <a:gd name="textAreaRight" fmla="*/ 64440 w 64080"/>
                <a:gd name="textAreaTop" fmla="*/ 360 h 77760"/>
                <a:gd name="textAreaBottom" fmla="*/ 78480 h 77760"/>
              </a:gdLst>
              <a:ahLst/>
              <a:cxnLst/>
              <a:rect l="textAreaLeft" t="textAreaTop" r="textAreaRight" b="textAreaBottom"/>
              <a:pathLst>
                <a:path w="1194" h="1443">
                  <a:moveTo>
                    <a:pt x="108" y="0"/>
                  </a:moveTo>
                  <a:cubicBezTo>
                    <a:pt x="70" y="0"/>
                    <a:pt x="34" y="7"/>
                    <a:pt x="0" y="21"/>
                  </a:cubicBezTo>
                  <a:cubicBezTo>
                    <a:pt x="261" y="67"/>
                    <a:pt x="508" y="437"/>
                    <a:pt x="655" y="645"/>
                  </a:cubicBezTo>
                  <a:cubicBezTo>
                    <a:pt x="774" y="822"/>
                    <a:pt x="890" y="1012"/>
                    <a:pt x="1013" y="1192"/>
                  </a:cubicBezTo>
                  <a:cubicBezTo>
                    <a:pt x="1069" y="1279"/>
                    <a:pt x="1126" y="1362"/>
                    <a:pt x="1193" y="1443"/>
                  </a:cubicBezTo>
                  <a:cubicBezTo>
                    <a:pt x="1179" y="1339"/>
                    <a:pt x="1156" y="1238"/>
                    <a:pt x="1127" y="1139"/>
                  </a:cubicBezTo>
                  <a:cubicBezTo>
                    <a:pt x="998" y="745"/>
                    <a:pt x="789" y="352"/>
                    <a:pt x="433" y="114"/>
                  </a:cubicBezTo>
                  <a:cubicBezTo>
                    <a:pt x="347" y="57"/>
                    <a:pt x="222" y="0"/>
                    <a:pt x="10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880" bIns="38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991;p15"/>
            <p:cNvSpPr/>
            <p:nvPr/>
          </p:nvSpPr>
          <p:spPr>
            <a:xfrm rot="14466600" flipV="1">
              <a:off x="9419760" y="918360"/>
              <a:ext cx="141120" cy="113760"/>
            </a:xfrm>
            <a:custGeom>
              <a:avLst/>
              <a:gdLst>
                <a:gd name="textAreaLeft" fmla="*/ 0 w 141120"/>
                <a:gd name="textAreaRight" fmla="*/ 141480 w 141120"/>
                <a:gd name="textAreaTop" fmla="*/ 360 h 113760"/>
                <a:gd name="textAreaBottom" fmla="*/ 114480 h 113760"/>
              </a:gdLst>
              <a:ahLst/>
              <a:cxnLst/>
              <a:rect l="textAreaLeft" t="textAreaTop" r="textAreaRight" b="textAreaBottom"/>
              <a:pathLst>
                <a:path w="2613" h="2108">
                  <a:moveTo>
                    <a:pt x="2481" y="0"/>
                  </a:moveTo>
                  <a:lnTo>
                    <a:pt x="2481" y="0"/>
                  </a:lnTo>
                  <a:cubicBezTo>
                    <a:pt x="2473" y="537"/>
                    <a:pt x="2195" y="1028"/>
                    <a:pt x="1773" y="1350"/>
                  </a:cubicBezTo>
                  <a:cubicBezTo>
                    <a:pt x="1618" y="1471"/>
                    <a:pt x="1442" y="1575"/>
                    <a:pt x="1265" y="1661"/>
                  </a:cubicBezTo>
                  <a:cubicBezTo>
                    <a:pt x="1170" y="1708"/>
                    <a:pt x="1062" y="1754"/>
                    <a:pt x="963" y="1793"/>
                  </a:cubicBezTo>
                  <a:cubicBezTo>
                    <a:pt x="934" y="1805"/>
                    <a:pt x="888" y="1825"/>
                    <a:pt x="859" y="1835"/>
                  </a:cubicBezTo>
                  <a:cubicBezTo>
                    <a:pt x="582" y="1939"/>
                    <a:pt x="294" y="2021"/>
                    <a:pt x="0" y="2107"/>
                  </a:cubicBezTo>
                  <a:cubicBezTo>
                    <a:pt x="6" y="2107"/>
                    <a:pt x="12" y="2107"/>
                    <a:pt x="18" y="2107"/>
                  </a:cubicBezTo>
                  <a:cubicBezTo>
                    <a:pt x="663" y="2107"/>
                    <a:pt x="1338" y="1948"/>
                    <a:pt x="1861" y="1554"/>
                  </a:cubicBezTo>
                  <a:cubicBezTo>
                    <a:pt x="1906" y="1521"/>
                    <a:pt x="1955" y="1477"/>
                    <a:pt x="1998" y="1441"/>
                  </a:cubicBezTo>
                  <a:cubicBezTo>
                    <a:pt x="2037" y="1402"/>
                    <a:pt x="2088" y="1356"/>
                    <a:pt x="2123" y="1313"/>
                  </a:cubicBezTo>
                  <a:cubicBezTo>
                    <a:pt x="2438" y="966"/>
                    <a:pt x="2612" y="459"/>
                    <a:pt x="2481"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880" bIns="56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992;p15"/>
            <p:cNvSpPr/>
            <p:nvPr/>
          </p:nvSpPr>
          <p:spPr>
            <a:xfrm rot="14466600" flipV="1">
              <a:off x="9440640" y="1279440"/>
              <a:ext cx="76680" cy="57600"/>
            </a:xfrm>
            <a:custGeom>
              <a:avLst/>
              <a:gdLst>
                <a:gd name="textAreaLeft" fmla="*/ 0 w 76680"/>
                <a:gd name="textAreaRight" fmla="*/ 77040 w 76680"/>
                <a:gd name="textAreaTop" fmla="*/ 360 h 57600"/>
                <a:gd name="textAreaBottom" fmla="*/ 58320 h 57600"/>
              </a:gdLst>
              <a:ahLst/>
              <a:cxnLst/>
              <a:rect l="textAreaLeft" t="textAreaTop" r="textAreaRight" b="textAreaBottom"/>
              <a:pathLst>
                <a:path w="1423" h="1072">
                  <a:moveTo>
                    <a:pt x="38" y="1"/>
                  </a:moveTo>
                  <a:cubicBezTo>
                    <a:pt x="1" y="521"/>
                    <a:pt x="343" y="1072"/>
                    <a:pt x="859" y="1072"/>
                  </a:cubicBezTo>
                  <a:cubicBezTo>
                    <a:pt x="941" y="1072"/>
                    <a:pt x="1028" y="1057"/>
                    <a:pt x="1118" y="1027"/>
                  </a:cubicBezTo>
                  <a:cubicBezTo>
                    <a:pt x="1126" y="1025"/>
                    <a:pt x="1141" y="1020"/>
                    <a:pt x="1149" y="1015"/>
                  </a:cubicBezTo>
                  <a:cubicBezTo>
                    <a:pt x="1206" y="994"/>
                    <a:pt x="1268" y="962"/>
                    <a:pt x="1320" y="929"/>
                  </a:cubicBezTo>
                  <a:cubicBezTo>
                    <a:pt x="1356" y="905"/>
                    <a:pt x="1389" y="879"/>
                    <a:pt x="1422" y="851"/>
                  </a:cubicBezTo>
                  <a:lnTo>
                    <a:pt x="1422" y="851"/>
                  </a:lnTo>
                  <a:cubicBezTo>
                    <a:pt x="1379" y="857"/>
                    <a:pt x="1339" y="864"/>
                    <a:pt x="1298" y="871"/>
                  </a:cubicBezTo>
                  <a:cubicBezTo>
                    <a:pt x="1221" y="883"/>
                    <a:pt x="1140" y="894"/>
                    <a:pt x="1062" y="896"/>
                  </a:cubicBezTo>
                  <a:cubicBezTo>
                    <a:pt x="1045" y="897"/>
                    <a:pt x="1027" y="897"/>
                    <a:pt x="1010" y="897"/>
                  </a:cubicBezTo>
                  <a:cubicBezTo>
                    <a:pt x="482" y="897"/>
                    <a:pt x="254" y="432"/>
                    <a:pt x="3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993;p15"/>
            <p:cNvSpPr/>
            <p:nvPr/>
          </p:nvSpPr>
          <p:spPr>
            <a:xfrm rot="14466600" flipV="1">
              <a:off x="8977680" y="1063080"/>
              <a:ext cx="152640" cy="261720"/>
            </a:xfrm>
            <a:custGeom>
              <a:avLst/>
              <a:gdLst>
                <a:gd name="textAreaLeft" fmla="*/ 0 w 152640"/>
                <a:gd name="textAreaRight" fmla="*/ 153000 w 152640"/>
                <a:gd name="textAreaTop" fmla="*/ -360 h 261720"/>
                <a:gd name="textAreaBottom" fmla="*/ 261720 h 261720"/>
              </a:gdLst>
              <a:ahLst/>
              <a:cxnLst/>
              <a:rect l="textAreaLeft" t="textAreaTop" r="textAreaRight" b="textAreaBottom"/>
              <a:pathLst>
                <a:path w="2831" h="4850">
                  <a:moveTo>
                    <a:pt x="733" y="0"/>
                  </a:moveTo>
                  <a:lnTo>
                    <a:pt x="733" y="0"/>
                  </a:lnTo>
                  <a:cubicBezTo>
                    <a:pt x="0" y="1744"/>
                    <a:pt x="89" y="4191"/>
                    <a:pt x="2258" y="4753"/>
                  </a:cubicBezTo>
                  <a:cubicBezTo>
                    <a:pt x="2379" y="4786"/>
                    <a:pt x="2514" y="4811"/>
                    <a:pt x="2638" y="4828"/>
                  </a:cubicBezTo>
                  <a:cubicBezTo>
                    <a:pt x="2701" y="4838"/>
                    <a:pt x="2766" y="4842"/>
                    <a:pt x="2831" y="4850"/>
                  </a:cubicBezTo>
                  <a:cubicBezTo>
                    <a:pt x="2706" y="4815"/>
                    <a:pt x="2583" y="4781"/>
                    <a:pt x="2462" y="4739"/>
                  </a:cubicBezTo>
                  <a:cubicBezTo>
                    <a:pt x="2195" y="4648"/>
                    <a:pt x="1933" y="4530"/>
                    <a:pt x="1697" y="4375"/>
                  </a:cubicBezTo>
                  <a:cubicBezTo>
                    <a:pt x="1308" y="4124"/>
                    <a:pt x="995" y="3760"/>
                    <a:pt x="806" y="3339"/>
                  </a:cubicBezTo>
                  <a:cubicBezTo>
                    <a:pt x="354" y="2326"/>
                    <a:pt x="495" y="1056"/>
                    <a:pt x="733"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994;p15"/>
            <p:cNvSpPr/>
            <p:nvPr/>
          </p:nvSpPr>
          <p:spPr>
            <a:xfrm rot="14466600" flipV="1">
              <a:off x="9199080" y="141480"/>
              <a:ext cx="129240" cy="77040"/>
            </a:xfrm>
            <a:custGeom>
              <a:avLst/>
              <a:gdLst>
                <a:gd name="textAreaLeft" fmla="*/ 0 w 129240"/>
                <a:gd name="textAreaRight" fmla="*/ 129600 w 129240"/>
                <a:gd name="textAreaTop" fmla="*/ 360 h 77040"/>
                <a:gd name="textAreaBottom" fmla="*/ 77760 h 77040"/>
              </a:gdLst>
              <a:ahLst/>
              <a:cxnLst/>
              <a:rect l="textAreaLeft" t="textAreaTop" r="textAreaRight" b="textAreaBottom"/>
              <a:pathLst>
                <a:path w="2397" h="1427">
                  <a:moveTo>
                    <a:pt x="2397" y="0"/>
                  </a:moveTo>
                  <a:lnTo>
                    <a:pt x="2397" y="0"/>
                  </a:lnTo>
                  <a:cubicBezTo>
                    <a:pt x="2084" y="279"/>
                    <a:pt x="1774" y="530"/>
                    <a:pt x="1421" y="744"/>
                  </a:cubicBezTo>
                  <a:cubicBezTo>
                    <a:pt x="975" y="1022"/>
                    <a:pt x="493" y="1238"/>
                    <a:pt x="1" y="1426"/>
                  </a:cubicBezTo>
                  <a:cubicBezTo>
                    <a:pt x="756" y="1423"/>
                    <a:pt x="1592" y="1013"/>
                    <a:pt x="2089" y="449"/>
                  </a:cubicBezTo>
                  <a:cubicBezTo>
                    <a:pt x="2169" y="357"/>
                    <a:pt x="2243" y="261"/>
                    <a:pt x="2307" y="159"/>
                  </a:cubicBezTo>
                  <a:cubicBezTo>
                    <a:pt x="2341" y="108"/>
                    <a:pt x="2368" y="54"/>
                    <a:pt x="239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8520" bIns="38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995;p15"/>
            <p:cNvSpPr/>
            <p:nvPr/>
          </p:nvSpPr>
          <p:spPr>
            <a:xfrm rot="14466600" flipV="1">
              <a:off x="8766000" y="166320"/>
              <a:ext cx="154440" cy="271080"/>
            </a:xfrm>
            <a:custGeom>
              <a:avLst/>
              <a:gdLst>
                <a:gd name="textAreaLeft" fmla="*/ 0 w 154440"/>
                <a:gd name="textAreaRight" fmla="*/ 154800 w 154440"/>
                <a:gd name="textAreaTop" fmla="*/ -360 h 271080"/>
                <a:gd name="textAreaBottom" fmla="*/ 271080 h 271080"/>
              </a:gdLst>
              <a:ahLst/>
              <a:cxnLst/>
              <a:rect l="textAreaLeft" t="textAreaTop" r="textAreaRight" b="textAreaBottom"/>
              <a:pathLst>
                <a:path w="2863" h="5009">
                  <a:moveTo>
                    <a:pt x="2862" y="1"/>
                  </a:moveTo>
                  <a:cubicBezTo>
                    <a:pt x="1406" y="785"/>
                    <a:pt x="58" y="2348"/>
                    <a:pt x="4" y="4063"/>
                  </a:cubicBezTo>
                  <a:cubicBezTo>
                    <a:pt x="0" y="4254"/>
                    <a:pt x="9" y="4446"/>
                    <a:pt x="36" y="4636"/>
                  </a:cubicBezTo>
                  <a:cubicBezTo>
                    <a:pt x="52" y="4762"/>
                    <a:pt x="79" y="4886"/>
                    <a:pt x="111" y="5008"/>
                  </a:cubicBezTo>
                  <a:cubicBezTo>
                    <a:pt x="94" y="4757"/>
                    <a:pt x="89" y="4506"/>
                    <a:pt x="111" y="4257"/>
                  </a:cubicBezTo>
                  <a:cubicBezTo>
                    <a:pt x="258" y="2487"/>
                    <a:pt x="1524" y="1058"/>
                    <a:pt x="286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996;p15"/>
            <p:cNvSpPr/>
            <p:nvPr/>
          </p:nvSpPr>
          <p:spPr>
            <a:xfrm rot="14466600" flipV="1">
              <a:off x="8651880" y="211320"/>
              <a:ext cx="52560" cy="80640"/>
            </a:xfrm>
            <a:custGeom>
              <a:avLst/>
              <a:gdLst>
                <a:gd name="textAreaLeft" fmla="*/ 0 w 52560"/>
                <a:gd name="textAreaRight" fmla="*/ 52920 w 52560"/>
                <a:gd name="textAreaTop" fmla="*/ 360 h 80640"/>
                <a:gd name="textAreaBottom" fmla="*/ 81360 h 80640"/>
              </a:gdLst>
              <a:ahLst/>
              <a:cxnLst/>
              <a:rect l="textAreaLeft" t="textAreaTop" r="textAreaRight" b="textAreaBottom"/>
              <a:pathLst>
                <a:path w="978" h="1499">
                  <a:moveTo>
                    <a:pt x="977" y="1"/>
                  </a:moveTo>
                  <a:cubicBezTo>
                    <a:pt x="977" y="1"/>
                    <a:pt x="976" y="2"/>
                    <a:pt x="975" y="3"/>
                  </a:cubicBezTo>
                  <a:lnTo>
                    <a:pt x="975" y="3"/>
                  </a:lnTo>
                  <a:cubicBezTo>
                    <a:pt x="976" y="2"/>
                    <a:pt x="977" y="2"/>
                    <a:pt x="977" y="2"/>
                  </a:cubicBezTo>
                  <a:lnTo>
                    <a:pt x="977" y="1"/>
                  </a:lnTo>
                  <a:close/>
                  <a:moveTo>
                    <a:pt x="975" y="3"/>
                  </a:moveTo>
                  <a:lnTo>
                    <a:pt x="975" y="3"/>
                  </a:lnTo>
                  <a:cubicBezTo>
                    <a:pt x="646" y="55"/>
                    <a:pt x="299" y="260"/>
                    <a:pt x="133" y="556"/>
                  </a:cubicBezTo>
                  <a:cubicBezTo>
                    <a:pt x="0" y="794"/>
                    <a:pt x="16" y="1058"/>
                    <a:pt x="174" y="1282"/>
                  </a:cubicBezTo>
                  <a:cubicBezTo>
                    <a:pt x="199" y="1310"/>
                    <a:pt x="233" y="1355"/>
                    <a:pt x="261" y="1379"/>
                  </a:cubicBezTo>
                  <a:cubicBezTo>
                    <a:pt x="307" y="1425"/>
                    <a:pt x="357" y="1464"/>
                    <a:pt x="410" y="1499"/>
                  </a:cubicBezTo>
                  <a:cubicBezTo>
                    <a:pt x="402" y="1479"/>
                    <a:pt x="393" y="1460"/>
                    <a:pt x="383" y="1441"/>
                  </a:cubicBezTo>
                  <a:cubicBezTo>
                    <a:pt x="358" y="1397"/>
                    <a:pt x="340" y="1349"/>
                    <a:pt x="318" y="1303"/>
                  </a:cubicBezTo>
                  <a:cubicBezTo>
                    <a:pt x="312" y="1287"/>
                    <a:pt x="292" y="1238"/>
                    <a:pt x="287" y="1221"/>
                  </a:cubicBezTo>
                  <a:cubicBezTo>
                    <a:pt x="281" y="1202"/>
                    <a:pt x="266" y="1159"/>
                    <a:pt x="262" y="1140"/>
                  </a:cubicBezTo>
                  <a:cubicBezTo>
                    <a:pt x="259" y="1126"/>
                    <a:pt x="253" y="1099"/>
                    <a:pt x="251" y="1086"/>
                  </a:cubicBezTo>
                  <a:cubicBezTo>
                    <a:pt x="160" y="609"/>
                    <a:pt x="651" y="281"/>
                    <a:pt x="975"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997;p15"/>
            <p:cNvSpPr/>
            <p:nvPr/>
          </p:nvSpPr>
          <p:spPr>
            <a:xfrm rot="14466600" flipV="1">
              <a:off x="9489600" y="-124560"/>
              <a:ext cx="24480" cy="129960"/>
            </a:xfrm>
            <a:custGeom>
              <a:avLst/>
              <a:gdLst>
                <a:gd name="textAreaLeft" fmla="*/ 0 w 24480"/>
                <a:gd name="textAreaRight" fmla="*/ 24840 w 24480"/>
                <a:gd name="textAreaTop" fmla="*/ 360 h 129960"/>
                <a:gd name="textAreaBottom" fmla="*/ 130680 h 129960"/>
              </a:gdLst>
              <a:ahLst/>
              <a:cxnLst/>
              <a:rect l="textAreaLeft" t="textAreaTop" r="textAreaRight" b="textAreaBottom"/>
              <a:pathLst>
                <a:path w="465" h="2401">
                  <a:moveTo>
                    <a:pt x="263" y="1"/>
                  </a:moveTo>
                  <a:lnTo>
                    <a:pt x="263" y="1"/>
                  </a:lnTo>
                  <a:cubicBezTo>
                    <a:pt x="189" y="668"/>
                    <a:pt x="89" y="1430"/>
                    <a:pt x="21" y="2094"/>
                  </a:cubicBezTo>
                  <a:cubicBezTo>
                    <a:pt x="12" y="2195"/>
                    <a:pt x="2" y="2297"/>
                    <a:pt x="1" y="2401"/>
                  </a:cubicBezTo>
                  <a:cubicBezTo>
                    <a:pt x="48" y="2309"/>
                    <a:pt x="90" y="2215"/>
                    <a:pt x="126" y="2119"/>
                  </a:cubicBezTo>
                  <a:cubicBezTo>
                    <a:pt x="353" y="1503"/>
                    <a:pt x="464" y="634"/>
                    <a:pt x="263"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5160" bIns="65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998;p15"/>
            <p:cNvSpPr/>
            <p:nvPr/>
          </p:nvSpPr>
          <p:spPr>
            <a:xfrm rot="14466600" flipV="1">
              <a:off x="8832960" y="653400"/>
              <a:ext cx="147240" cy="99720"/>
            </a:xfrm>
            <a:custGeom>
              <a:avLst/>
              <a:gdLst>
                <a:gd name="textAreaLeft" fmla="*/ 0 w 147240"/>
                <a:gd name="textAreaRight" fmla="*/ 147600 w 147240"/>
                <a:gd name="textAreaTop" fmla="*/ -360 h 99720"/>
                <a:gd name="textAreaBottom" fmla="*/ 99720 h 99720"/>
              </a:gdLst>
              <a:ahLst/>
              <a:cxnLst/>
              <a:rect l="textAreaLeft" t="textAreaTop" r="textAreaRight" b="textAreaBottom"/>
              <a:pathLst>
                <a:path w="2726" h="1856">
                  <a:moveTo>
                    <a:pt x="2159" y="0"/>
                  </a:moveTo>
                  <a:cubicBezTo>
                    <a:pt x="1817" y="0"/>
                    <a:pt x="1472" y="82"/>
                    <a:pt x="1173" y="246"/>
                  </a:cubicBezTo>
                  <a:cubicBezTo>
                    <a:pt x="572" y="569"/>
                    <a:pt x="127" y="1190"/>
                    <a:pt x="0" y="1856"/>
                  </a:cubicBezTo>
                  <a:cubicBezTo>
                    <a:pt x="307" y="1270"/>
                    <a:pt x="737" y="725"/>
                    <a:pt x="1321" y="407"/>
                  </a:cubicBezTo>
                  <a:cubicBezTo>
                    <a:pt x="1588" y="264"/>
                    <a:pt x="1880" y="174"/>
                    <a:pt x="2178" y="125"/>
                  </a:cubicBezTo>
                  <a:cubicBezTo>
                    <a:pt x="2212" y="121"/>
                    <a:pt x="2307" y="109"/>
                    <a:pt x="2340" y="103"/>
                  </a:cubicBezTo>
                  <a:cubicBezTo>
                    <a:pt x="2403" y="97"/>
                    <a:pt x="2467" y="93"/>
                    <a:pt x="2532" y="87"/>
                  </a:cubicBezTo>
                  <a:cubicBezTo>
                    <a:pt x="2595" y="85"/>
                    <a:pt x="2662" y="82"/>
                    <a:pt x="2726" y="77"/>
                  </a:cubicBezTo>
                  <a:cubicBezTo>
                    <a:pt x="2543" y="26"/>
                    <a:pt x="2352" y="0"/>
                    <a:pt x="21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9" name="Google Shape;999;p15"/>
          <p:cNvGrpSpPr/>
          <p:nvPr/>
        </p:nvGrpSpPr>
        <p:grpSpPr>
          <a:xfrm>
            <a:off x="-668520" y="4087440"/>
            <a:ext cx="1878480" cy="1726560"/>
            <a:chOff x="-668520" y="4087440"/>
            <a:chExt cx="1878480" cy="1726560"/>
          </a:xfrm>
        </p:grpSpPr>
        <p:sp>
          <p:nvSpPr>
            <p:cNvPr id="420" name="Google Shape;1000;p15"/>
            <p:cNvSpPr/>
            <p:nvPr/>
          </p:nvSpPr>
          <p:spPr>
            <a:xfrm rot="9436800" flipV="1">
              <a:off x="-495360" y="4368600"/>
              <a:ext cx="1533960" cy="1195200"/>
            </a:xfrm>
            <a:custGeom>
              <a:avLst/>
              <a:gdLst>
                <a:gd name="textAreaLeft" fmla="*/ 0 w 1533960"/>
                <a:gd name="textAreaRight" fmla="*/ 1534320 w 1533960"/>
                <a:gd name="textAreaTop" fmla="*/ 360 h 1195200"/>
                <a:gd name="textAreaBottom" fmla="*/ 1195920 h 1195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1" name="Google Shape;1001;p15"/>
            <p:cNvSpPr/>
            <p:nvPr/>
          </p:nvSpPr>
          <p:spPr>
            <a:xfrm rot="9436800" flipV="1">
              <a:off x="-421920" y="4452840"/>
              <a:ext cx="186120" cy="259560"/>
            </a:xfrm>
            <a:custGeom>
              <a:avLst/>
              <a:gdLst>
                <a:gd name="textAreaLeft" fmla="*/ 0 w 186120"/>
                <a:gd name="textAreaRight" fmla="*/ 186480 w 186120"/>
                <a:gd name="textAreaTop" fmla="*/ -360 h 259560"/>
                <a:gd name="textAreaBottom" fmla="*/ 259560 h 25956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2" name="Google Shape;1002;p15"/>
            <p:cNvSpPr/>
            <p:nvPr/>
          </p:nvSpPr>
          <p:spPr>
            <a:xfrm rot="9436800" flipV="1">
              <a:off x="-437040" y="5355720"/>
              <a:ext cx="311400" cy="169920"/>
            </a:xfrm>
            <a:custGeom>
              <a:avLst/>
              <a:gdLst>
                <a:gd name="textAreaLeft" fmla="*/ 0 w 311400"/>
                <a:gd name="textAreaRight" fmla="*/ 311760 w 311400"/>
                <a:gd name="textAreaTop" fmla="*/ 360 h 169920"/>
                <a:gd name="textAreaBottom" fmla="*/ 170640 h 16992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3" name="Google Shape;1003;p15"/>
            <p:cNvSpPr/>
            <p:nvPr/>
          </p:nvSpPr>
          <p:spPr>
            <a:xfrm rot="9436800" flipV="1">
              <a:off x="-497160" y="4336920"/>
              <a:ext cx="1533960" cy="1195200"/>
            </a:xfrm>
            <a:custGeom>
              <a:avLst/>
              <a:gdLst>
                <a:gd name="textAreaLeft" fmla="*/ 0 w 1533960"/>
                <a:gd name="textAreaRight" fmla="*/ 1534320 w 1533960"/>
                <a:gd name="textAreaTop" fmla="*/ 360 h 1195200"/>
                <a:gd name="textAreaBottom" fmla="*/ 1195920 h 1195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1004;p15"/>
            <p:cNvSpPr/>
            <p:nvPr/>
          </p:nvSpPr>
          <p:spPr>
            <a:xfrm rot="9436800" flipV="1">
              <a:off x="-417960" y="4422240"/>
              <a:ext cx="158040" cy="271080"/>
            </a:xfrm>
            <a:custGeom>
              <a:avLst/>
              <a:gdLst>
                <a:gd name="textAreaLeft" fmla="*/ 0 w 158040"/>
                <a:gd name="textAreaRight" fmla="*/ 158400 w 158040"/>
                <a:gd name="textAreaTop" fmla="*/ -360 h 271080"/>
                <a:gd name="textAreaBottom" fmla="*/ 271080 h 27108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1005;p15"/>
            <p:cNvSpPr/>
            <p:nvPr/>
          </p:nvSpPr>
          <p:spPr>
            <a:xfrm rot="9436800" flipV="1">
              <a:off x="-438840" y="5324040"/>
              <a:ext cx="311400" cy="169920"/>
            </a:xfrm>
            <a:custGeom>
              <a:avLst/>
              <a:gdLst>
                <a:gd name="textAreaLeft" fmla="*/ 0 w 311400"/>
                <a:gd name="textAreaRight" fmla="*/ 311760 w 311400"/>
                <a:gd name="textAreaTop" fmla="*/ 360 h 169920"/>
                <a:gd name="textAreaBottom" fmla="*/ 170640 h 16992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84960" bIns="84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1006;p15"/>
            <p:cNvSpPr/>
            <p:nvPr/>
          </p:nvSpPr>
          <p:spPr>
            <a:xfrm rot="9436800" flipV="1">
              <a:off x="542880" y="4343040"/>
              <a:ext cx="65160" cy="140400"/>
            </a:xfrm>
            <a:custGeom>
              <a:avLst/>
              <a:gdLst>
                <a:gd name="textAreaLeft" fmla="*/ 0 w 65160"/>
                <a:gd name="textAreaRight" fmla="*/ 65520 w 65160"/>
                <a:gd name="textAreaTop" fmla="*/ 360 h 140400"/>
                <a:gd name="textAreaBottom" fmla="*/ 141120 h 14040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1007;p15"/>
            <p:cNvSpPr/>
            <p:nvPr/>
          </p:nvSpPr>
          <p:spPr>
            <a:xfrm rot="9436800" flipV="1">
              <a:off x="141120" y="4397400"/>
              <a:ext cx="104400" cy="249840"/>
            </a:xfrm>
            <a:custGeom>
              <a:avLst/>
              <a:gdLst>
                <a:gd name="textAreaLeft" fmla="*/ 0 w 104400"/>
                <a:gd name="textAreaRight" fmla="*/ 104760 w 104400"/>
                <a:gd name="textAreaTop" fmla="*/ 360 h 249840"/>
                <a:gd name="textAreaBottom" fmla="*/ 250560 h 2498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1008;p15"/>
            <p:cNvSpPr/>
            <p:nvPr/>
          </p:nvSpPr>
          <p:spPr>
            <a:xfrm rot="9436800" flipV="1">
              <a:off x="331920" y="4429800"/>
              <a:ext cx="71640" cy="69480"/>
            </a:xfrm>
            <a:custGeom>
              <a:avLst/>
              <a:gdLst>
                <a:gd name="textAreaLeft" fmla="*/ 0 w 71640"/>
                <a:gd name="textAreaRight" fmla="*/ 72000 w 71640"/>
                <a:gd name="textAreaTop" fmla="*/ -360 h 69480"/>
                <a:gd name="textAreaBottom" fmla="*/ 69480 h 6948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9" name="Google Shape;1009;p15"/>
            <p:cNvSpPr/>
            <p:nvPr/>
          </p:nvSpPr>
          <p:spPr>
            <a:xfrm rot="9436800" flipV="1">
              <a:off x="587160" y="4680360"/>
              <a:ext cx="127800" cy="126360"/>
            </a:xfrm>
            <a:custGeom>
              <a:avLst/>
              <a:gdLst>
                <a:gd name="textAreaLeft" fmla="*/ 0 w 127800"/>
                <a:gd name="textAreaRight" fmla="*/ 128160 w 127800"/>
                <a:gd name="textAreaTop" fmla="*/ -360 h 126360"/>
                <a:gd name="textAreaBottom" fmla="*/ 126360 h 12636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0" name="Google Shape;1010;p15"/>
            <p:cNvSpPr/>
            <p:nvPr/>
          </p:nvSpPr>
          <p:spPr>
            <a:xfrm rot="9436800" flipV="1">
              <a:off x="930960" y="4802400"/>
              <a:ext cx="78120" cy="51480"/>
            </a:xfrm>
            <a:custGeom>
              <a:avLst/>
              <a:gdLst>
                <a:gd name="textAreaLeft" fmla="*/ 0 w 78120"/>
                <a:gd name="textAreaRight" fmla="*/ 78480 w 78120"/>
                <a:gd name="textAreaTop" fmla="*/ -360 h 51480"/>
                <a:gd name="textAreaBottom" fmla="*/ 51480 h 5148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1011;p15"/>
            <p:cNvSpPr/>
            <p:nvPr/>
          </p:nvSpPr>
          <p:spPr>
            <a:xfrm rot="9436800" flipV="1">
              <a:off x="677880" y="5088600"/>
              <a:ext cx="164880" cy="243000"/>
            </a:xfrm>
            <a:custGeom>
              <a:avLst/>
              <a:gdLst>
                <a:gd name="textAreaLeft" fmla="*/ 0 w 164880"/>
                <a:gd name="textAreaRight" fmla="*/ 165240 w 164880"/>
                <a:gd name="textAreaTop" fmla="*/ -360 h 243000"/>
                <a:gd name="textAreaBottom" fmla="*/ 243000 h 24300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1012;p15"/>
            <p:cNvSpPr/>
            <p:nvPr/>
          </p:nvSpPr>
          <p:spPr>
            <a:xfrm rot="9436800" flipV="1">
              <a:off x="-218520" y="4742280"/>
              <a:ext cx="117720" cy="90000"/>
            </a:xfrm>
            <a:custGeom>
              <a:avLst/>
              <a:gdLst>
                <a:gd name="textAreaLeft" fmla="*/ 0 w 117720"/>
                <a:gd name="textAreaRight" fmla="*/ 118080 w 117720"/>
                <a:gd name="textAreaTop" fmla="*/ 360 h 90000"/>
                <a:gd name="textAreaBottom" fmla="*/ 90720 h 9000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5000" bIns="45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1013;p15"/>
            <p:cNvSpPr/>
            <p:nvPr/>
          </p:nvSpPr>
          <p:spPr>
            <a:xfrm rot="9436800" flipV="1">
              <a:off x="-194400" y="5073840"/>
              <a:ext cx="129960" cy="281880"/>
            </a:xfrm>
            <a:custGeom>
              <a:avLst/>
              <a:gdLst>
                <a:gd name="textAreaLeft" fmla="*/ 0 w 129960"/>
                <a:gd name="textAreaRight" fmla="*/ 130320 w 129960"/>
                <a:gd name="textAreaTop" fmla="*/ -360 h 281880"/>
                <a:gd name="textAreaBottom" fmla="*/ 281880 h 28188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1014;p15"/>
            <p:cNvSpPr/>
            <p:nvPr/>
          </p:nvSpPr>
          <p:spPr>
            <a:xfrm rot="9436800" flipV="1">
              <a:off x="-239760" y="5321160"/>
              <a:ext cx="44280" cy="82440"/>
            </a:xfrm>
            <a:custGeom>
              <a:avLst/>
              <a:gdLst>
                <a:gd name="textAreaLeft" fmla="*/ 0 w 44280"/>
                <a:gd name="textAreaRight" fmla="*/ 44640 w 44280"/>
                <a:gd name="textAreaTop" fmla="*/ -360 h 82440"/>
                <a:gd name="textAreaBottom" fmla="*/ 82440 h 824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1015;p15"/>
            <p:cNvSpPr/>
            <p:nvPr/>
          </p:nvSpPr>
          <p:spPr>
            <a:xfrm rot="9436800" flipV="1">
              <a:off x="-346320" y="4443120"/>
              <a:ext cx="14760" cy="128160"/>
            </a:xfrm>
            <a:custGeom>
              <a:avLst/>
              <a:gdLst>
                <a:gd name="textAreaLeft" fmla="*/ 0 w 14760"/>
                <a:gd name="textAreaRight" fmla="*/ 15120 w 14760"/>
                <a:gd name="textAreaTop" fmla="*/ 360 h 128160"/>
                <a:gd name="textAreaBottom" fmla="*/ 128880 h 12816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1016;p15"/>
            <p:cNvSpPr/>
            <p:nvPr/>
          </p:nvSpPr>
          <p:spPr>
            <a:xfrm rot="9436800" flipV="1">
              <a:off x="198000" y="5189040"/>
              <a:ext cx="132840" cy="111600"/>
            </a:xfrm>
            <a:custGeom>
              <a:avLst/>
              <a:gdLst>
                <a:gd name="textAreaLeft" fmla="*/ 0 w 132840"/>
                <a:gd name="textAreaRight" fmla="*/ 133200 w 132840"/>
                <a:gd name="textAreaTop" fmla="*/ 360 h 111600"/>
                <a:gd name="textAreaBottom" fmla="*/ 112320 h 11160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7" name="Google Shape;1017;p15"/>
          <p:cNvGrpSpPr/>
          <p:nvPr/>
        </p:nvGrpSpPr>
        <p:grpSpPr>
          <a:xfrm>
            <a:off x="8579160" y="1904400"/>
            <a:ext cx="916200" cy="1568520"/>
            <a:chOff x="8579160" y="1904400"/>
            <a:chExt cx="916200" cy="1568520"/>
          </a:xfrm>
        </p:grpSpPr>
        <p:sp>
          <p:nvSpPr>
            <p:cNvPr id="438" name="Google Shape;1018;p15"/>
            <p:cNvSpPr/>
            <p:nvPr/>
          </p:nvSpPr>
          <p:spPr>
            <a:xfrm rot="367200">
              <a:off x="8710920" y="292284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9" name="Google Shape;1019;p15"/>
            <p:cNvSpPr/>
            <p:nvPr/>
          </p:nvSpPr>
          <p:spPr>
            <a:xfrm rot="367200">
              <a:off x="8718480" y="293760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1020;p15"/>
            <p:cNvSpPr/>
            <p:nvPr/>
          </p:nvSpPr>
          <p:spPr>
            <a:xfrm rot="367200">
              <a:off x="9235440" y="297144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1021;p15"/>
            <p:cNvSpPr/>
            <p:nvPr/>
          </p:nvSpPr>
          <p:spPr>
            <a:xfrm rot="367200">
              <a:off x="8717040" y="332532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1022;p15"/>
            <p:cNvSpPr/>
            <p:nvPr/>
          </p:nvSpPr>
          <p:spPr>
            <a:xfrm rot="367200">
              <a:off x="9100800" y="318024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3" name="Google Shape;1023;p15"/>
            <p:cNvSpPr/>
            <p:nvPr/>
          </p:nvSpPr>
          <p:spPr>
            <a:xfrm rot="367200">
              <a:off x="8793360" y="30722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1024;p15"/>
            <p:cNvSpPr/>
            <p:nvPr/>
          </p:nvSpPr>
          <p:spPr>
            <a:xfrm rot="367200">
              <a:off x="8636760" y="192168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5" name="Google Shape;1025;p15"/>
            <p:cNvSpPr/>
            <p:nvPr/>
          </p:nvSpPr>
          <p:spPr>
            <a:xfrm rot="367200">
              <a:off x="8620560" y="192456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1026;p15"/>
            <p:cNvSpPr/>
            <p:nvPr/>
          </p:nvSpPr>
          <p:spPr>
            <a:xfrm rot="367200">
              <a:off x="8848800" y="250488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1027;p15"/>
            <p:cNvSpPr/>
            <p:nvPr/>
          </p:nvSpPr>
          <p:spPr>
            <a:xfrm rot="367200">
              <a:off x="8673480" y="19249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1028;p15"/>
            <p:cNvSpPr/>
            <p:nvPr/>
          </p:nvSpPr>
          <p:spPr>
            <a:xfrm rot="367200">
              <a:off x="8675280" y="229644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1029;p15"/>
            <p:cNvSpPr/>
            <p:nvPr/>
          </p:nvSpPr>
          <p:spPr>
            <a:xfrm rot="367200">
              <a:off x="8831880" y="202140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50" name="Google Shape;1030;p15"/>
          <p:cNvSpPr/>
          <p:nvPr/>
        </p:nvSpPr>
        <p:spPr>
          <a:xfrm rot="5400000">
            <a:off x="-230040" y="1949760"/>
            <a:ext cx="992520" cy="362880"/>
          </a:xfrm>
          <a:custGeom>
            <a:avLst/>
            <a:gdLst>
              <a:gd name="textAreaLeft" fmla="*/ 0 w 992520"/>
              <a:gd name="textAreaRight" fmla="*/ 992880 w 992520"/>
              <a:gd name="textAreaTop" fmla="*/ 0 h 362880"/>
              <a:gd name="textAreaBottom" fmla="*/ 363240 h 362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accent2"/>
          </a:solidFill>
          <a:ln w="9525">
            <a:solidFill>
              <a:srgbClr val="FFD6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451" name="Google Shape;1031;p15"/>
          <p:cNvGrpSpPr/>
          <p:nvPr/>
        </p:nvGrpSpPr>
        <p:grpSpPr>
          <a:xfrm>
            <a:off x="37080" y="3033360"/>
            <a:ext cx="457200" cy="606600"/>
            <a:chOff x="37080" y="3033360"/>
            <a:chExt cx="457200" cy="606600"/>
          </a:xfrm>
        </p:grpSpPr>
        <p:sp>
          <p:nvSpPr>
            <p:cNvPr id="452" name="Google Shape;1032;p15"/>
            <p:cNvSpPr/>
            <p:nvPr/>
          </p:nvSpPr>
          <p:spPr>
            <a:xfrm rot="16200000">
              <a:off x="176760" y="330444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1033;p15"/>
            <p:cNvSpPr/>
            <p:nvPr/>
          </p:nvSpPr>
          <p:spPr>
            <a:xfrm rot="16200000">
              <a:off x="276120" y="341964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4" name="Google Shape;1034;p15"/>
            <p:cNvSpPr/>
            <p:nvPr/>
          </p:nvSpPr>
          <p:spPr>
            <a:xfrm rot="16200000">
              <a:off x="282960" y="342900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1035;p15"/>
            <p:cNvSpPr/>
            <p:nvPr/>
          </p:nvSpPr>
          <p:spPr>
            <a:xfrm rot="16200000">
              <a:off x="39600" y="315828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6" name="Google Shape;1036;p15"/>
            <p:cNvSpPr/>
            <p:nvPr/>
          </p:nvSpPr>
          <p:spPr>
            <a:xfrm rot="16200000">
              <a:off x="8640" y="306144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7" name="Google Shape;1037;p15"/>
            <p:cNvSpPr/>
            <p:nvPr/>
          </p:nvSpPr>
          <p:spPr>
            <a:xfrm rot="16200000">
              <a:off x="45000" y="31633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8" name="Google Shape;1038;p15"/>
            <p:cNvSpPr/>
            <p:nvPr/>
          </p:nvSpPr>
          <p:spPr>
            <a:xfrm rot="16200000">
              <a:off x="222840" y="330840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9" name="Google Shape;1039;p15"/>
            <p:cNvSpPr/>
            <p:nvPr/>
          </p:nvSpPr>
          <p:spPr>
            <a:xfrm rot="16200000">
              <a:off x="291240" y="35546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1040;p15"/>
            <p:cNvSpPr/>
            <p:nvPr/>
          </p:nvSpPr>
          <p:spPr>
            <a:xfrm rot="16200000">
              <a:off x="207360" y="344808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1041;p15"/>
            <p:cNvSpPr/>
            <p:nvPr/>
          </p:nvSpPr>
          <p:spPr>
            <a:xfrm rot="16200000">
              <a:off x="101880" y="33570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1042;p15"/>
            <p:cNvSpPr/>
            <p:nvPr/>
          </p:nvSpPr>
          <p:spPr>
            <a:xfrm rot="16200000">
              <a:off x="442440" y="341748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1043;p15"/>
            <p:cNvSpPr/>
            <p:nvPr/>
          </p:nvSpPr>
          <p:spPr>
            <a:xfrm rot="16200000">
              <a:off x="375480" y="338292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1044;p15"/>
            <p:cNvSpPr/>
            <p:nvPr/>
          </p:nvSpPr>
          <p:spPr>
            <a:xfrm rot="16200000">
              <a:off x="493200" y="32893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5" name="Google Shape;1045;p15"/>
            <p:cNvSpPr/>
            <p:nvPr/>
          </p:nvSpPr>
          <p:spPr>
            <a:xfrm rot="16200000">
              <a:off x="366480" y="3373560"/>
              <a:ext cx="2880" cy="1080"/>
            </a:xfrm>
            <a:custGeom>
              <a:avLst/>
              <a:gdLst>
                <a:gd name="textAreaLeft" fmla="*/ 0 w 2880"/>
                <a:gd name="textAreaRight" fmla="*/ 3240 w 288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1046;p15"/>
            <p:cNvSpPr/>
            <p:nvPr/>
          </p:nvSpPr>
          <p:spPr>
            <a:xfrm rot="16200000">
              <a:off x="359640" y="3373560"/>
              <a:ext cx="4320" cy="3600"/>
            </a:xfrm>
            <a:custGeom>
              <a:avLst/>
              <a:gdLst>
                <a:gd name="textAreaLeft" fmla="*/ 0 w 4320"/>
                <a:gd name="textAreaRight" fmla="*/ 4680 w 432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468" name="Google Shape;1049;p16"/>
          <p:cNvGrpSpPr/>
          <p:nvPr/>
        </p:nvGrpSpPr>
        <p:grpSpPr>
          <a:xfrm>
            <a:off x="-470520" y="3675960"/>
            <a:ext cx="1622160" cy="1851840"/>
            <a:chOff x="-470520" y="3675960"/>
            <a:chExt cx="1622160" cy="1851840"/>
          </a:xfrm>
        </p:grpSpPr>
        <p:sp>
          <p:nvSpPr>
            <p:cNvPr id="469" name="Google Shape;1050;p16"/>
            <p:cNvSpPr/>
            <p:nvPr/>
          </p:nvSpPr>
          <p:spPr>
            <a:xfrm rot="12604200" flipV="1">
              <a:off x="-196920" y="3980520"/>
              <a:ext cx="1055880" cy="1374840"/>
            </a:xfrm>
            <a:custGeom>
              <a:avLst/>
              <a:gdLst>
                <a:gd name="textAreaLeft" fmla="*/ 0 w 1055880"/>
                <a:gd name="textAreaRight" fmla="*/ 1056240 w 1055880"/>
                <a:gd name="textAreaTop" fmla="*/ -360 h 1374840"/>
                <a:gd name="textAreaBottom" fmla="*/ 1374840 h 137484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0" name="Google Shape;1051;p16"/>
            <p:cNvSpPr/>
            <p:nvPr/>
          </p:nvSpPr>
          <p:spPr>
            <a:xfrm rot="12604200" flipV="1">
              <a:off x="-177480" y="3980160"/>
              <a:ext cx="1055880" cy="1374840"/>
            </a:xfrm>
            <a:custGeom>
              <a:avLst/>
              <a:gdLst>
                <a:gd name="textAreaLeft" fmla="*/ 0 w 1055880"/>
                <a:gd name="textAreaRight" fmla="*/ 1056240 w 1055880"/>
                <a:gd name="textAreaTop" fmla="*/ -360 h 1374840"/>
                <a:gd name="textAreaBottom" fmla="*/ 1374840 h 13748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1052;p16"/>
            <p:cNvSpPr/>
            <p:nvPr/>
          </p:nvSpPr>
          <p:spPr>
            <a:xfrm rot="12604200" flipV="1">
              <a:off x="-100440" y="4074840"/>
              <a:ext cx="906120" cy="1151640"/>
            </a:xfrm>
            <a:custGeom>
              <a:avLst/>
              <a:gdLst>
                <a:gd name="textAreaLeft" fmla="*/ 0 w 906120"/>
                <a:gd name="textAreaRight" fmla="*/ 906480 w 906120"/>
                <a:gd name="textAreaTop" fmla="*/ -360 h 1151640"/>
                <a:gd name="textAreaBottom" fmla="*/ 1151640 h 115164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1053;p16"/>
            <p:cNvSpPr/>
            <p:nvPr/>
          </p:nvSpPr>
          <p:spPr>
            <a:xfrm rot="12604200" flipV="1">
              <a:off x="124560" y="4362120"/>
              <a:ext cx="459360" cy="600480"/>
            </a:xfrm>
            <a:custGeom>
              <a:avLst/>
              <a:gdLst>
                <a:gd name="textAreaLeft" fmla="*/ 0 w 459360"/>
                <a:gd name="textAreaRight" fmla="*/ 459720 w 459360"/>
                <a:gd name="textAreaTop" fmla="*/ 360 h 600480"/>
                <a:gd name="textAreaBottom" fmla="*/ 601200 h 60048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3" name="Google Shape;1054;p16"/>
            <p:cNvSpPr/>
            <p:nvPr/>
          </p:nvSpPr>
          <p:spPr>
            <a:xfrm rot="12604200" flipV="1">
              <a:off x="195480" y="498420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4" name="Google Shape;1055;p16"/>
            <p:cNvSpPr/>
            <p:nvPr/>
          </p:nvSpPr>
          <p:spPr>
            <a:xfrm rot="12604200" flipV="1">
              <a:off x="195840" y="504720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5" name="Google Shape;1056;p16"/>
            <p:cNvSpPr/>
            <p:nvPr/>
          </p:nvSpPr>
          <p:spPr>
            <a:xfrm rot="12604200" flipV="1">
              <a:off x="168120" y="4025520"/>
              <a:ext cx="334440" cy="228240"/>
            </a:xfrm>
            <a:custGeom>
              <a:avLst/>
              <a:gdLst>
                <a:gd name="textAreaLeft" fmla="*/ 0 w 334440"/>
                <a:gd name="textAreaRight" fmla="*/ 334800 w 334440"/>
                <a:gd name="textAreaTop" fmla="*/ 360 h 228240"/>
                <a:gd name="textAreaBottom" fmla="*/ 228960 h 22824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6" name="Google Shape;1057;p16"/>
            <p:cNvSpPr/>
            <p:nvPr/>
          </p:nvSpPr>
          <p:spPr>
            <a:xfrm rot="12604200" flipV="1">
              <a:off x="168840" y="4088520"/>
              <a:ext cx="334080" cy="228240"/>
            </a:xfrm>
            <a:custGeom>
              <a:avLst/>
              <a:gdLst>
                <a:gd name="textAreaLeft" fmla="*/ 0 w 334080"/>
                <a:gd name="textAreaRight" fmla="*/ 334440 w 334080"/>
                <a:gd name="textAreaTop" fmla="*/ 360 h 228240"/>
                <a:gd name="textAreaBottom" fmla="*/ 228960 h 22824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7" name="Google Shape;1058;p16"/>
            <p:cNvSpPr/>
            <p:nvPr/>
          </p:nvSpPr>
          <p:spPr>
            <a:xfrm rot="12604200" flipV="1">
              <a:off x="161640" y="3879000"/>
              <a:ext cx="342360" cy="212040"/>
            </a:xfrm>
            <a:custGeom>
              <a:avLst/>
              <a:gdLst>
                <a:gd name="textAreaLeft" fmla="*/ 0 w 342360"/>
                <a:gd name="textAreaRight" fmla="*/ 342720 w 342360"/>
                <a:gd name="textAreaTop" fmla="*/ -360 h 212040"/>
                <a:gd name="textAreaBottom" fmla="*/ 212040 h 2120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1059;p16"/>
            <p:cNvSpPr/>
            <p:nvPr/>
          </p:nvSpPr>
          <p:spPr>
            <a:xfrm rot="12604200" flipV="1">
              <a:off x="201960" y="3725280"/>
              <a:ext cx="286200" cy="325440"/>
            </a:xfrm>
            <a:custGeom>
              <a:avLst/>
              <a:gdLst>
                <a:gd name="textAreaLeft" fmla="*/ 0 w 286200"/>
                <a:gd name="textAreaRight" fmla="*/ 286560 w 286200"/>
                <a:gd name="textAreaTop" fmla="*/ 360 h 325440"/>
                <a:gd name="textAreaBottom" fmla="*/ 326160 h 32544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9" name="Google Shape;1060;p16"/>
            <p:cNvSpPr/>
            <p:nvPr/>
          </p:nvSpPr>
          <p:spPr>
            <a:xfrm rot="12604200" flipV="1">
              <a:off x="212040" y="3733560"/>
              <a:ext cx="285840" cy="325440"/>
            </a:xfrm>
            <a:custGeom>
              <a:avLst/>
              <a:gdLst>
                <a:gd name="textAreaLeft" fmla="*/ 0 w 285840"/>
                <a:gd name="textAreaRight" fmla="*/ 286200 w 285840"/>
                <a:gd name="textAreaTop" fmla="*/ 360 h 325440"/>
                <a:gd name="textAreaBottom" fmla="*/ 326160 h 32544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1061;p16"/>
            <p:cNvSpPr/>
            <p:nvPr/>
          </p:nvSpPr>
          <p:spPr>
            <a:xfrm rot="12604200" flipV="1">
              <a:off x="428760" y="4728960"/>
              <a:ext cx="158040" cy="255960"/>
            </a:xfrm>
            <a:custGeom>
              <a:avLst/>
              <a:gdLst>
                <a:gd name="textAreaLeft" fmla="*/ 0 w 158040"/>
                <a:gd name="textAreaRight" fmla="*/ 158400 w 158040"/>
                <a:gd name="textAreaTop" fmla="*/ -360 h 255960"/>
                <a:gd name="textAreaBottom" fmla="*/ 255960 h 25596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1062;p16"/>
            <p:cNvSpPr/>
            <p:nvPr/>
          </p:nvSpPr>
          <p:spPr>
            <a:xfrm rot="12604200" flipV="1">
              <a:off x="343440" y="3828960"/>
              <a:ext cx="111240" cy="84960"/>
            </a:xfrm>
            <a:custGeom>
              <a:avLst/>
              <a:gdLst>
                <a:gd name="textAreaLeft" fmla="*/ 0 w 111240"/>
                <a:gd name="textAreaRight" fmla="*/ 111600 w 111240"/>
                <a:gd name="textAreaTop" fmla="*/ 360 h 84960"/>
                <a:gd name="textAreaBottom" fmla="*/ 85680 h 8496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1063;p16"/>
            <p:cNvSpPr/>
            <p:nvPr/>
          </p:nvSpPr>
          <p:spPr>
            <a:xfrm rot="12604200" flipV="1">
              <a:off x="427680" y="4072680"/>
              <a:ext cx="144720" cy="234720"/>
            </a:xfrm>
            <a:custGeom>
              <a:avLst/>
              <a:gdLst>
                <a:gd name="textAreaLeft" fmla="*/ 0 w 144720"/>
                <a:gd name="textAreaRight" fmla="*/ 145080 w 144720"/>
                <a:gd name="textAreaTop" fmla="*/ 360 h 234720"/>
                <a:gd name="textAreaBottom" fmla="*/ 235440 h 23472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1064;p16"/>
            <p:cNvSpPr/>
            <p:nvPr/>
          </p:nvSpPr>
          <p:spPr>
            <a:xfrm rot="12604200" flipV="1">
              <a:off x="487800" y="5261040"/>
              <a:ext cx="55080" cy="112320"/>
            </a:xfrm>
            <a:custGeom>
              <a:avLst/>
              <a:gdLst>
                <a:gd name="textAreaLeft" fmla="*/ 0 w 55080"/>
                <a:gd name="textAreaRight" fmla="*/ 55440 w 55080"/>
                <a:gd name="textAreaTop" fmla="*/ 360 h 112320"/>
                <a:gd name="textAreaBottom" fmla="*/ 113040 h 11232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160" bIns="56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4" name="Google Shape;1065;p16"/>
          <p:cNvGrpSpPr/>
          <p:nvPr/>
        </p:nvGrpSpPr>
        <p:grpSpPr>
          <a:xfrm>
            <a:off x="8022240" y="-303120"/>
            <a:ext cx="1280880" cy="1631160"/>
            <a:chOff x="8022240" y="-303120"/>
            <a:chExt cx="1280880" cy="1631160"/>
          </a:xfrm>
        </p:grpSpPr>
        <p:sp>
          <p:nvSpPr>
            <p:cNvPr id="485" name="Google Shape;1066;p16"/>
            <p:cNvSpPr/>
            <p:nvPr/>
          </p:nvSpPr>
          <p:spPr>
            <a:xfrm rot="786000" flipV="1">
              <a:off x="8173800" y="-207000"/>
              <a:ext cx="995400" cy="1295640"/>
            </a:xfrm>
            <a:custGeom>
              <a:avLst/>
              <a:gdLst>
                <a:gd name="textAreaLeft" fmla="*/ 0 w 995400"/>
                <a:gd name="textAreaRight" fmla="*/ 995760 w 995400"/>
                <a:gd name="textAreaTop" fmla="*/ -360 h 1295640"/>
                <a:gd name="textAreaBottom" fmla="*/ 1295640 h 129564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6" name="Google Shape;1067;p16"/>
            <p:cNvSpPr/>
            <p:nvPr/>
          </p:nvSpPr>
          <p:spPr>
            <a:xfrm rot="786000" flipV="1">
              <a:off x="8156160" y="-201240"/>
              <a:ext cx="995400" cy="1295640"/>
            </a:xfrm>
            <a:custGeom>
              <a:avLst/>
              <a:gdLst>
                <a:gd name="textAreaLeft" fmla="*/ 0 w 995400"/>
                <a:gd name="textAreaRight" fmla="*/ 995760 w 995400"/>
                <a:gd name="textAreaTop" fmla="*/ -360 h 1295640"/>
                <a:gd name="textAreaBottom" fmla="*/ 1295640 h 129564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1068;p16"/>
            <p:cNvSpPr/>
            <p:nvPr/>
          </p:nvSpPr>
          <p:spPr>
            <a:xfrm rot="786000" flipV="1">
              <a:off x="8229600" y="-80640"/>
              <a:ext cx="854280" cy="1085760"/>
            </a:xfrm>
            <a:custGeom>
              <a:avLst/>
              <a:gdLst>
                <a:gd name="textAreaLeft" fmla="*/ 0 w 854280"/>
                <a:gd name="textAreaRight" fmla="*/ 854640 w 854280"/>
                <a:gd name="textAreaTop" fmla="*/ 360 h 1085760"/>
                <a:gd name="textAreaBottom" fmla="*/ 1086480 h 108576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1069;p16"/>
            <p:cNvSpPr/>
            <p:nvPr/>
          </p:nvSpPr>
          <p:spPr>
            <a:xfrm rot="786000" flipV="1">
              <a:off x="8435160" y="168840"/>
              <a:ext cx="433080" cy="565920"/>
            </a:xfrm>
            <a:custGeom>
              <a:avLst/>
              <a:gdLst>
                <a:gd name="textAreaLeft" fmla="*/ 0 w 433080"/>
                <a:gd name="textAreaRight" fmla="*/ 433440 w 433080"/>
                <a:gd name="textAreaTop" fmla="*/ 360 h 565920"/>
                <a:gd name="textAreaBottom" fmla="*/ 566640 h 56592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9" name="Google Shape;1070;p16"/>
            <p:cNvSpPr/>
            <p:nvPr/>
          </p:nvSpPr>
          <p:spPr>
            <a:xfrm rot="786000" flipV="1">
              <a:off x="8366400" y="-46440"/>
              <a:ext cx="315360" cy="215640"/>
            </a:xfrm>
            <a:custGeom>
              <a:avLst/>
              <a:gdLst>
                <a:gd name="textAreaLeft" fmla="*/ 0 w 315360"/>
                <a:gd name="textAreaRight" fmla="*/ 315720 w 315360"/>
                <a:gd name="textAreaTop" fmla="*/ -360 h 215640"/>
                <a:gd name="textAreaBottom" fmla="*/ 215640 h 21564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0" name="Google Shape;1071;p16"/>
            <p:cNvSpPr/>
            <p:nvPr/>
          </p:nvSpPr>
          <p:spPr>
            <a:xfrm rot="786000" flipV="1">
              <a:off x="8348760" y="-10224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1" name="Google Shape;1072;p16"/>
            <p:cNvSpPr/>
            <p:nvPr/>
          </p:nvSpPr>
          <p:spPr>
            <a:xfrm rot="786000" flipV="1">
              <a:off x="8654760" y="81000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2" name="Google Shape;1073;p16"/>
            <p:cNvSpPr/>
            <p:nvPr/>
          </p:nvSpPr>
          <p:spPr>
            <a:xfrm rot="786000" flipV="1">
              <a:off x="8637120" y="753840"/>
              <a:ext cx="315000" cy="215280"/>
            </a:xfrm>
            <a:custGeom>
              <a:avLst/>
              <a:gdLst>
                <a:gd name="textAreaLeft" fmla="*/ 0 w 315000"/>
                <a:gd name="textAreaRight" fmla="*/ 315360 w 315000"/>
                <a:gd name="textAreaTop" fmla="*/ 360 h 215280"/>
                <a:gd name="textAreaBottom" fmla="*/ 216000 h 21528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3" name="Google Shape;1074;p16"/>
            <p:cNvSpPr/>
            <p:nvPr/>
          </p:nvSpPr>
          <p:spPr>
            <a:xfrm rot="786000" flipV="1">
              <a:off x="8695800" y="956880"/>
              <a:ext cx="322920" cy="199440"/>
            </a:xfrm>
            <a:custGeom>
              <a:avLst/>
              <a:gdLst>
                <a:gd name="textAreaLeft" fmla="*/ 0 w 322920"/>
                <a:gd name="textAreaRight" fmla="*/ 323280 w 322920"/>
                <a:gd name="textAreaTop" fmla="*/ 360 h 199440"/>
                <a:gd name="textAreaBottom" fmla="*/ 200160 h 19944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1075;p16"/>
            <p:cNvSpPr/>
            <p:nvPr/>
          </p:nvSpPr>
          <p:spPr>
            <a:xfrm rot="786000" flipV="1">
              <a:off x="8737920" y="994320"/>
              <a:ext cx="270000" cy="306720"/>
            </a:xfrm>
            <a:custGeom>
              <a:avLst/>
              <a:gdLst>
                <a:gd name="textAreaLeft" fmla="*/ 0 w 270000"/>
                <a:gd name="textAreaRight" fmla="*/ 270360 w 270000"/>
                <a:gd name="textAreaTop" fmla="*/ 360 h 306720"/>
                <a:gd name="textAreaBottom" fmla="*/ 307440 h 30672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5" name="Google Shape;1076;p16"/>
            <p:cNvSpPr/>
            <p:nvPr/>
          </p:nvSpPr>
          <p:spPr>
            <a:xfrm rot="786000" flipV="1">
              <a:off x="8726760" y="989640"/>
              <a:ext cx="270000" cy="306720"/>
            </a:xfrm>
            <a:custGeom>
              <a:avLst/>
              <a:gdLst>
                <a:gd name="textAreaLeft" fmla="*/ 0 w 270000"/>
                <a:gd name="textAreaRight" fmla="*/ 270360 w 270000"/>
                <a:gd name="textAreaTop" fmla="*/ 360 h 306720"/>
                <a:gd name="textAreaBottom" fmla="*/ 307440 h 30672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1077;p16"/>
            <p:cNvSpPr/>
            <p:nvPr/>
          </p:nvSpPr>
          <p:spPr>
            <a:xfrm rot="786000" flipV="1">
              <a:off x="8384760" y="197280"/>
              <a:ext cx="149040" cy="241200"/>
            </a:xfrm>
            <a:custGeom>
              <a:avLst/>
              <a:gdLst>
                <a:gd name="textAreaLeft" fmla="*/ 0 w 149040"/>
                <a:gd name="textAreaRight" fmla="*/ 149400 w 149040"/>
                <a:gd name="textAreaTop" fmla="*/ 360 h 241200"/>
                <a:gd name="textAreaBottom" fmla="*/ 241920 h 24120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1078;p16"/>
            <p:cNvSpPr/>
            <p:nvPr/>
          </p:nvSpPr>
          <p:spPr>
            <a:xfrm rot="786000" flipV="1">
              <a:off x="8775720" y="1137600"/>
              <a:ext cx="105120" cy="79920"/>
            </a:xfrm>
            <a:custGeom>
              <a:avLst/>
              <a:gdLst>
                <a:gd name="textAreaLeft" fmla="*/ 0 w 105120"/>
                <a:gd name="textAreaRight" fmla="*/ 105480 w 105120"/>
                <a:gd name="textAreaTop" fmla="*/ 360 h 79920"/>
                <a:gd name="textAreaBottom" fmla="*/ 80640 h 7992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1079;p16"/>
            <p:cNvSpPr/>
            <p:nvPr/>
          </p:nvSpPr>
          <p:spPr>
            <a:xfrm rot="786000" flipV="1">
              <a:off x="8581680" y="807840"/>
              <a:ext cx="136440" cy="221040"/>
            </a:xfrm>
            <a:custGeom>
              <a:avLst/>
              <a:gdLst>
                <a:gd name="textAreaLeft" fmla="*/ 0 w 136440"/>
                <a:gd name="textAreaRight" fmla="*/ 136800 w 136440"/>
                <a:gd name="textAreaTop" fmla="*/ 360 h 221040"/>
                <a:gd name="textAreaBottom" fmla="*/ 221760 h 22104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9" name="Google Shape;1080;p16"/>
            <p:cNvSpPr/>
            <p:nvPr/>
          </p:nvSpPr>
          <p:spPr>
            <a:xfrm rot="786000" flipV="1">
              <a:off x="8299800" y="-147240"/>
              <a:ext cx="51840" cy="106200"/>
            </a:xfrm>
            <a:custGeom>
              <a:avLst/>
              <a:gdLst>
                <a:gd name="textAreaLeft" fmla="*/ 0 w 51840"/>
                <a:gd name="textAreaRight" fmla="*/ 52200 w 51840"/>
                <a:gd name="textAreaTop" fmla="*/ 360 h 106200"/>
                <a:gd name="textAreaBottom" fmla="*/ 106920 h 10620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3280" bIns="53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00" name="Google Shape;1081;p16"/>
          <p:cNvGrpSpPr/>
          <p:nvPr/>
        </p:nvGrpSpPr>
        <p:grpSpPr>
          <a:xfrm>
            <a:off x="8100000" y="4130640"/>
            <a:ext cx="1704960" cy="1546920"/>
            <a:chOff x="8100000" y="4130640"/>
            <a:chExt cx="1704960" cy="1546920"/>
          </a:xfrm>
        </p:grpSpPr>
        <p:sp>
          <p:nvSpPr>
            <p:cNvPr id="501" name="Google Shape;1082;p16"/>
            <p:cNvSpPr/>
            <p:nvPr/>
          </p:nvSpPr>
          <p:spPr>
            <a:xfrm rot="20317200">
              <a:off x="8267760" y="438048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2" name="Google Shape;1083;p16"/>
            <p:cNvSpPr/>
            <p:nvPr/>
          </p:nvSpPr>
          <p:spPr>
            <a:xfrm rot="20317200">
              <a:off x="9025920" y="4176360"/>
              <a:ext cx="168480" cy="234720"/>
            </a:xfrm>
            <a:custGeom>
              <a:avLst/>
              <a:gdLst>
                <a:gd name="textAreaLeft" fmla="*/ 0 w 168480"/>
                <a:gd name="textAreaRight" fmla="*/ 168840 w 168480"/>
                <a:gd name="textAreaTop" fmla="*/ 0 h 234720"/>
                <a:gd name="textAreaBottom" fmla="*/ 23508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3" name="Google Shape;1084;p16"/>
            <p:cNvSpPr/>
            <p:nvPr/>
          </p:nvSpPr>
          <p:spPr>
            <a:xfrm rot="20317200">
              <a:off x="9478800" y="480456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4" name="Google Shape;1085;p16"/>
            <p:cNvSpPr/>
            <p:nvPr/>
          </p:nvSpPr>
          <p:spPr>
            <a:xfrm rot="20317200">
              <a:off x="8249040" y="4358520"/>
              <a:ext cx="1387440" cy="1081440"/>
            </a:xfrm>
            <a:custGeom>
              <a:avLst/>
              <a:gdLst>
                <a:gd name="textAreaLeft" fmla="*/ 0 w 1387440"/>
                <a:gd name="textAreaRight" fmla="*/ 1387800 w 1387440"/>
                <a:gd name="textAreaTop" fmla="*/ 0 h 1081440"/>
                <a:gd name="textAreaBottom" fmla="*/ 1081800 h 108144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5" name="Google Shape;1086;p16"/>
            <p:cNvSpPr/>
            <p:nvPr/>
          </p:nvSpPr>
          <p:spPr>
            <a:xfrm rot="20317200">
              <a:off x="9029160" y="4148280"/>
              <a:ext cx="142920" cy="245160"/>
            </a:xfrm>
            <a:custGeom>
              <a:avLst/>
              <a:gdLst>
                <a:gd name="textAreaLeft" fmla="*/ 0 w 142920"/>
                <a:gd name="textAreaRight" fmla="*/ 143280 w 142920"/>
                <a:gd name="textAreaTop" fmla="*/ 0 h 245160"/>
                <a:gd name="textAreaBottom" fmla="*/ 24552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6" name="Google Shape;1087;p16"/>
            <p:cNvSpPr/>
            <p:nvPr/>
          </p:nvSpPr>
          <p:spPr>
            <a:xfrm rot="20317200">
              <a:off x="9460080" y="4782600"/>
              <a:ext cx="281520" cy="153360"/>
            </a:xfrm>
            <a:custGeom>
              <a:avLst/>
              <a:gdLst>
                <a:gd name="textAreaLeft" fmla="*/ 0 w 281520"/>
                <a:gd name="textAreaRight" fmla="*/ 281880 w 281520"/>
                <a:gd name="textAreaTop" fmla="*/ 0 h 153360"/>
                <a:gd name="textAreaBottom" fmla="*/ 153720 h 15336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1088;p16"/>
            <p:cNvSpPr/>
            <p:nvPr/>
          </p:nvSpPr>
          <p:spPr>
            <a:xfrm rot="20317200">
              <a:off x="8386200" y="4689000"/>
              <a:ext cx="59040" cy="126720"/>
            </a:xfrm>
            <a:custGeom>
              <a:avLst/>
              <a:gdLst>
                <a:gd name="textAreaLeft" fmla="*/ 0 w 59040"/>
                <a:gd name="textAreaRight" fmla="*/ 59400 w 59040"/>
                <a:gd name="textAreaTop" fmla="*/ 0 h 126720"/>
                <a:gd name="textAreaBottom" fmla="*/ 12708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1089;p16"/>
            <p:cNvSpPr/>
            <p:nvPr/>
          </p:nvSpPr>
          <p:spPr>
            <a:xfrm rot="20317200">
              <a:off x="8685360" y="4470120"/>
              <a:ext cx="93960" cy="226080"/>
            </a:xfrm>
            <a:custGeom>
              <a:avLst/>
              <a:gdLst>
                <a:gd name="textAreaLeft" fmla="*/ 0 w 93960"/>
                <a:gd name="textAreaRight" fmla="*/ 94320 w 93960"/>
                <a:gd name="textAreaTop" fmla="*/ 0 h 226080"/>
                <a:gd name="textAreaBottom" fmla="*/ 226440 h 22608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1090;p16"/>
            <p:cNvSpPr/>
            <p:nvPr/>
          </p:nvSpPr>
          <p:spPr>
            <a:xfrm rot="20317200">
              <a:off x="8550720" y="4624920"/>
              <a:ext cx="64440" cy="62640"/>
            </a:xfrm>
            <a:custGeom>
              <a:avLst/>
              <a:gdLst>
                <a:gd name="textAreaLeft" fmla="*/ 0 w 64440"/>
                <a:gd name="textAreaRight" fmla="*/ 64800 w 64440"/>
                <a:gd name="textAreaTop" fmla="*/ 0 h 62640"/>
                <a:gd name="textAreaBottom" fmla="*/ 6300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1091;p16"/>
            <p:cNvSpPr/>
            <p:nvPr/>
          </p:nvSpPr>
          <p:spPr>
            <a:xfrm rot="20317200">
              <a:off x="8516880" y="4958280"/>
              <a:ext cx="115560" cy="114120"/>
            </a:xfrm>
            <a:custGeom>
              <a:avLst/>
              <a:gdLst>
                <a:gd name="textAreaLeft" fmla="*/ 0 w 115560"/>
                <a:gd name="textAreaRight" fmla="*/ 115920 w 115560"/>
                <a:gd name="textAreaTop" fmla="*/ 0 h 114120"/>
                <a:gd name="textAreaBottom" fmla="*/ 11448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1092;p16"/>
            <p:cNvSpPr/>
            <p:nvPr/>
          </p:nvSpPr>
          <p:spPr>
            <a:xfrm rot="20317200">
              <a:off x="8385120" y="5247000"/>
              <a:ext cx="70560" cy="46440"/>
            </a:xfrm>
            <a:custGeom>
              <a:avLst/>
              <a:gdLst>
                <a:gd name="textAreaLeft" fmla="*/ 0 w 70560"/>
                <a:gd name="textAreaRight" fmla="*/ 70920 w 70560"/>
                <a:gd name="textAreaTop" fmla="*/ 0 h 46440"/>
                <a:gd name="textAreaBottom" fmla="*/ 4680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1093;p16"/>
            <p:cNvSpPr/>
            <p:nvPr/>
          </p:nvSpPr>
          <p:spPr>
            <a:xfrm rot="20317200">
              <a:off x="8723160" y="5277240"/>
              <a:ext cx="149040" cy="219960"/>
            </a:xfrm>
            <a:custGeom>
              <a:avLst/>
              <a:gdLst>
                <a:gd name="textAreaLeft" fmla="*/ 0 w 149040"/>
                <a:gd name="textAreaRight" fmla="*/ 149400 w 149040"/>
                <a:gd name="textAreaTop" fmla="*/ 0 h 219960"/>
                <a:gd name="textAreaBottom" fmla="*/ 22032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1094;p16"/>
            <p:cNvSpPr/>
            <p:nvPr/>
          </p:nvSpPr>
          <p:spPr>
            <a:xfrm rot="20317200">
              <a:off x="9075600" y="4492440"/>
              <a:ext cx="106200" cy="81360"/>
            </a:xfrm>
            <a:custGeom>
              <a:avLst/>
              <a:gdLst>
                <a:gd name="textAreaLeft" fmla="*/ 0 w 106200"/>
                <a:gd name="textAreaRight" fmla="*/ 106560 w 106200"/>
                <a:gd name="textAreaTop" fmla="*/ 0 h 81360"/>
                <a:gd name="textAreaBottom" fmla="*/ 8172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1095;p16"/>
            <p:cNvSpPr/>
            <p:nvPr/>
          </p:nvSpPr>
          <p:spPr>
            <a:xfrm rot="20317200">
              <a:off x="9319320" y="4702680"/>
              <a:ext cx="117720" cy="254520"/>
            </a:xfrm>
            <a:custGeom>
              <a:avLst/>
              <a:gdLst>
                <a:gd name="textAreaLeft" fmla="*/ 0 w 117720"/>
                <a:gd name="textAreaRight" fmla="*/ 118080 w 117720"/>
                <a:gd name="textAreaTop" fmla="*/ 0 h 254520"/>
                <a:gd name="textAreaBottom" fmla="*/ 25488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1096;p16"/>
            <p:cNvSpPr/>
            <p:nvPr/>
          </p:nvSpPr>
          <p:spPr>
            <a:xfrm rot="20317200">
              <a:off x="9508680" y="4833000"/>
              <a:ext cx="39960" cy="74520"/>
            </a:xfrm>
            <a:custGeom>
              <a:avLst/>
              <a:gdLst>
                <a:gd name="textAreaLeft" fmla="*/ 0 w 39960"/>
                <a:gd name="textAreaRight" fmla="*/ 40320 w 39960"/>
                <a:gd name="textAreaTop" fmla="*/ 0 h 74520"/>
                <a:gd name="textAreaBottom" fmla="*/ 74880 h 7452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440" bIns="37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1097;p16"/>
            <p:cNvSpPr/>
            <p:nvPr/>
          </p:nvSpPr>
          <p:spPr>
            <a:xfrm rot="20317200">
              <a:off x="9062640" y="4180320"/>
              <a:ext cx="13320" cy="115920"/>
            </a:xfrm>
            <a:custGeom>
              <a:avLst/>
              <a:gdLst>
                <a:gd name="textAreaLeft" fmla="*/ 0 w 13320"/>
                <a:gd name="textAreaRight" fmla="*/ 13680 w 13320"/>
                <a:gd name="textAreaTop" fmla="*/ 0 h 115920"/>
                <a:gd name="textAreaBottom" fmla="*/ 11628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1098;p16"/>
            <p:cNvSpPr/>
            <p:nvPr/>
          </p:nvSpPr>
          <p:spPr>
            <a:xfrm rot="20317200">
              <a:off x="9081000" y="5046840"/>
              <a:ext cx="120240" cy="101160"/>
            </a:xfrm>
            <a:custGeom>
              <a:avLst/>
              <a:gdLst>
                <a:gd name="textAreaLeft" fmla="*/ 0 w 120240"/>
                <a:gd name="textAreaRight" fmla="*/ 120600 w 120240"/>
                <a:gd name="textAreaTop" fmla="*/ 0 h 101160"/>
                <a:gd name="textAreaBottom" fmla="*/ 10152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8" name="Google Shape;1099;p16"/>
          <p:cNvGrpSpPr/>
          <p:nvPr/>
        </p:nvGrpSpPr>
        <p:grpSpPr>
          <a:xfrm>
            <a:off x="-339840" y="-397080"/>
            <a:ext cx="1433520" cy="1468800"/>
            <a:chOff x="-339840" y="-397080"/>
            <a:chExt cx="1433520" cy="1468800"/>
          </a:xfrm>
        </p:grpSpPr>
        <p:sp>
          <p:nvSpPr>
            <p:cNvPr id="519" name="Google Shape;1100;p16"/>
            <p:cNvSpPr/>
            <p:nvPr/>
          </p:nvSpPr>
          <p:spPr>
            <a:xfrm rot="3523800">
              <a:off x="-149400" y="-149040"/>
              <a:ext cx="1032840" cy="1026000"/>
            </a:xfrm>
            <a:custGeom>
              <a:avLst/>
              <a:gdLst>
                <a:gd name="textAreaLeft" fmla="*/ 0 w 1032840"/>
                <a:gd name="textAreaRight" fmla="*/ 1033200 w 1032840"/>
                <a:gd name="textAreaTop" fmla="*/ 0 h 1026000"/>
                <a:gd name="textAreaBottom" fmla="*/ 1026360 h 102600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0" name="Google Shape;1101;p16"/>
            <p:cNvSpPr/>
            <p:nvPr/>
          </p:nvSpPr>
          <p:spPr>
            <a:xfrm rot="3523800">
              <a:off x="-128880" y="-202320"/>
              <a:ext cx="1032480" cy="1026000"/>
            </a:xfrm>
            <a:custGeom>
              <a:avLst/>
              <a:gdLst>
                <a:gd name="textAreaLeft" fmla="*/ 0 w 1032480"/>
                <a:gd name="textAreaRight" fmla="*/ 1032840 w 1032480"/>
                <a:gd name="textAreaTop" fmla="*/ 0 h 1026000"/>
                <a:gd name="textAreaBottom" fmla="*/ 1026360 h 102600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21" name="Google Shape;1102;p16"/>
          <p:cNvSpPr/>
          <p:nvPr/>
        </p:nvSpPr>
        <p:spPr>
          <a:xfrm rot="4726800">
            <a:off x="8601480" y="193284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22" name="Google Shape;1103;p16"/>
          <p:cNvGrpSpPr/>
          <p:nvPr/>
        </p:nvGrpSpPr>
        <p:grpSpPr>
          <a:xfrm>
            <a:off x="-433800" y="1388880"/>
            <a:ext cx="940680" cy="1478880"/>
            <a:chOff x="-433800" y="1388880"/>
            <a:chExt cx="940680" cy="1478880"/>
          </a:xfrm>
        </p:grpSpPr>
        <p:sp>
          <p:nvSpPr>
            <p:cNvPr id="523" name="Google Shape;1104;p16"/>
            <p:cNvSpPr/>
            <p:nvPr/>
          </p:nvSpPr>
          <p:spPr>
            <a:xfrm rot="10800000">
              <a:off x="-424800" y="14029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4" name="Google Shape;1105;p16"/>
            <p:cNvSpPr/>
            <p:nvPr/>
          </p:nvSpPr>
          <p:spPr>
            <a:xfrm rot="10800000">
              <a:off x="-433800" y="13888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1106;p16"/>
            <p:cNvSpPr/>
            <p:nvPr/>
          </p:nvSpPr>
          <p:spPr>
            <a:xfrm rot="10800000">
              <a:off x="-402840" y="181368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1107;p16"/>
            <p:cNvSpPr/>
            <p:nvPr/>
          </p:nvSpPr>
          <p:spPr>
            <a:xfrm rot="10800000">
              <a:off x="150840" y="139860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7" name="Google Shape;1108;p16"/>
            <p:cNvSpPr/>
            <p:nvPr/>
          </p:nvSpPr>
          <p:spPr>
            <a:xfrm rot="10800000">
              <a:off x="-345960" y="152532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8" name="Google Shape;1109;p16"/>
            <p:cNvSpPr/>
            <p:nvPr/>
          </p:nvSpPr>
          <p:spPr>
            <a:xfrm rot="10800000">
              <a:off x="-123480" y="157464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1110;p16"/>
            <p:cNvSpPr/>
            <p:nvPr/>
          </p:nvSpPr>
          <p:spPr>
            <a:xfrm rot="10800000">
              <a:off x="121680" y="20718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0" name="Google Shape;1111;p16"/>
            <p:cNvSpPr/>
            <p:nvPr/>
          </p:nvSpPr>
          <p:spPr>
            <a:xfrm rot="10800000">
              <a:off x="137880" y="206712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3"/>
            </a:solidFill>
            <a:ln w="2225">
              <a:solidFill>
                <a:srgbClr val="E590E6"/>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1112;p16"/>
            <p:cNvSpPr/>
            <p:nvPr/>
          </p:nvSpPr>
          <p:spPr>
            <a:xfrm rot="10800000">
              <a:off x="151560" y="208224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1113;p16"/>
            <p:cNvSpPr/>
            <p:nvPr/>
          </p:nvSpPr>
          <p:spPr>
            <a:xfrm rot="10800000">
              <a:off x="396360" y="272052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1114;p16"/>
            <p:cNvSpPr/>
            <p:nvPr/>
          </p:nvSpPr>
          <p:spPr>
            <a:xfrm rot="10800000">
              <a:off x="382320" y="217800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4" name="Google Shape;1115;p16"/>
            <p:cNvSpPr/>
            <p:nvPr/>
          </p:nvSpPr>
          <p:spPr>
            <a:xfrm rot="10800000">
              <a:off x="246240" y="237168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5" name="Google Shape;1116;p16"/>
          <p:cNvGrpSpPr/>
          <p:nvPr/>
        </p:nvGrpSpPr>
        <p:grpSpPr>
          <a:xfrm>
            <a:off x="8682120" y="3121200"/>
            <a:ext cx="457200" cy="606600"/>
            <a:chOff x="8682120" y="3121200"/>
            <a:chExt cx="457200" cy="606600"/>
          </a:xfrm>
        </p:grpSpPr>
        <p:sp>
          <p:nvSpPr>
            <p:cNvPr id="536" name="Google Shape;1117;p16"/>
            <p:cNvSpPr/>
            <p:nvPr/>
          </p:nvSpPr>
          <p:spPr>
            <a:xfrm rot="16200000" flipV="1">
              <a:off x="8707320" y="3392280"/>
              <a:ext cx="292320" cy="280800"/>
            </a:xfrm>
            <a:custGeom>
              <a:avLst/>
              <a:gdLst>
                <a:gd name="textAreaLeft" fmla="*/ 0 w 292320"/>
                <a:gd name="textAreaRight" fmla="*/ 292680 w 292320"/>
                <a:gd name="textAreaTop" fmla="*/ 360 h 280800"/>
                <a:gd name="textAreaBottom" fmla="*/ 28152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1118;p16"/>
            <p:cNvSpPr/>
            <p:nvPr/>
          </p:nvSpPr>
          <p:spPr>
            <a:xfrm rot="16200000" flipV="1">
              <a:off x="8699040" y="350676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8" name="Google Shape;1119;p16"/>
            <p:cNvSpPr/>
            <p:nvPr/>
          </p:nvSpPr>
          <p:spPr>
            <a:xfrm rot="16200000" flipV="1">
              <a:off x="8692200" y="3516480"/>
              <a:ext cx="201240" cy="220680"/>
            </a:xfrm>
            <a:custGeom>
              <a:avLst/>
              <a:gdLst>
                <a:gd name="textAreaLeft" fmla="*/ 0 w 201240"/>
                <a:gd name="textAreaRight" fmla="*/ 201600 w 201240"/>
                <a:gd name="textAreaTop" fmla="*/ -360 h 220680"/>
                <a:gd name="textAreaBottom" fmla="*/ 22068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1120;p16"/>
            <p:cNvSpPr/>
            <p:nvPr/>
          </p:nvSpPr>
          <p:spPr>
            <a:xfrm rot="16200000" flipV="1">
              <a:off x="8785080" y="3245400"/>
              <a:ext cx="351720" cy="330120"/>
            </a:xfrm>
            <a:custGeom>
              <a:avLst/>
              <a:gdLst>
                <a:gd name="textAreaLeft" fmla="*/ 0 w 351720"/>
                <a:gd name="textAreaRight" fmla="*/ 352080 w 351720"/>
                <a:gd name="textAreaTop" fmla="*/ -360 h 330120"/>
                <a:gd name="textAreaBottom" fmla="*/ 33012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0" name="Google Shape;1121;p16"/>
            <p:cNvSpPr/>
            <p:nvPr/>
          </p:nvSpPr>
          <p:spPr>
            <a:xfrm rot="16200000" flipV="1">
              <a:off x="8939880" y="3149280"/>
              <a:ext cx="227520" cy="171000"/>
            </a:xfrm>
            <a:custGeom>
              <a:avLst/>
              <a:gdLst>
                <a:gd name="textAreaLeft" fmla="*/ 0 w 227520"/>
                <a:gd name="textAreaRight" fmla="*/ 227880 w 227520"/>
                <a:gd name="textAreaTop" fmla="*/ -360 h 171000"/>
                <a:gd name="textAreaBottom" fmla="*/ 17100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1" name="Google Shape;1122;p16"/>
            <p:cNvSpPr/>
            <p:nvPr/>
          </p:nvSpPr>
          <p:spPr>
            <a:xfrm rot="16200000" flipV="1">
              <a:off x="8779680" y="3251520"/>
              <a:ext cx="351360" cy="330120"/>
            </a:xfrm>
            <a:custGeom>
              <a:avLst/>
              <a:gdLst>
                <a:gd name="textAreaLeft" fmla="*/ 0 w 351360"/>
                <a:gd name="textAreaRight" fmla="*/ 351720 w 351360"/>
                <a:gd name="textAreaTop" fmla="*/ -360 h 330120"/>
                <a:gd name="textAreaBottom" fmla="*/ 33012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1123;p16"/>
            <p:cNvSpPr/>
            <p:nvPr/>
          </p:nvSpPr>
          <p:spPr>
            <a:xfrm rot="16200000" flipV="1">
              <a:off x="8839440" y="3395880"/>
              <a:ext cx="114120" cy="152280"/>
            </a:xfrm>
            <a:custGeom>
              <a:avLst/>
              <a:gdLst>
                <a:gd name="textAreaLeft" fmla="*/ 0 w 114120"/>
                <a:gd name="textAreaRight" fmla="*/ 114480 w 114120"/>
                <a:gd name="textAreaTop" fmla="*/ -360 h 152280"/>
                <a:gd name="textAreaBottom" fmla="*/ 15228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3" name="Google Shape;1124;p16"/>
            <p:cNvSpPr/>
            <p:nvPr/>
          </p:nvSpPr>
          <p:spPr>
            <a:xfrm rot="16200000" flipV="1">
              <a:off x="8823960" y="3642480"/>
              <a:ext cx="61200" cy="59760"/>
            </a:xfrm>
            <a:custGeom>
              <a:avLst/>
              <a:gdLst>
                <a:gd name="textAreaLeft" fmla="*/ 0 w 61200"/>
                <a:gd name="textAreaRight" fmla="*/ 61560 w 61200"/>
                <a:gd name="textAreaTop" fmla="*/ 360 h 59760"/>
                <a:gd name="textAreaBottom" fmla="*/ 6048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1125;p16"/>
            <p:cNvSpPr/>
            <p:nvPr/>
          </p:nvSpPr>
          <p:spPr>
            <a:xfrm rot="16200000" flipV="1">
              <a:off x="8881200" y="3535200"/>
              <a:ext cx="87480" cy="67680"/>
            </a:xfrm>
            <a:custGeom>
              <a:avLst/>
              <a:gdLst>
                <a:gd name="textAreaLeft" fmla="*/ 0 w 87480"/>
                <a:gd name="textAreaRight" fmla="*/ 87840 w 87480"/>
                <a:gd name="textAreaTop" fmla="*/ 360 h 67680"/>
                <a:gd name="textAreaBottom" fmla="*/ 6840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1126;p16"/>
            <p:cNvSpPr/>
            <p:nvPr/>
          </p:nvSpPr>
          <p:spPr>
            <a:xfrm rot="16200000" flipV="1">
              <a:off x="9015120" y="3444840"/>
              <a:ext cx="59040" cy="124920"/>
            </a:xfrm>
            <a:custGeom>
              <a:avLst/>
              <a:gdLst>
                <a:gd name="textAreaLeft" fmla="*/ 0 w 59040"/>
                <a:gd name="textAreaRight" fmla="*/ 59400 w 59040"/>
                <a:gd name="textAreaTop" fmla="*/ -360 h 124920"/>
                <a:gd name="textAreaBottom" fmla="*/ 12492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1127;p16"/>
            <p:cNvSpPr/>
            <p:nvPr/>
          </p:nvSpPr>
          <p:spPr>
            <a:xfrm rot="16200000" flipV="1">
              <a:off x="8733600" y="35049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1128;p16"/>
            <p:cNvSpPr/>
            <p:nvPr/>
          </p:nvSpPr>
          <p:spPr>
            <a:xfrm rot="16200000" flipV="1">
              <a:off x="8800560" y="347004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8" name="Google Shape;1129;p16"/>
            <p:cNvSpPr/>
            <p:nvPr/>
          </p:nvSpPr>
          <p:spPr>
            <a:xfrm rot="16200000" flipV="1">
              <a:off x="8682120" y="3377160"/>
              <a:ext cx="720" cy="1080"/>
            </a:xfrm>
            <a:custGeom>
              <a:avLst/>
              <a:gdLst>
                <a:gd name="textAreaLeft" fmla="*/ 0 w 720"/>
                <a:gd name="textAreaRight" fmla="*/ 1080 w 720"/>
                <a:gd name="textAreaTop" fmla="*/ -360 h 1080"/>
                <a:gd name="textAreaBottom" fmla="*/ 108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1130;p16"/>
            <p:cNvSpPr/>
            <p:nvPr/>
          </p:nvSpPr>
          <p:spPr>
            <a:xfrm rot="16200000" flipV="1">
              <a:off x="8806680" y="3461400"/>
              <a:ext cx="2880" cy="1080"/>
            </a:xfrm>
            <a:custGeom>
              <a:avLst/>
              <a:gdLst>
                <a:gd name="textAreaLeft" fmla="*/ 0 w 2880"/>
                <a:gd name="textAreaRight" fmla="*/ 3240 w 288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1131;p16"/>
            <p:cNvSpPr/>
            <p:nvPr/>
          </p:nvSpPr>
          <p:spPr>
            <a:xfrm rot="16200000" flipV="1">
              <a:off x="8812440" y="3461760"/>
              <a:ext cx="4320" cy="3600"/>
            </a:xfrm>
            <a:custGeom>
              <a:avLst/>
              <a:gdLst>
                <a:gd name="textAreaLeft" fmla="*/ 0 w 4320"/>
                <a:gd name="textAreaRight" fmla="*/ 4680 w 432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5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552" name="Google Shape;1134;p17"/>
          <p:cNvGrpSpPr/>
          <p:nvPr/>
        </p:nvGrpSpPr>
        <p:grpSpPr>
          <a:xfrm>
            <a:off x="-561240" y="4109400"/>
            <a:ext cx="1715400" cy="1591200"/>
            <a:chOff x="-561240" y="4109400"/>
            <a:chExt cx="1715400" cy="1591200"/>
          </a:xfrm>
        </p:grpSpPr>
        <p:sp>
          <p:nvSpPr>
            <p:cNvPr id="553" name="Google Shape;1135;p17"/>
            <p:cNvSpPr/>
            <p:nvPr/>
          </p:nvSpPr>
          <p:spPr>
            <a:xfrm rot="9313200" flipV="1">
              <a:off x="-396000" y="4377960"/>
              <a:ext cx="1387440" cy="1081080"/>
            </a:xfrm>
            <a:custGeom>
              <a:avLst/>
              <a:gdLst>
                <a:gd name="textAreaLeft" fmla="*/ 0 w 1387440"/>
                <a:gd name="textAreaRight" fmla="*/ 1387800 w 1387440"/>
                <a:gd name="textAreaTop" fmla="*/ -360 h 1081080"/>
                <a:gd name="textAreaBottom" fmla="*/ 1081080 h 108108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4" name="Google Shape;1136;p17"/>
            <p:cNvSpPr/>
            <p:nvPr/>
          </p:nvSpPr>
          <p:spPr>
            <a:xfrm rot="9313200" flipV="1">
              <a:off x="-341640" y="4474440"/>
              <a:ext cx="168480" cy="234720"/>
            </a:xfrm>
            <a:custGeom>
              <a:avLst/>
              <a:gdLst>
                <a:gd name="textAreaLeft" fmla="*/ 0 w 168480"/>
                <a:gd name="textAreaRight" fmla="*/ 168840 w 168480"/>
                <a:gd name="textAreaTop" fmla="*/ 360 h 234720"/>
                <a:gd name="textAreaBottom" fmla="*/ 235440 h 23472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5" name="Google Shape;1137;p17"/>
            <p:cNvSpPr/>
            <p:nvPr/>
          </p:nvSpPr>
          <p:spPr>
            <a:xfrm rot="9313200" flipV="1">
              <a:off x="-327240" y="5289840"/>
              <a:ext cx="281520" cy="153000"/>
            </a:xfrm>
            <a:custGeom>
              <a:avLst/>
              <a:gdLst>
                <a:gd name="textAreaLeft" fmla="*/ 0 w 281520"/>
                <a:gd name="textAreaRight" fmla="*/ 281880 w 281520"/>
                <a:gd name="textAreaTop" fmla="*/ -360 h 153000"/>
                <a:gd name="textAreaBottom" fmla="*/ 153000 h 15300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6" name="Google Shape;1138;p17"/>
            <p:cNvSpPr/>
            <p:nvPr/>
          </p:nvSpPr>
          <p:spPr>
            <a:xfrm rot="9313200" flipV="1">
              <a:off x="-398520" y="4349520"/>
              <a:ext cx="1387440" cy="1081080"/>
            </a:xfrm>
            <a:custGeom>
              <a:avLst/>
              <a:gdLst>
                <a:gd name="textAreaLeft" fmla="*/ 0 w 1387440"/>
                <a:gd name="textAreaRight" fmla="*/ 1387800 w 1387440"/>
                <a:gd name="textAreaTop" fmla="*/ -360 h 1081080"/>
                <a:gd name="textAreaBottom" fmla="*/ 1081080 h 108108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1139;p17"/>
            <p:cNvSpPr/>
            <p:nvPr/>
          </p:nvSpPr>
          <p:spPr>
            <a:xfrm rot="9313200" flipV="1">
              <a:off x="-338400" y="4446000"/>
              <a:ext cx="142560" cy="245160"/>
            </a:xfrm>
            <a:custGeom>
              <a:avLst/>
              <a:gdLst>
                <a:gd name="textAreaLeft" fmla="*/ 0 w 142560"/>
                <a:gd name="textAreaRight" fmla="*/ 142920 w 142560"/>
                <a:gd name="textAreaTop" fmla="*/ -360 h 245160"/>
                <a:gd name="textAreaBottom" fmla="*/ 245160 h 24516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1140;p17"/>
            <p:cNvSpPr/>
            <p:nvPr/>
          </p:nvSpPr>
          <p:spPr>
            <a:xfrm rot="9313200" flipV="1">
              <a:off x="-329760" y="5261400"/>
              <a:ext cx="281520" cy="153000"/>
            </a:xfrm>
            <a:custGeom>
              <a:avLst/>
              <a:gdLst>
                <a:gd name="textAreaLeft" fmla="*/ 0 w 281520"/>
                <a:gd name="textAreaRight" fmla="*/ 281880 w 281520"/>
                <a:gd name="textAreaTop" fmla="*/ -360 h 153000"/>
                <a:gd name="textAreaBottom" fmla="*/ 153000 h 15300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1141;p17"/>
            <p:cNvSpPr/>
            <p:nvPr/>
          </p:nvSpPr>
          <p:spPr>
            <a:xfrm rot="9313200" flipV="1">
              <a:off x="524880" y="4345560"/>
              <a:ext cx="59040" cy="126720"/>
            </a:xfrm>
            <a:custGeom>
              <a:avLst/>
              <a:gdLst>
                <a:gd name="textAreaLeft" fmla="*/ 0 w 59040"/>
                <a:gd name="textAreaRight" fmla="*/ 59400 w 59040"/>
                <a:gd name="textAreaTop" fmla="*/ 360 h 126720"/>
                <a:gd name="textAreaBottom" fmla="*/ 127440 h 12672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3360" bIns="63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1142;p17"/>
            <p:cNvSpPr/>
            <p:nvPr/>
          </p:nvSpPr>
          <p:spPr>
            <a:xfrm rot="9313200" flipV="1">
              <a:off x="165960" y="4406760"/>
              <a:ext cx="93960" cy="226440"/>
            </a:xfrm>
            <a:custGeom>
              <a:avLst/>
              <a:gdLst>
                <a:gd name="textAreaLeft" fmla="*/ 0 w 93960"/>
                <a:gd name="textAreaRight" fmla="*/ 94320 w 93960"/>
                <a:gd name="textAreaTop" fmla="*/ -360 h 226440"/>
                <a:gd name="textAreaBottom" fmla="*/ 226440 h 22644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1143;p17"/>
            <p:cNvSpPr/>
            <p:nvPr/>
          </p:nvSpPr>
          <p:spPr>
            <a:xfrm rot="9313200" flipV="1">
              <a:off x="336600" y="4430880"/>
              <a:ext cx="64440" cy="62640"/>
            </a:xfrm>
            <a:custGeom>
              <a:avLst/>
              <a:gdLst>
                <a:gd name="textAreaLeft" fmla="*/ 0 w 64440"/>
                <a:gd name="textAreaRight" fmla="*/ 64800 w 64440"/>
                <a:gd name="textAreaTop" fmla="*/ 360 h 62640"/>
                <a:gd name="textAreaBottom" fmla="*/ 63360 h 6264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2" name="Google Shape;1144;p17"/>
            <p:cNvSpPr/>
            <p:nvPr/>
          </p:nvSpPr>
          <p:spPr>
            <a:xfrm rot="9313200" flipV="1">
              <a:off x="576000" y="4648680"/>
              <a:ext cx="115200" cy="114120"/>
            </a:xfrm>
            <a:custGeom>
              <a:avLst/>
              <a:gdLst>
                <a:gd name="textAreaLeft" fmla="*/ 0 w 115200"/>
                <a:gd name="textAreaRight" fmla="*/ 115560 w 115200"/>
                <a:gd name="textAreaTop" fmla="*/ -360 h 114120"/>
                <a:gd name="textAreaBottom" fmla="*/ 114120 h 11412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3" name="Google Shape;1145;p17"/>
            <p:cNvSpPr/>
            <p:nvPr/>
          </p:nvSpPr>
          <p:spPr>
            <a:xfrm rot="9313200" flipV="1">
              <a:off x="889200" y="4747320"/>
              <a:ext cx="70560" cy="46440"/>
            </a:xfrm>
            <a:custGeom>
              <a:avLst/>
              <a:gdLst>
                <a:gd name="textAreaLeft" fmla="*/ 0 w 70560"/>
                <a:gd name="textAreaRight" fmla="*/ 70920 w 70560"/>
                <a:gd name="textAreaTop" fmla="*/ -360 h 46440"/>
                <a:gd name="textAreaBottom" fmla="*/ 46440 h 4644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400" bIns="23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1146;p17"/>
            <p:cNvSpPr/>
            <p:nvPr/>
          </p:nvSpPr>
          <p:spPr>
            <a:xfrm rot="9313200" flipV="1">
              <a:off x="672840" y="5013720"/>
              <a:ext cx="149040" cy="219960"/>
            </a:xfrm>
            <a:custGeom>
              <a:avLst/>
              <a:gdLst>
                <a:gd name="textAreaLeft" fmla="*/ 0 w 149040"/>
                <a:gd name="textAreaRight" fmla="*/ 149400 w 149040"/>
                <a:gd name="textAreaTop" fmla="*/ -360 h 219960"/>
                <a:gd name="textAreaBottom" fmla="*/ 219960 h 21996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1147;p17"/>
            <p:cNvSpPr/>
            <p:nvPr/>
          </p:nvSpPr>
          <p:spPr>
            <a:xfrm rot="9313200" flipV="1">
              <a:off x="-150480" y="4729680"/>
              <a:ext cx="106200" cy="81360"/>
            </a:xfrm>
            <a:custGeom>
              <a:avLst/>
              <a:gdLst>
                <a:gd name="textAreaLeft" fmla="*/ 0 w 106200"/>
                <a:gd name="textAreaRight" fmla="*/ 106560 w 106200"/>
                <a:gd name="textAreaTop" fmla="*/ 360 h 81360"/>
                <a:gd name="textAreaBottom" fmla="*/ 82080 h 8136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40680" bIns="40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1148;p17"/>
            <p:cNvSpPr/>
            <p:nvPr/>
          </p:nvSpPr>
          <p:spPr>
            <a:xfrm rot="9313200" flipV="1">
              <a:off x="-115200" y="5028840"/>
              <a:ext cx="117720" cy="254520"/>
            </a:xfrm>
            <a:custGeom>
              <a:avLst/>
              <a:gdLst>
                <a:gd name="textAreaLeft" fmla="*/ 0 w 117720"/>
                <a:gd name="textAreaRight" fmla="*/ 118080 w 117720"/>
                <a:gd name="textAreaTop" fmla="*/ -360 h 254520"/>
                <a:gd name="textAreaBottom" fmla="*/ 254520 h 25452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1149;p17"/>
            <p:cNvSpPr/>
            <p:nvPr/>
          </p:nvSpPr>
          <p:spPr>
            <a:xfrm rot="9313200" flipV="1">
              <a:off x="-151560" y="5256360"/>
              <a:ext cx="39960" cy="74160"/>
            </a:xfrm>
            <a:custGeom>
              <a:avLst/>
              <a:gdLst>
                <a:gd name="textAreaLeft" fmla="*/ 0 w 39960"/>
                <a:gd name="textAreaRight" fmla="*/ 40320 w 39960"/>
                <a:gd name="textAreaTop" fmla="*/ 360 h 74160"/>
                <a:gd name="textAreaBottom" fmla="*/ 74880 h 7416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1150;p17"/>
            <p:cNvSpPr/>
            <p:nvPr/>
          </p:nvSpPr>
          <p:spPr>
            <a:xfrm rot="9313200" flipV="1">
              <a:off x="-275400" y="4465440"/>
              <a:ext cx="13680" cy="115920"/>
            </a:xfrm>
            <a:custGeom>
              <a:avLst/>
              <a:gdLst>
                <a:gd name="textAreaLeft" fmla="*/ 0 w 13680"/>
                <a:gd name="textAreaRight" fmla="*/ 14040 w 13680"/>
                <a:gd name="textAreaTop" fmla="*/ 360 h 115920"/>
                <a:gd name="textAreaBottom" fmla="*/ 116640 h 11592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960" bIns="57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1151;p17"/>
            <p:cNvSpPr/>
            <p:nvPr/>
          </p:nvSpPr>
          <p:spPr>
            <a:xfrm rot="9313200" flipV="1">
              <a:off x="240480" y="5119920"/>
              <a:ext cx="120240" cy="101160"/>
            </a:xfrm>
            <a:custGeom>
              <a:avLst/>
              <a:gdLst>
                <a:gd name="textAreaLeft" fmla="*/ 0 w 120240"/>
                <a:gd name="textAreaRight" fmla="*/ 120600 w 120240"/>
                <a:gd name="textAreaTop" fmla="*/ -360 h 101160"/>
                <a:gd name="textAreaBottom" fmla="*/ 101160 h 10116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0" name="Google Shape;1152;p17"/>
          <p:cNvGrpSpPr/>
          <p:nvPr/>
        </p:nvGrpSpPr>
        <p:grpSpPr>
          <a:xfrm>
            <a:off x="8325720" y="-474480"/>
            <a:ext cx="1275480" cy="1236960"/>
            <a:chOff x="8325720" y="-474480"/>
            <a:chExt cx="1275480" cy="1236960"/>
          </a:xfrm>
        </p:grpSpPr>
        <p:sp>
          <p:nvSpPr>
            <p:cNvPr id="571" name="Google Shape;1153;p17"/>
            <p:cNvSpPr/>
            <p:nvPr/>
          </p:nvSpPr>
          <p:spPr>
            <a:xfrm rot="14499000" flipV="1">
              <a:off x="8484120" y="-311760"/>
              <a:ext cx="909000" cy="902880"/>
            </a:xfrm>
            <a:custGeom>
              <a:avLst/>
              <a:gdLst>
                <a:gd name="textAreaLeft" fmla="*/ 0 w 909000"/>
                <a:gd name="textAreaRight" fmla="*/ 909360 w 909000"/>
                <a:gd name="textAreaTop" fmla="*/ 360 h 902880"/>
                <a:gd name="textAreaBottom" fmla="*/ 903600 h 902880"/>
              </a:gdLst>
              <a:ahLst/>
              <a:cxnLst/>
              <a:rect l="textAreaLeft" t="textAreaTop" r="textAreaRight" b="textAreaBottom"/>
              <a:pathLst>
                <a:path w="13784" h="13695">
                  <a:moveTo>
                    <a:pt x="618" y="1"/>
                  </a:moveTo>
                  <a:cubicBezTo>
                    <a:pt x="351" y="1"/>
                    <a:pt x="115" y="146"/>
                    <a:pt x="45" y="405"/>
                  </a:cubicBezTo>
                  <a:lnTo>
                    <a:pt x="124" y="12775"/>
                  </a:lnTo>
                  <a:cubicBezTo>
                    <a:pt x="0" y="13231"/>
                    <a:pt x="450" y="13695"/>
                    <a:pt x="919" y="13695"/>
                  </a:cubicBezTo>
                  <a:cubicBezTo>
                    <a:pt x="997" y="13695"/>
                    <a:pt x="1075" y="13682"/>
                    <a:pt x="1151" y="13654"/>
                  </a:cubicBezTo>
                  <a:lnTo>
                    <a:pt x="13297" y="8180"/>
                  </a:lnTo>
                  <a:cubicBezTo>
                    <a:pt x="13770" y="8008"/>
                    <a:pt x="13783" y="7383"/>
                    <a:pt x="13320" y="7054"/>
                  </a:cubicBezTo>
                  <a:lnTo>
                    <a:pt x="1094" y="159"/>
                  </a:lnTo>
                  <a:cubicBezTo>
                    <a:pt x="943" y="51"/>
                    <a:pt x="775" y="1"/>
                    <a:pt x="61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2" name="Google Shape;1154;p17"/>
            <p:cNvSpPr/>
            <p:nvPr/>
          </p:nvSpPr>
          <p:spPr>
            <a:xfrm rot="14499000" flipV="1">
              <a:off x="8533800" y="-303120"/>
              <a:ext cx="908640" cy="902880"/>
            </a:xfrm>
            <a:custGeom>
              <a:avLst/>
              <a:gdLst>
                <a:gd name="textAreaLeft" fmla="*/ 0 w 908640"/>
                <a:gd name="textAreaRight" fmla="*/ 909000 w 908640"/>
                <a:gd name="textAreaTop" fmla="*/ 360 h 902880"/>
                <a:gd name="textAreaBottom" fmla="*/ 903600 h 902880"/>
              </a:gdLst>
              <a:ahLst/>
              <a:cxnLst/>
              <a:rect l="textAreaLeft" t="textAreaTop" r="textAreaRight" b="textAreaBottom"/>
              <a:pathLst>
                <a:path w="13783" h="13695">
                  <a:moveTo>
                    <a:pt x="617" y="0"/>
                  </a:moveTo>
                  <a:cubicBezTo>
                    <a:pt x="351" y="0"/>
                    <a:pt x="115" y="146"/>
                    <a:pt x="44" y="405"/>
                  </a:cubicBezTo>
                  <a:lnTo>
                    <a:pt x="124" y="12775"/>
                  </a:lnTo>
                  <a:cubicBezTo>
                    <a:pt x="0" y="13230"/>
                    <a:pt x="450" y="13694"/>
                    <a:pt x="919" y="13694"/>
                  </a:cubicBezTo>
                  <a:cubicBezTo>
                    <a:pt x="997" y="13694"/>
                    <a:pt x="1075" y="13682"/>
                    <a:pt x="1151" y="13654"/>
                  </a:cubicBezTo>
                  <a:lnTo>
                    <a:pt x="13297" y="8180"/>
                  </a:lnTo>
                  <a:cubicBezTo>
                    <a:pt x="13770" y="8007"/>
                    <a:pt x="13783" y="7383"/>
                    <a:pt x="13320" y="7053"/>
                  </a:cubicBezTo>
                  <a:lnTo>
                    <a:pt x="1094" y="159"/>
                  </a:lnTo>
                  <a:cubicBezTo>
                    <a:pt x="942" y="51"/>
                    <a:pt x="775" y="0"/>
                    <a:pt x="61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3" name="Google Shape;1155;p17"/>
          <p:cNvGrpSpPr/>
          <p:nvPr/>
        </p:nvGrpSpPr>
        <p:grpSpPr>
          <a:xfrm>
            <a:off x="8594280" y="1252800"/>
            <a:ext cx="515880" cy="596880"/>
            <a:chOff x="8594280" y="1252800"/>
            <a:chExt cx="515880" cy="596880"/>
          </a:xfrm>
        </p:grpSpPr>
        <p:sp>
          <p:nvSpPr>
            <p:cNvPr id="574" name="Google Shape;1156;p17"/>
            <p:cNvSpPr/>
            <p:nvPr/>
          </p:nvSpPr>
          <p:spPr>
            <a:xfrm rot="5050200">
              <a:off x="8638200" y="1311480"/>
              <a:ext cx="292320" cy="280800"/>
            </a:xfrm>
            <a:custGeom>
              <a:avLst/>
              <a:gdLst>
                <a:gd name="textAreaLeft" fmla="*/ 0 w 292320"/>
                <a:gd name="textAreaRight" fmla="*/ 292680 w 292320"/>
                <a:gd name="textAreaTop" fmla="*/ 0 h 280800"/>
                <a:gd name="textAreaBottom" fmla="*/ 281160 h 28080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1157;p17"/>
            <p:cNvSpPr/>
            <p:nvPr/>
          </p:nvSpPr>
          <p:spPr>
            <a:xfrm rot="5050200">
              <a:off x="8621640" y="126216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6" name="Google Shape;1158;p17"/>
            <p:cNvSpPr/>
            <p:nvPr/>
          </p:nvSpPr>
          <p:spPr>
            <a:xfrm rot="5050200">
              <a:off x="8613720" y="1253520"/>
              <a:ext cx="201240" cy="220680"/>
            </a:xfrm>
            <a:custGeom>
              <a:avLst/>
              <a:gdLst>
                <a:gd name="textAreaLeft" fmla="*/ 0 w 201240"/>
                <a:gd name="textAreaRight" fmla="*/ 201600 w 201240"/>
                <a:gd name="textAreaTop" fmla="*/ 0 h 220680"/>
                <a:gd name="textAreaBottom" fmla="*/ 221040 h 2206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1159;p17"/>
            <p:cNvSpPr/>
            <p:nvPr/>
          </p:nvSpPr>
          <p:spPr>
            <a:xfrm rot="5050200">
              <a:off x="8727840" y="1397160"/>
              <a:ext cx="351720" cy="330120"/>
            </a:xfrm>
            <a:custGeom>
              <a:avLst/>
              <a:gdLst>
                <a:gd name="textAreaLeft" fmla="*/ 0 w 351720"/>
                <a:gd name="textAreaRight" fmla="*/ 352080 w 351720"/>
                <a:gd name="textAreaTop" fmla="*/ 0 h 330120"/>
                <a:gd name="textAreaBottom" fmla="*/ 330480 h 33012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8" name="Google Shape;1160;p17"/>
            <p:cNvSpPr/>
            <p:nvPr/>
          </p:nvSpPr>
          <p:spPr>
            <a:xfrm rot="5050200">
              <a:off x="8899560" y="1642320"/>
              <a:ext cx="227520" cy="171000"/>
            </a:xfrm>
            <a:custGeom>
              <a:avLst/>
              <a:gdLst>
                <a:gd name="textAreaLeft" fmla="*/ 0 w 227520"/>
                <a:gd name="textAreaRight" fmla="*/ 227880 w 227520"/>
                <a:gd name="textAreaTop" fmla="*/ 0 h 171000"/>
                <a:gd name="textAreaBottom" fmla="*/ 171360 h 17100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85680" bIns="85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9" name="Google Shape;1161;p17"/>
            <p:cNvSpPr/>
            <p:nvPr/>
          </p:nvSpPr>
          <p:spPr>
            <a:xfrm rot="5050200">
              <a:off x="8721720" y="1392120"/>
              <a:ext cx="351360" cy="330120"/>
            </a:xfrm>
            <a:custGeom>
              <a:avLst/>
              <a:gdLst>
                <a:gd name="textAreaLeft" fmla="*/ 0 w 351360"/>
                <a:gd name="textAreaRight" fmla="*/ 351720 w 351360"/>
                <a:gd name="textAreaTop" fmla="*/ 0 h 330120"/>
                <a:gd name="textAreaBottom" fmla="*/ 330480 h 3301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0" name="Google Shape;1162;p17"/>
            <p:cNvSpPr/>
            <p:nvPr/>
          </p:nvSpPr>
          <p:spPr>
            <a:xfrm rot="5050200">
              <a:off x="8776080" y="1431000"/>
              <a:ext cx="114120" cy="152280"/>
            </a:xfrm>
            <a:custGeom>
              <a:avLst/>
              <a:gdLst>
                <a:gd name="textAreaLeft" fmla="*/ 0 w 114120"/>
                <a:gd name="textAreaRight" fmla="*/ 114480 w 114120"/>
                <a:gd name="textAreaTop" fmla="*/ 0 h 152280"/>
                <a:gd name="textAreaBottom" fmla="*/ 152640 h 15228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320" bIns="76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1" name="Google Shape;1163;p17"/>
            <p:cNvSpPr/>
            <p:nvPr/>
          </p:nvSpPr>
          <p:spPr>
            <a:xfrm rot="5050200">
              <a:off x="8740440" y="1283040"/>
              <a:ext cx="61200" cy="59760"/>
            </a:xfrm>
            <a:custGeom>
              <a:avLst/>
              <a:gdLst>
                <a:gd name="textAreaLeft" fmla="*/ 0 w 61200"/>
                <a:gd name="textAreaRight" fmla="*/ 61560 w 61200"/>
                <a:gd name="textAreaTop" fmla="*/ 0 h 59760"/>
                <a:gd name="textAreaBottom" fmla="*/ 60120 h 5976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9880" bIns="29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1164;p17"/>
            <p:cNvSpPr/>
            <p:nvPr/>
          </p:nvSpPr>
          <p:spPr>
            <a:xfrm rot="5050200">
              <a:off x="8807760" y="1373760"/>
              <a:ext cx="87480" cy="67680"/>
            </a:xfrm>
            <a:custGeom>
              <a:avLst/>
              <a:gdLst>
                <a:gd name="textAreaLeft" fmla="*/ 0 w 87480"/>
                <a:gd name="textAreaRight" fmla="*/ 87840 w 87480"/>
                <a:gd name="textAreaTop" fmla="*/ 0 h 67680"/>
                <a:gd name="textAreaBottom" fmla="*/ 68040 h 6768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1165;p17"/>
            <p:cNvSpPr/>
            <p:nvPr/>
          </p:nvSpPr>
          <p:spPr>
            <a:xfrm rot="5050200">
              <a:off x="8947440" y="1395000"/>
              <a:ext cx="59040" cy="124920"/>
            </a:xfrm>
            <a:custGeom>
              <a:avLst/>
              <a:gdLst>
                <a:gd name="textAreaLeft" fmla="*/ 0 w 59040"/>
                <a:gd name="textAreaRight" fmla="*/ 59400 w 59040"/>
                <a:gd name="textAreaTop" fmla="*/ 0 h 124920"/>
                <a:gd name="textAreaBottom" fmla="*/ 125280 h 12492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1166;p17"/>
            <p:cNvSpPr/>
            <p:nvPr/>
          </p:nvSpPr>
          <p:spPr>
            <a:xfrm rot="5050200">
              <a:off x="8667720" y="149112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1167;p17"/>
            <p:cNvSpPr/>
            <p:nvPr/>
          </p:nvSpPr>
          <p:spPr>
            <a:xfrm rot="5050200">
              <a:off x="8737920" y="151704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168;p17"/>
            <p:cNvSpPr/>
            <p:nvPr/>
          </p:nvSpPr>
          <p:spPr>
            <a:xfrm rot="5050200">
              <a:off x="8629560" y="1622520"/>
              <a:ext cx="720" cy="1080"/>
            </a:xfrm>
            <a:custGeom>
              <a:avLst/>
              <a:gdLst>
                <a:gd name="textAreaLeft" fmla="*/ 0 w 720"/>
                <a:gd name="textAreaRight" fmla="*/ 1080 w 720"/>
                <a:gd name="textAreaTop" fmla="*/ 0 h 1080"/>
                <a:gd name="textAreaBottom" fmla="*/ 1440 h 108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87" name="Google Shape;1169;p17"/>
          <p:cNvSpPr/>
          <p:nvPr/>
        </p:nvSpPr>
        <p:spPr>
          <a:xfrm rot="4726800">
            <a:off x="-64800" y="2765520"/>
            <a:ext cx="840600" cy="559080"/>
          </a:xfrm>
          <a:custGeom>
            <a:avLst/>
            <a:gdLst>
              <a:gd name="textAreaLeft" fmla="*/ 0 w 840600"/>
              <a:gd name="textAreaRight" fmla="*/ 840960 w 840600"/>
              <a:gd name="textAreaTop" fmla="*/ 0 h 559080"/>
              <a:gd name="textAreaBottom" fmla="*/ 559440 h 559080"/>
            </a:gdLst>
            <a:ahLst/>
            <a:cxnLst/>
            <a:rect l="textAreaLeft" t="textAreaTop" r="textAreaRight" b="textAreaBottom"/>
            <a:pathLst>
              <a:path w="11185" h="7439">
                <a:moveTo>
                  <a:pt x="2730" y="277"/>
                </a:moveTo>
                <a:cubicBezTo>
                  <a:pt x="2730" y="277"/>
                  <a:pt x="2731" y="278"/>
                  <a:pt x="2734" y="278"/>
                </a:cubicBezTo>
                <a:cubicBezTo>
                  <a:pt x="2734" y="278"/>
                  <a:pt x="2735" y="278"/>
                  <a:pt x="2735" y="278"/>
                </a:cubicBezTo>
                <a:lnTo>
                  <a:pt x="2735" y="278"/>
                </a:lnTo>
                <a:cubicBezTo>
                  <a:pt x="2732" y="278"/>
                  <a:pt x="2730" y="277"/>
                  <a:pt x="2730" y="277"/>
                </a:cubicBezTo>
                <a:close/>
                <a:moveTo>
                  <a:pt x="1545" y="435"/>
                </a:moveTo>
                <a:lnTo>
                  <a:pt x="1545" y="435"/>
                </a:lnTo>
                <a:cubicBezTo>
                  <a:pt x="1542" y="436"/>
                  <a:pt x="1540" y="438"/>
                  <a:pt x="1540" y="438"/>
                </a:cubicBezTo>
                <a:cubicBezTo>
                  <a:pt x="1542" y="437"/>
                  <a:pt x="1543" y="436"/>
                  <a:pt x="1545" y="435"/>
                </a:cubicBezTo>
                <a:close/>
                <a:moveTo>
                  <a:pt x="479" y="1499"/>
                </a:moveTo>
                <a:cubicBezTo>
                  <a:pt x="477" y="1502"/>
                  <a:pt x="476" y="1506"/>
                  <a:pt x="476" y="1506"/>
                </a:cubicBezTo>
                <a:cubicBezTo>
                  <a:pt x="476" y="1506"/>
                  <a:pt x="476" y="1504"/>
                  <a:pt x="478" y="1501"/>
                </a:cubicBezTo>
                <a:cubicBezTo>
                  <a:pt x="478" y="1500"/>
                  <a:pt x="478" y="1500"/>
                  <a:pt x="479" y="1499"/>
                </a:cubicBezTo>
                <a:close/>
                <a:moveTo>
                  <a:pt x="4899" y="4219"/>
                </a:moveTo>
                <a:cubicBezTo>
                  <a:pt x="4875" y="4373"/>
                  <a:pt x="4844" y="4526"/>
                  <a:pt x="4806" y="4676"/>
                </a:cubicBezTo>
                <a:cubicBezTo>
                  <a:pt x="4726" y="4999"/>
                  <a:pt x="4618" y="5317"/>
                  <a:pt x="4480" y="5622"/>
                </a:cubicBezTo>
                <a:cubicBezTo>
                  <a:pt x="4411" y="5775"/>
                  <a:pt x="4334" y="5925"/>
                  <a:pt x="4251" y="6070"/>
                </a:cubicBezTo>
                <a:cubicBezTo>
                  <a:pt x="4211" y="6140"/>
                  <a:pt x="4167" y="6211"/>
                  <a:pt x="4123" y="6280"/>
                </a:cubicBezTo>
                <a:cubicBezTo>
                  <a:pt x="4087" y="6336"/>
                  <a:pt x="4039" y="6408"/>
                  <a:pt x="4006" y="6448"/>
                </a:cubicBezTo>
                <a:cubicBezTo>
                  <a:pt x="3828" y="6670"/>
                  <a:pt x="3602" y="6838"/>
                  <a:pt x="3347" y="6961"/>
                </a:cubicBezTo>
                <a:cubicBezTo>
                  <a:pt x="3229" y="7018"/>
                  <a:pt x="3100" y="7063"/>
                  <a:pt x="2964" y="7089"/>
                </a:cubicBezTo>
                <a:cubicBezTo>
                  <a:pt x="2903" y="7102"/>
                  <a:pt x="2861" y="7106"/>
                  <a:pt x="2789" y="7107"/>
                </a:cubicBezTo>
                <a:cubicBezTo>
                  <a:pt x="2760" y="7107"/>
                  <a:pt x="2731" y="7107"/>
                  <a:pt x="2701" y="7105"/>
                </a:cubicBezTo>
                <a:cubicBezTo>
                  <a:pt x="2695" y="7105"/>
                  <a:pt x="2659" y="7102"/>
                  <a:pt x="2667" y="7102"/>
                </a:cubicBezTo>
                <a:cubicBezTo>
                  <a:pt x="2669" y="7102"/>
                  <a:pt x="2670" y="7102"/>
                  <a:pt x="2671" y="7102"/>
                </a:cubicBezTo>
                <a:cubicBezTo>
                  <a:pt x="2672" y="7102"/>
                  <a:pt x="2658" y="7100"/>
                  <a:pt x="2658" y="7100"/>
                </a:cubicBezTo>
                <a:cubicBezTo>
                  <a:pt x="2648" y="7099"/>
                  <a:pt x="2636" y="7096"/>
                  <a:pt x="2626" y="7095"/>
                </a:cubicBezTo>
                <a:cubicBezTo>
                  <a:pt x="2600" y="7089"/>
                  <a:pt x="2573" y="7082"/>
                  <a:pt x="2547" y="7074"/>
                </a:cubicBezTo>
                <a:cubicBezTo>
                  <a:pt x="2534" y="7070"/>
                  <a:pt x="2521" y="7064"/>
                  <a:pt x="2508" y="7060"/>
                </a:cubicBezTo>
                <a:cubicBezTo>
                  <a:pt x="2505" y="7059"/>
                  <a:pt x="2502" y="7058"/>
                  <a:pt x="2499" y="7057"/>
                </a:cubicBezTo>
                <a:lnTo>
                  <a:pt x="2499" y="7057"/>
                </a:lnTo>
                <a:cubicBezTo>
                  <a:pt x="2496" y="7056"/>
                  <a:pt x="2488" y="7052"/>
                  <a:pt x="2485" y="7051"/>
                </a:cubicBezTo>
                <a:cubicBezTo>
                  <a:pt x="2465" y="7040"/>
                  <a:pt x="2443" y="7030"/>
                  <a:pt x="2423" y="7017"/>
                </a:cubicBezTo>
                <a:cubicBezTo>
                  <a:pt x="2413" y="7010"/>
                  <a:pt x="2403" y="7002"/>
                  <a:pt x="2393" y="6997"/>
                </a:cubicBezTo>
                <a:cubicBezTo>
                  <a:pt x="2393" y="6996"/>
                  <a:pt x="2393" y="6996"/>
                  <a:pt x="2392" y="6996"/>
                </a:cubicBezTo>
                <a:lnTo>
                  <a:pt x="2392" y="6996"/>
                </a:lnTo>
                <a:cubicBezTo>
                  <a:pt x="2388" y="6992"/>
                  <a:pt x="2383" y="6988"/>
                  <a:pt x="2379" y="6984"/>
                </a:cubicBezTo>
                <a:cubicBezTo>
                  <a:pt x="2361" y="6969"/>
                  <a:pt x="2346" y="6955"/>
                  <a:pt x="2331" y="6938"/>
                </a:cubicBezTo>
                <a:cubicBezTo>
                  <a:pt x="2328" y="6935"/>
                  <a:pt x="2319" y="6924"/>
                  <a:pt x="2315" y="6919"/>
                </a:cubicBezTo>
                <a:lnTo>
                  <a:pt x="2315" y="6919"/>
                </a:lnTo>
                <a:cubicBezTo>
                  <a:pt x="2310" y="6912"/>
                  <a:pt x="2301" y="6900"/>
                  <a:pt x="2300" y="6897"/>
                </a:cubicBezTo>
                <a:cubicBezTo>
                  <a:pt x="2288" y="6880"/>
                  <a:pt x="2278" y="6861"/>
                  <a:pt x="2268" y="6841"/>
                </a:cubicBezTo>
                <a:cubicBezTo>
                  <a:pt x="2266" y="6838"/>
                  <a:pt x="2261" y="6827"/>
                  <a:pt x="2258" y="6821"/>
                </a:cubicBezTo>
                <a:lnTo>
                  <a:pt x="2258" y="6821"/>
                </a:lnTo>
                <a:cubicBezTo>
                  <a:pt x="2255" y="6814"/>
                  <a:pt x="2249" y="6798"/>
                  <a:pt x="2248" y="6794"/>
                </a:cubicBezTo>
                <a:cubicBezTo>
                  <a:pt x="2241" y="6774"/>
                  <a:pt x="2235" y="6752"/>
                  <a:pt x="2229" y="6730"/>
                </a:cubicBezTo>
                <a:cubicBezTo>
                  <a:pt x="2226" y="6719"/>
                  <a:pt x="2223" y="6707"/>
                  <a:pt x="2220" y="6694"/>
                </a:cubicBezTo>
                <a:cubicBezTo>
                  <a:pt x="2220" y="6691"/>
                  <a:pt x="2218" y="6679"/>
                  <a:pt x="2216" y="6670"/>
                </a:cubicBezTo>
                <a:lnTo>
                  <a:pt x="2216" y="6670"/>
                </a:lnTo>
                <a:cubicBezTo>
                  <a:pt x="2216" y="6670"/>
                  <a:pt x="2216" y="6670"/>
                  <a:pt x="2216" y="6670"/>
                </a:cubicBezTo>
                <a:cubicBezTo>
                  <a:pt x="2216" y="6670"/>
                  <a:pt x="2216" y="6669"/>
                  <a:pt x="2216" y="6666"/>
                </a:cubicBezTo>
                <a:cubicBezTo>
                  <a:pt x="2216" y="6663"/>
                  <a:pt x="2215" y="6662"/>
                  <a:pt x="2215" y="6662"/>
                </a:cubicBezTo>
                <a:lnTo>
                  <a:pt x="2215" y="6662"/>
                </a:lnTo>
                <a:cubicBezTo>
                  <a:pt x="2215" y="6662"/>
                  <a:pt x="2216" y="6666"/>
                  <a:pt x="2216" y="6670"/>
                </a:cubicBezTo>
                <a:lnTo>
                  <a:pt x="2216" y="6670"/>
                </a:lnTo>
                <a:cubicBezTo>
                  <a:pt x="2216" y="6668"/>
                  <a:pt x="2213" y="6650"/>
                  <a:pt x="2213" y="6646"/>
                </a:cubicBezTo>
                <a:cubicBezTo>
                  <a:pt x="2212" y="6633"/>
                  <a:pt x="2212" y="6621"/>
                  <a:pt x="2210" y="6608"/>
                </a:cubicBezTo>
                <a:cubicBezTo>
                  <a:pt x="2209" y="6582"/>
                  <a:pt x="2209" y="6556"/>
                  <a:pt x="2209" y="6530"/>
                </a:cubicBezTo>
                <a:cubicBezTo>
                  <a:pt x="2209" y="6505"/>
                  <a:pt x="2210" y="6477"/>
                  <a:pt x="2213" y="6451"/>
                </a:cubicBezTo>
                <a:cubicBezTo>
                  <a:pt x="2215" y="6438"/>
                  <a:pt x="2216" y="6425"/>
                  <a:pt x="2218" y="6411"/>
                </a:cubicBezTo>
                <a:cubicBezTo>
                  <a:pt x="2218" y="6408"/>
                  <a:pt x="2218" y="6405"/>
                  <a:pt x="2218" y="6402"/>
                </a:cubicBezTo>
                <a:lnTo>
                  <a:pt x="2218" y="6402"/>
                </a:lnTo>
                <a:cubicBezTo>
                  <a:pt x="2219" y="6401"/>
                  <a:pt x="2219" y="6398"/>
                  <a:pt x="2220" y="6394"/>
                </a:cubicBezTo>
                <a:cubicBezTo>
                  <a:pt x="2229" y="6339"/>
                  <a:pt x="2241" y="6284"/>
                  <a:pt x="2255" y="6230"/>
                </a:cubicBezTo>
                <a:cubicBezTo>
                  <a:pt x="2269" y="6176"/>
                  <a:pt x="2287" y="6120"/>
                  <a:pt x="2307" y="6067"/>
                </a:cubicBezTo>
                <a:cubicBezTo>
                  <a:pt x="2313" y="6053"/>
                  <a:pt x="2318" y="6040"/>
                  <a:pt x="2323" y="6027"/>
                </a:cubicBezTo>
                <a:lnTo>
                  <a:pt x="2329" y="6012"/>
                </a:lnTo>
                <a:lnTo>
                  <a:pt x="2329" y="6012"/>
                </a:lnTo>
                <a:cubicBezTo>
                  <a:pt x="2328" y="6015"/>
                  <a:pt x="2327" y="6018"/>
                  <a:pt x="2327" y="6018"/>
                </a:cubicBezTo>
                <a:cubicBezTo>
                  <a:pt x="2327" y="6018"/>
                  <a:pt x="2327" y="6016"/>
                  <a:pt x="2330" y="6009"/>
                </a:cubicBezTo>
                <a:lnTo>
                  <a:pt x="2330" y="6009"/>
                </a:lnTo>
                <a:lnTo>
                  <a:pt x="2329" y="6012"/>
                </a:lnTo>
                <a:lnTo>
                  <a:pt x="2329" y="6012"/>
                </a:lnTo>
                <a:cubicBezTo>
                  <a:pt x="2330" y="6009"/>
                  <a:pt x="2331" y="6007"/>
                  <a:pt x="2331" y="6005"/>
                </a:cubicBezTo>
                <a:cubicBezTo>
                  <a:pt x="2343" y="5979"/>
                  <a:pt x="2356" y="5953"/>
                  <a:pt x="2369" y="5926"/>
                </a:cubicBezTo>
                <a:cubicBezTo>
                  <a:pt x="2418" y="5824"/>
                  <a:pt x="2477" y="5726"/>
                  <a:pt x="2546" y="5634"/>
                </a:cubicBezTo>
                <a:cubicBezTo>
                  <a:pt x="2549" y="5630"/>
                  <a:pt x="2552" y="5625"/>
                  <a:pt x="2555" y="5621"/>
                </a:cubicBezTo>
                <a:lnTo>
                  <a:pt x="2555" y="5621"/>
                </a:lnTo>
                <a:cubicBezTo>
                  <a:pt x="2554" y="5622"/>
                  <a:pt x="2554" y="5623"/>
                  <a:pt x="2554" y="5623"/>
                </a:cubicBezTo>
                <a:cubicBezTo>
                  <a:pt x="2554" y="5623"/>
                  <a:pt x="2559" y="5616"/>
                  <a:pt x="2560" y="5615"/>
                </a:cubicBezTo>
                <a:lnTo>
                  <a:pt x="2560" y="5615"/>
                </a:lnTo>
                <a:cubicBezTo>
                  <a:pt x="2558" y="5617"/>
                  <a:pt x="2557" y="5619"/>
                  <a:pt x="2555" y="5621"/>
                </a:cubicBezTo>
                <a:lnTo>
                  <a:pt x="2555" y="5621"/>
                </a:lnTo>
                <a:cubicBezTo>
                  <a:pt x="2556" y="5620"/>
                  <a:pt x="2556" y="5619"/>
                  <a:pt x="2557" y="5618"/>
                </a:cubicBezTo>
                <a:cubicBezTo>
                  <a:pt x="2566" y="5608"/>
                  <a:pt x="2574" y="5596"/>
                  <a:pt x="2583" y="5586"/>
                </a:cubicBezTo>
                <a:cubicBezTo>
                  <a:pt x="2605" y="5562"/>
                  <a:pt x="2626" y="5537"/>
                  <a:pt x="2648" y="5513"/>
                </a:cubicBezTo>
                <a:cubicBezTo>
                  <a:pt x="2698" y="5457"/>
                  <a:pt x="2750" y="5404"/>
                  <a:pt x="2803" y="5352"/>
                </a:cubicBezTo>
                <a:cubicBezTo>
                  <a:pt x="2911" y="5245"/>
                  <a:pt x="3026" y="5146"/>
                  <a:pt x="3146" y="5054"/>
                </a:cubicBezTo>
                <a:cubicBezTo>
                  <a:pt x="3615" y="4688"/>
                  <a:pt x="4163" y="4418"/>
                  <a:pt x="4736" y="4261"/>
                </a:cubicBezTo>
                <a:cubicBezTo>
                  <a:pt x="4791" y="4246"/>
                  <a:pt x="4845" y="4232"/>
                  <a:pt x="4899" y="4219"/>
                </a:cubicBezTo>
                <a:close/>
                <a:moveTo>
                  <a:pt x="7193" y="5609"/>
                </a:moveTo>
                <a:cubicBezTo>
                  <a:pt x="7195" y="5632"/>
                  <a:pt x="7197" y="5656"/>
                  <a:pt x="7198" y="5680"/>
                </a:cubicBezTo>
                <a:cubicBezTo>
                  <a:pt x="7201" y="5748"/>
                  <a:pt x="7201" y="5815"/>
                  <a:pt x="7198" y="5883"/>
                </a:cubicBezTo>
                <a:cubicBezTo>
                  <a:pt x="7195" y="5950"/>
                  <a:pt x="7188" y="6020"/>
                  <a:pt x="7179" y="6070"/>
                </a:cubicBezTo>
                <a:cubicBezTo>
                  <a:pt x="7135" y="6358"/>
                  <a:pt x="7034" y="6661"/>
                  <a:pt x="6851" y="6893"/>
                </a:cubicBezTo>
                <a:cubicBezTo>
                  <a:pt x="6807" y="6951"/>
                  <a:pt x="6755" y="7005"/>
                  <a:pt x="6697" y="7050"/>
                </a:cubicBezTo>
                <a:cubicBezTo>
                  <a:pt x="6653" y="7086"/>
                  <a:pt x="6578" y="7129"/>
                  <a:pt x="6539" y="7146"/>
                </a:cubicBezTo>
                <a:cubicBezTo>
                  <a:pt x="6512" y="7156"/>
                  <a:pt x="6484" y="7165"/>
                  <a:pt x="6457" y="7172"/>
                </a:cubicBezTo>
                <a:cubicBezTo>
                  <a:pt x="6443" y="7177"/>
                  <a:pt x="6428" y="7179"/>
                  <a:pt x="6414" y="7181"/>
                </a:cubicBezTo>
                <a:cubicBezTo>
                  <a:pt x="6422" y="7180"/>
                  <a:pt x="6423" y="7180"/>
                  <a:pt x="6421" y="7180"/>
                </a:cubicBezTo>
                <a:cubicBezTo>
                  <a:pt x="6415" y="7180"/>
                  <a:pt x="6394" y="7181"/>
                  <a:pt x="6389" y="7181"/>
                </a:cubicBezTo>
                <a:cubicBezTo>
                  <a:pt x="6385" y="7181"/>
                  <a:pt x="6382" y="7181"/>
                  <a:pt x="6378" y="7181"/>
                </a:cubicBezTo>
                <a:cubicBezTo>
                  <a:pt x="6371" y="7181"/>
                  <a:pt x="6364" y="7181"/>
                  <a:pt x="6356" y="7181"/>
                </a:cubicBezTo>
                <a:cubicBezTo>
                  <a:pt x="6353" y="7181"/>
                  <a:pt x="6349" y="7180"/>
                  <a:pt x="6345" y="7180"/>
                </a:cubicBezTo>
                <a:lnTo>
                  <a:pt x="6345" y="7180"/>
                </a:lnTo>
                <a:cubicBezTo>
                  <a:pt x="6344" y="7180"/>
                  <a:pt x="6343" y="7180"/>
                  <a:pt x="6342" y="7179"/>
                </a:cubicBezTo>
                <a:cubicBezTo>
                  <a:pt x="6330" y="7177"/>
                  <a:pt x="6319" y="7174"/>
                  <a:pt x="6306" y="7171"/>
                </a:cubicBezTo>
                <a:cubicBezTo>
                  <a:pt x="6301" y="7169"/>
                  <a:pt x="6281" y="7160"/>
                  <a:pt x="6279" y="7160"/>
                </a:cubicBezTo>
                <a:lnTo>
                  <a:pt x="6279" y="7160"/>
                </a:lnTo>
                <a:cubicBezTo>
                  <a:pt x="6279" y="7160"/>
                  <a:pt x="6281" y="7161"/>
                  <a:pt x="6289" y="7165"/>
                </a:cubicBezTo>
                <a:cubicBezTo>
                  <a:pt x="6269" y="7156"/>
                  <a:pt x="6251" y="7145"/>
                  <a:pt x="6233" y="7134"/>
                </a:cubicBezTo>
                <a:lnTo>
                  <a:pt x="6233" y="7134"/>
                </a:lnTo>
                <a:cubicBezTo>
                  <a:pt x="6229" y="7131"/>
                  <a:pt x="6225" y="7128"/>
                  <a:pt x="6222" y="7125"/>
                </a:cubicBezTo>
                <a:cubicBezTo>
                  <a:pt x="6212" y="7116"/>
                  <a:pt x="6202" y="7106"/>
                  <a:pt x="6194" y="7096"/>
                </a:cubicBezTo>
                <a:cubicBezTo>
                  <a:pt x="6189" y="7091"/>
                  <a:pt x="6181" y="7082"/>
                  <a:pt x="6181" y="7082"/>
                </a:cubicBezTo>
                <a:lnTo>
                  <a:pt x="6181" y="7082"/>
                </a:lnTo>
                <a:cubicBezTo>
                  <a:pt x="6181" y="7082"/>
                  <a:pt x="6183" y="7084"/>
                  <a:pt x="6188" y="7090"/>
                </a:cubicBezTo>
                <a:cubicBezTo>
                  <a:pt x="6179" y="7080"/>
                  <a:pt x="6173" y="7070"/>
                  <a:pt x="6166" y="7060"/>
                </a:cubicBezTo>
                <a:cubicBezTo>
                  <a:pt x="6161" y="7048"/>
                  <a:pt x="6153" y="7038"/>
                  <a:pt x="6148" y="7027"/>
                </a:cubicBezTo>
                <a:cubicBezTo>
                  <a:pt x="6145" y="7023"/>
                  <a:pt x="6138" y="7005"/>
                  <a:pt x="6136" y="7001"/>
                </a:cubicBezTo>
                <a:lnTo>
                  <a:pt x="6136" y="7001"/>
                </a:lnTo>
                <a:cubicBezTo>
                  <a:pt x="6133" y="6994"/>
                  <a:pt x="6128" y="6979"/>
                  <a:pt x="6127" y="6975"/>
                </a:cubicBezTo>
                <a:cubicBezTo>
                  <a:pt x="6123" y="6962"/>
                  <a:pt x="6119" y="6949"/>
                  <a:pt x="6116" y="6936"/>
                </a:cubicBezTo>
                <a:cubicBezTo>
                  <a:pt x="6113" y="6923"/>
                  <a:pt x="6110" y="6910"/>
                  <a:pt x="6107" y="6897"/>
                </a:cubicBezTo>
                <a:cubicBezTo>
                  <a:pt x="6107" y="6897"/>
                  <a:pt x="6107" y="6896"/>
                  <a:pt x="6107" y="6895"/>
                </a:cubicBezTo>
                <a:lnTo>
                  <a:pt x="6107" y="6895"/>
                </a:lnTo>
                <a:cubicBezTo>
                  <a:pt x="6107" y="6894"/>
                  <a:pt x="6106" y="6879"/>
                  <a:pt x="6106" y="6877"/>
                </a:cubicBezTo>
                <a:cubicBezTo>
                  <a:pt x="6103" y="6848"/>
                  <a:pt x="6102" y="6820"/>
                  <a:pt x="6103" y="6791"/>
                </a:cubicBezTo>
                <a:cubicBezTo>
                  <a:pt x="6103" y="6775"/>
                  <a:pt x="6104" y="6761"/>
                  <a:pt x="6106" y="6745"/>
                </a:cubicBezTo>
                <a:cubicBezTo>
                  <a:pt x="6106" y="6745"/>
                  <a:pt x="6108" y="6732"/>
                  <a:pt x="6107" y="6732"/>
                </a:cubicBezTo>
                <a:lnTo>
                  <a:pt x="6107" y="6732"/>
                </a:lnTo>
                <a:cubicBezTo>
                  <a:pt x="6108" y="6727"/>
                  <a:pt x="6109" y="6722"/>
                  <a:pt x="6109" y="6720"/>
                </a:cubicBezTo>
                <a:cubicBezTo>
                  <a:pt x="6161" y="6435"/>
                  <a:pt x="6379" y="6207"/>
                  <a:pt x="6601" y="6018"/>
                </a:cubicBezTo>
                <a:cubicBezTo>
                  <a:pt x="6788" y="5860"/>
                  <a:pt x="6987" y="5728"/>
                  <a:pt x="7193" y="5609"/>
                </a:cubicBezTo>
                <a:close/>
                <a:moveTo>
                  <a:pt x="2427" y="1"/>
                </a:moveTo>
                <a:cubicBezTo>
                  <a:pt x="2230" y="1"/>
                  <a:pt x="2033" y="23"/>
                  <a:pt x="1841" y="68"/>
                </a:cubicBezTo>
                <a:cubicBezTo>
                  <a:pt x="1481" y="153"/>
                  <a:pt x="1135" y="322"/>
                  <a:pt x="850" y="563"/>
                </a:cubicBezTo>
                <a:cubicBezTo>
                  <a:pt x="544" y="820"/>
                  <a:pt x="319" y="1164"/>
                  <a:pt x="186" y="1541"/>
                </a:cubicBezTo>
                <a:cubicBezTo>
                  <a:pt x="23" y="1999"/>
                  <a:pt x="0" y="2501"/>
                  <a:pt x="60" y="2982"/>
                </a:cubicBezTo>
                <a:cubicBezTo>
                  <a:pt x="98" y="3284"/>
                  <a:pt x="164" y="3580"/>
                  <a:pt x="253" y="3873"/>
                </a:cubicBezTo>
                <a:cubicBezTo>
                  <a:pt x="272" y="3935"/>
                  <a:pt x="323" y="3963"/>
                  <a:pt x="374" y="3963"/>
                </a:cubicBezTo>
                <a:cubicBezTo>
                  <a:pt x="452" y="3963"/>
                  <a:pt x="532" y="3900"/>
                  <a:pt x="502" y="3803"/>
                </a:cubicBezTo>
                <a:lnTo>
                  <a:pt x="502" y="3803"/>
                </a:lnTo>
                <a:lnTo>
                  <a:pt x="502" y="3805"/>
                </a:lnTo>
                <a:cubicBezTo>
                  <a:pt x="344" y="3287"/>
                  <a:pt x="253" y="2773"/>
                  <a:pt x="301" y="2231"/>
                </a:cubicBezTo>
                <a:cubicBezTo>
                  <a:pt x="304" y="2205"/>
                  <a:pt x="307" y="2179"/>
                  <a:pt x="309" y="2153"/>
                </a:cubicBezTo>
                <a:cubicBezTo>
                  <a:pt x="311" y="2139"/>
                  <a:pt x="312" y="2124"/>
                  <a:pt x="314" y="2111"/>
                </a:cubicBezTo>
                <a:lnTo>
                  <a:pt x="314" y="2111"/>
                </a:lnTo>
                <a:cubicBezTo>
                  <a:pt x="313" y="2117"/>
                  <a:pt x="313" y="2119"/>
                  <a:pt x="313" y="2119"/>
                </a:cubicBezTo>
                <a:cubicBezTo>
                  <a:pt x="313" y="2119"/>
                  <a:pt x="317" y="2092"/>
                  <a:pt x="318" y="2087"/>
                </a:cubicBezTo>
                <a:cubicBezTo>
                  <a:pt x="325" y="2033"/>
                  <a:pt x="335" y="1980"/>
                  <a:pt x="347" y="1928"/>
                </a:cubicBezTo>
                <a:cubicBezTo>
                  <a:pt x="367" y="1829"/>
                  <a:pt x="394" y="1731"/>
                  <a:pt x="427" y="1636"/>
                </a:cubicBezTo>
                <a:cubicBezTo>
                  <a:pt x="443" y="1590"/>
                  <a:pt x="461" y="1544"/>
                  <a:pt x="479" y="1498"/>
                </a:cubicBezTo>
                <a:cubicBezTo>
                  <a:pt x="481" y="1495"/>
                  <a:pt x="481" y="1493"/>
                  <a:pt x="481" y="1493"/>
                </a:cubicBezTo>
                <a:lnTo>
                  <a:pt x="481" y="1493"/>
                </a:lnTo>
                <a:cubicBezTo>
                  <a:pt x="481" y="1493"/>
                  <a:pt x="481" y="1494"/>
                  <a:pt x="481" y="1494"/>
                </a:cubicBezTo>
                <a:lnTo>
                  <a:pt x="481" y="1494"/>
                </a:lnTo>
                <a:cubicBezTo>
                  <a:pt x="482" y="1491"/>
                  <a:pt x="483" y="1489"/>
                  <a:pt x="484" y="1487"/>
                </a:cubicBezTo>
                <a:cubicBezTo>
                  <a:pt x="489" y="1475"/>
                  <a:pt x="494" y="1464"/>
                  <a:pt x="499" y="1454"/>
                </a:cubicBezTo>
                <a:cubicBezTo>
                  <a:pt x="509" y="1432"/>
                  <a:pt x="520" y="1410"/>
                  <a:pt x="530" y="1389"/>
                </a:cubicBezTo>
                <a:cubicBezTo>
                  <a:pt x="571" y="1305"/>
                  <a:pt x="617" y="1226"/>
                  <a:pt x="669" y="1148"/>
                </a:cubicBezTo>
                <a:cubicBezTo>
                  <a:pt x="681" y="1131"/>
                  <a:pt x="694" y="1114"/>
                  <a:pt x="705" y="1097"/>
                </a:cubicBezTo>
                <a:cubicBezTo>
                  <a:pt x="712" y="1088"/>
                  <a:pt x="718" y="1079"/>
                  <a:pt x="725" y="1069"/>
                </a:cubicBezTo>
                <a:cubicBezTo>
                  <a:pt x="728" y="1065"/>
                  <a:pt x="740" y="1051"/>
                  <a:pt x="743" y="1046"/>
                </a:cubicBezTo>
                <a:lnTo>
                  <a:pt x="743" y="1046"/>
                </a:lnTo>
                <a:cubicBezTo>
                  <a:pt x="747" y="1041"/>
                  <a:pt x="753" y="1034"/>
                  <a:pt x="756" y="1032"/>
                </a:cubicBezTo>
                <a:cubicBezTo>
                  <a:pt x="761" y="1023"/>
                  <a:pt x="767" y="1016"/>
                  <a:pt x="773" y="1009"/>
                </a:cubicBezTo>
                <a:cubicBezTo>
                  <a:pt x="789" y="990"/>
                  <a:pt x="804" y="973"/>
                  <a:pt x="820" y="956"/>
                </a:cubicBezTo>
                <a:cubicBezTo>
                  <a:pt x="878" y="889"/>
                  <a:pt x="940" y="828"/>
                  <a:pt x="1006" y="771"/>
                </a:cubicBezTo>
                <a:cubicBezTo>
                  <a:pt x="1020" y="757"/>
                  <a:pt x="1036" y="744"/>
                  <a:pt x="1052" y="733"/>
                </a:cubicBezTo>
                <a:cubicBezTo>
                  <a:pt x="1059" y="725"/>
                  <a:pt x="1068" y="718"/>
                  <a:pt x="1076" y="711"/>
                </a:cubicBezTo>
                <a:lnTo>
                  <a:pt x="1084" y="706"/>
                </a:lnTo>
                <a:lnTo>
                  <a:pt x="1084" y="706"/>
                </a:lnTo>
                <a:cubicBezTo>
                  <a:pt x="1084" y="706"/>
                  <a:pt x="1085" y="705"/>
                  <a:pt x="1086" y="704"/>
                </a:cubicBezTo>
                <a:cubicBezTo>
                  <a:pt x="1121" y="678"/>
                  <a:pt x="1156" y="652"/>
                  <a:pt x="1192" y="629"/>
                </a:cubicBezTo>
                <a:cubicBezTo>
                  <a:pt x="1262" y="581"/>
                  <a:pt x="1335" y="538"/>
                  <a:pt x="1410" y="499"/>
                </a:cubicBezTo>
                <a:cubicBezTo>
                  <a:pt x="1446" y="481"/>
                  <a:pt x="1484" y="463"/>
                  <a:pt x="1521" y="446"/>
                </a:cubicBezTo>
                <a:cubicBezTo>
                  <a:pt x="1530" y="442"/>
                  <a:pt x="1538" y="438"/>
                  <a:pt x="1547" y="435"/>
                </a:cubicBezTo>
                <a:lnTo>
                  <a:pt x="1547" y="435"/>
                </a:lnTo>
                <a:cubicBezTo>
                  <a:pt x="1550" y="433"/>
                  <a:pt x="1554" y="432"/>
                  <a:pt x="1557" y="430"/>
                </a:cubicBezTo>
                <a:cubicBezTo>
                  <a:pt x="1576" y="423"/>
                  <a:pt x="1596" y="415"/>
                  <a:pt x="1616" y="407"/>
                </a:cubicBezTo>
                <a:cubicBezTo>
                  <a:pt x="1694" y="379"/>
                  <a:pt x="1774" y="353"/>
                  <a:pt x="1856" y="331"/>
                </a:cubicBezTo>
                <a:cubicBezTo>
                  <a:pt x="1938" y="311"/>
                  <a:pt x="2020" y="294"/>
                  <a:pt x="2104" y="282"/>
                </a:cubicBezTo>
                <a:cubicBezTo>
                  <a:pt x="2106" y="282"/>
                  <a:pt x="2111" y="281"/>
                  <a:pt x="2116" y="280"/>
                </a:cubicBezTo>
                <a:lnTo>
                  <a:pt x="2116" y="280"/>
                </a:lnTo>
                <a:cubicBezTo>
                  <a:pt x="2116" y="280"/>
                  <a:pt x="2116" y="280"/>
                  <a:pt x="2116" y="280"/>
                </a:cubicBezTo>
                <a:cubicBezTo>
                  <a:pt x="2116" y="280"/>
                  <a:pt x="2118" y="280"/>
                  <a:pt x="2123" y="279"/>
                </a:cubicBezTo>
                <a:cubicBezTo>
                  <a:pt x="2127" y="279"/>
                  <a:pt x="2129" y="278"/>
                  <a:pt x="2128" y="278"/>
                </a:cubicBezTo>
                <a:lnTo>
                  <a:pt x="2128" y="278"/>
                </a:lnTo>
                <a:cubicBezTo>
                  <a:pt x="2128" y="278"/>
                  <a:pt x="2122" y="279"/>
                  <a:pt x="2116" y="280"/>
                </a:cubicBezTo>
                <a:lnTo>
                  <a:pt x="2116" y="280"/>
                </a:lnTo>
                <a:cubicBezTo>
                  <a:pt x="2115" y="280"/>
                  <a:pt x="2138" y="276"/>
                  <a:pt x="2140" y="276"/>
                </a:cubicBezTo>
                <a:cubicBezTo>
                  <a:pt x="2161" y="274"/>
                  <a:pt x="2182" y="272"/>
                  <a:pt x="2203" y="271"/>
                </a:cubicBezTo>
                <a:cubicBezTo>
                  <a:pt x="2245" y="266"/>
                  <a:pt x="2287" y="263"/>
                  <a:pt x="2328" y="262"/>
                </a:cubicBezTo>
                <a:cubicBezTo>
                  <a:pt x="2363" y="260"/>
                  <a:pt x="2398" y="259"/>
                  <a:pt x="2433" y="259"/>
                </a:cubicBezTo>
                <a:cubicBezTo>
                  <a:pt x="2482" y="259"/>
                  <a:pt x="2530" y="261"/>
                  <a:pt x="2579" y="263"/>
                </a:cubicBezTo>
                <a:cubicBezTo>
                  <a:pt x="2620" y="266"/>
                  <a:pt x="2661" y="271"/>
                  <a:pt x="2703" y="275"/>
                </a:cubicBezTo>
                <a:cubicBezTo>
                  <a:pt x="2711" y="275"/>
                  <a:pt x="2720" y="276"/>
                  <a:pt x="2730" y="278"/>
                </a:cubicBezTo>
                <a:cubicBezTo>
                  <a:pt x="2732" y="278"/>
                  <a:pt x="2734" y="278"/>
                  <a:pt x="2737" y="278"/>
                </a:cubicBezTo>
                <a:lnTo>
                  <a:pt x="2737" y="278"/>
                </a:lnTo>
                <a:cubicBezTo>
                  <a:pt x="2758" y="282"/>
                  <a:pt x="2780" y="285"/>
                  <a:pt x="2800" y="288"/>
                </a:cubicBezTo>
                <a:cubicBezTo>
                  <a:pt x="2962" y="315"/>
                  <a:pt x="3121" y="360"/>
                  <a:pt x="3274" y="420"/>
                </a:cubicBezTo>
                <a:cubicBezTo>
                  <a:pt x="3282" y="423"/>
                  <a:pt x="3290" y="428"/>
                  <a:pt x="3298" y="430"/>
                </a:cubicBezTo>
                <a:cubicBezTo>
                  <a:pt x="3303" y="432"/>
                  <a:pt x="3304" y="433"/>
                  <a:pt x="3305" y="433"/>
                </a:cubicBezTo>
                <a:cubicBezTo>
                  <a:pt x="3305" y="433"/>
                  <a:pt x="3294" y="428"/>
                  <a:pt x="3295" y="428"/>
                </a:cubicBezTo>
                <a:lnTo>
                  <a:pt x="3295" y="428"/>
                </a:lnTo>
                <a:cubicBezTo>
                  <a:pt x="3295" y="428"/>
                  <a:pt x="3297" y="429"/>
                  <a:pt x="3304" y="432"/>
                </a:cubicBezTo>
                <a:cubicBezTo>
                  <a:pt x="3323" y="442"/>
                  <a:pt x="3343" y="451"/>
                  <a:pt x="3363" y="459"/>
                </a:cubicBezTo>
                <a:cubicBezTo>
                  <a:pt x="3398" y="476"/>
                  <a:pt x="3434" y="494"/>
                  <a:pt x="3468" y="512"/>
                </a:cubicBezTo>
                <a:cubicBezTo>
                  <a:pt x="3575" y="570"/>
                  <a:pt x="3678" y="638"/>
                  <a:pt x="3775" y="711"/>
                </a:cubicBezTo>
                <a:cubicBezTo>
                  <a:pt x="3978" y="864"/>
                  <a:pt x="4178" y="1075"/>
                  <a:pt x="4324" y="1281"/>
                </a:cubicBezTo>
                <a:cubicBezTo>
                  <a:pt x="4654" y="1746"/>
                  <a:pt x="4839" y="2287"/>
                  <a:pt x="4920" y="2852"/>
                </a:cubicBezTo>
                <a:cubicBezTo>
                  <a:pt x="4970" y="3209"/>
                  <a:pt x="4973" y="3578"/>
                  <a:pt x="4935" y="3944"/>
                </a:cubicBezTo>
                <a:lnTo>
                  <a:pt x="4935" y="3944"/>
                </a:lnTo>
                <a:cubicBezTo>
                  <a:pt x="4590" y="4016"/>
                  <a:pt x="4254" y="4133"/>
                  <a:pt x="3937" y="4277"/>
                </a:cubicBezTo>
                <a:cubicBezTo>
                  <a:pt x="3645" y="4411"/>
                  <a:pt x="3366" y="4572"/>
                  <a:pt x="3105" y="4760"/>
                </a:cubicBezTo>
                <a:cubicBezTo>
                  <a:pt x="2846" y="4950"/>
                  <a:pt x="2603" y="5159"/>
                  <a:pt x="2400" y="5404"/>
                </a:cubicBezTo>
                <a:cubicBezTo>
                  <a:pt x="2098" y="5765"/>
                  <a:pt x="1875" y="6292"/>
                  <a:pt x="1973" y="6769"/>
                </a:cubicBezTo>
                <a:cubicBezTo>
                  <a:pt x="2018" y="6991"/>
                  <a:pt x="2161" y="7187"/>
                  <a:pt x="2370" y="7280"/>
                </a:cubicBezTo>
                <a:cubicBezTo>
                  <a:pt x="2500" y="7339"/>
                  <a:pt x="2638" y="7364"/>
                  <a:pt x="2777" y="7364"/>
                </a:cubicBezTo>
                <a:cubicBezTo>
                  <a:pt x="2921" y="7364"/>
                  <a:pt x="3066" y="7337"/>
                  <a:pt x="3203" y="7293"/>
                </a:cubicBezTo>
                <a:cubicBezTo>
                  <a:pt x="3504" y="7198"/>
                  <a:pt x="3783" y="7030"/>
                  <a:pt x="4015" y="6817"/>
                </a:cubicBezTo>
                <a:cubicBezTo>
                  <a:pt x="4245" y="6602"/>
                  <a:pt x="4426" y="6300"/>
                  <a:pt x="4576" y="6012"/>
                </a:cubicBezTo>
                <a:cubicBezTo>
                  <a:pt x="4874" y="5437"/>
                  <a:pt x="5078" y="4809"/>
                  <a:pt x="5168" y="4166"/>
                </a:cubicBezTo>
                <a:lnTo>
                  <a:pt x="5168" y="4166"/>
                </a:lnTo>
                <a:cubicBezTo>
                  <a:pt x="5295" y="4146"/>
                  <a:pt x="5423" y="4133"/>
                  <a:pt x="5556" y="4129"/>
                </a:cubicBezTo>
                <a:cubicBezTo>
                  <a:pt x="5589" y="4127"/>
                  <a:pt x="5622" y="4127"/>
                  <a:pt x="5656" y="4127"/>
                </a:cubicBezTo>
                <a:cubicBezTo>
                  <a:pt x="5689" y="4127"/>
                  <a:pt x="5722" y="4127"/>
                  <a:pt x="5756" y="4129"/>
                </a:cubicBezTo>
                <a:cubicBezTo>
                  <a:pt x="5786" y="4129"/>
                  <a:pt x="5817" y="4132"/>
                  <a:pt x="5847" y="4134"/>
                </a:cubicBezTo>
                <a:cubicBezTo>
                  <a:pt x="5887" y="4139"/>
                  <a:pt x="5884" y="4137"/>
                  <a:pt x="5927" y="4145"/>
                </a:cubicBezTo>
                <a:cubicBezTo>
                  <a:pt x="5989" y="4156"/>
                  <a:pt x="6051" y="4170"/>
                  <a:pt x="6112" y="4189"/>
                </a:cubicBezTo>
                <a:cubicBezTo>
                  <a:pt x="6139" y="4198"/>
                  <a:pt x="6166" y="4206"/>
                  <a:pt x="6192" y="4216"/>
                </a:cubicBezTo>
                <a:cubicBezTo>
                  <a:pt x="6208" y="4222"/>
                  <a:pt x="6221" y="4227"/>
                  <a:pt x="6235" y="4232"/>
                </a:cubicBezTo>
                <a:cubicBezTo>
                  <a:pt x="6260" y="4242"/>
                  <a:pt x="6243" y="4235"/>
                  <a:pt x="6266" y="4245"/>
                </a:cubicBezTo>
                <a:cubicBezTo>
                  <a:pt x="6493" y="4352"/>
                  <a:pt x="6664" y="4484"/>
                  <a:pt x="6824" y="4680"/>
                </a:cubicBezTo>
                <a:cubicBezTo>
                  <a:pt x="6828" y="4685"/>
                  <a:pt x="6843" y="4703"/>
                  <a:pt x="6843" y="4703"/>
                </a:cubicBezTo>
                <a:cubicBezTo>
                  <a:pt x="6843" y="4703"/>
                  <a:pt x="6843" y="4703"/>
                  <a:pt x="6843" y="4703"/>
                </a:cubicBezTo>
                <a:cubicBezTo>
                  <a:pt x="6841" y="4701"/>
                  <a:pt x="6840" y="4700"/>
                  <a:pt x="6840" y="4700"/>
                </a:cubicBezTo>
                <a:lnTo>
                  <a:pt x="6840" y="4700"/>
                </a:lnTo>
                <a:cubicBezTo>
                  <a:pt x="6840" y="4700"/>
                  <a:pt x="6852" y="4715"/>
                  <a:pt x="6853" y="4716"/>
                </a:cubicBezTo>
                <a:cubicBezTo>
                  <a:pt x="6856" y="4722"/>
                  <a:pt x="6860" y="4727"/>
                  <a:pt x="6864" y="4732"/>
                </a:cubicBezTo>
                <a:cubicBezTo>
                  <a:pt x="6881" y="4758"/>
                  <a:pt x="6900" y="4783"/>
                  <a:pt x="6916" y="4809"/>
                </a:cubicBezTo>
                <a:cubicBezTo>
                  <a:pt x="6951" y="4861"/>
                  <a:pt x="6982" y="4916"/>
                  <a:pt x="7010" y="4972"/>
                </a:cubicBezTo>
                <a:cubicBezTo>
                  <a:pt x="7066" y="5081"/>
                  <a:pt x="7105" y="5182"/>
                  <a:pt x="7138" y="5310"/>
                </a:cubicBezTo>
                <a:cubicBezTo>
                  <a:pt x="7140" y="5318"/>
                  <a:pt x="7142" y="5327"/>
                  <a:pt x="7144" y="5335"/>
                </a:cubicBezTo>
                <a:lnTo>
                  <a:pt x="7144" y="5335"/>
                </a:lnTo>
                <a:cubicBezTo>
                  <a:pt x="6849" y="5499"/>
                  <a:pt x="6570" y="5691"/>
                  <a:pt x="6326" y="5917"/>
                </a:cubicBezTo>
                <a:cubicBezTo>
                  <a:pt x="6086" y="6139"/>
                  <a:pt x="5878" y="6411"/>
                  <a:pt x="5847" y="6745"/>
                </a:cubicBezTo>
                <a:cubicBezTo>
                  <a:pt x="5824" y="6985"/>
                  <a:pt x="5917" y="7266"/>
                  <a:pt x="6145" y="7382"/>
                </a:cubicBezTo>
                <a:cubicBezTo>
                  <a:pt x="6221" y="7421"/>
                  <a:pt x="6300" y="7438"/>
                  <a:pt x="6380" y="7438"/>
                </a:cubicBezTo>
                <a:cubicBezTo>
                  <a:pt x="6590" y="7438"/>
                  <a:pt x="6800" y="7318"/>
                  <a:pt x="6949" y="7171"/>
                </a:cubicBezTo>
                <a:cubicBezTo>
                  <a:pt x="7185" y="6936"/>
                  <a:pt x="7326" y="6607"/>
                  <a:pt x="7401" y="6287"/>
                </a:cubicBezTo>
                <a:cubicBezTo>
                  <a:pt x="7462" y="6022"/>
                  <a:pt x="7474" y="5745"/>
                  <a:pt x="7435" y="5475"/>
                </a:cubicBezTo>
                <a:lnTo>
                  <a:pt x="7435" y="5475"/>
                </a:lnTo>
                <a:cubicBezTo>
                  <a:pt x="7870" y="5247"/>
                  <a:pt x="8329" y="5077"/>
                  <a:pt x="8818" y="4975"/>
                </a:cubicBezTo>
                <a:cubicBezTo>
                  <a:pt x="9065" y="4924"/>
                  <a:pt x="9300" y="4894"/>
                  <a:pt x="9556" y="4894"/>
                </a:cubicBezTo>
                <a:cubicBezTo>
                  <a:pt x="9574" y="4894"/>
                  <a:pt x="9591" y="4894"/>
                  <a:pt x="9608" y="4894"/>
                </a:cubicBezTo>
                <a:cubicBezTo>
                  <a:pt x="9673" y="4896"/>
                  <a:pt x="9739" y="4899"/>
                  <a:pt x="9804" y="4904"/>
                </a:cubicBezTo>
                <a:cubicBezTo>
                  <a:pt x="9834" y="4906"/>
                  <a:pt x="9865" y="4909"/>
                  <a:pt x="9893" y="4913"/>
                </a:cubicBezTo>
                <a:cubicBezTo>
                  <a:pt x="9895" y="4913"/>
                  <a:pt x="9903" y="4914"/>
                  <a:pt x="9909" y="4914"/>
                </a:cubicBezTo>
                <a:lnTo>
                  <a:pt x="9909" y="4914"/>
                </a:lnTo>
                <a:cubicBezTo>
                  <a:pt x="9913" y="4915"/>
                  <a:pt x="9921" y="4916"/>
                  <a:pt x="9921" y="4916"/>
                </a:cubicBezTo>
                <a:cubicBezTo>
                  <a:pt x="9939" y="4919"/>
                  <a:pt x="9957" y="4922"/>
                  <a:pt x="9975" y="4924"/>
                </a:cubicBezTo>
                <a:cubicBezTo>
                  <a:pt x="10099" y="4945"/>
                  <a:pt x="10221" y="4975"/>
                  <a:pt x="10339" y="5017"/>
                </a:cubicBezTo>
                <a:cubicBezTo>
                  <a:pt x="10401" y="5040"/>
                  <a:pt x="10426" y="5050"/>
                  <a:pt x="10479" y="5074"/>
                </a:cubicBezTo>
                <a:cubicBezTo>
                  <a:pt x="10534" y="5100"/>
                  <a:pt x="10586" y="5127"/>
                  <a:pt x="10636" y="5158"/>
                </a:cubicBezTo>
                <a:cubicBezTo>
                  <a:pt x="10747" y="5225"/>
                  <a:pt x="10817" y="5281"/>
                  <a:pt x="10909" y="5371"/>
                </a:cubicBezTo>
                <a:cubicBezTo>
                  <a:pt x="10936" y="5396"/>
                  <a:pt x="10966" y="5407"/>
                  <a:pt x="10995" y="5407"/>
                </a:cubicBezTo>
                <a:cubicBezTo>
                  <a:pt x="11096" y="5407"/>
                  <a:pt x="11185" y="5278"/>
                  <a:pt x="11092" y="5188"/>
                </a:cubicBezTo>
                <a:cubicBezTo>
                  <a:pt x="10691" y="4796"/>
                  <a:pt x="10138" y="4640"/>
                  <a:pt x="9587" y="4635"/>
                </a:cubicBezTo>
                <a:cubicBezTo>
                  <a:pt x="9578" y="4635"/>
                  <a:pt x="9570" y="4635"/>
                  <a:pt x="9561" y="4635"/>
                </a:cubicBezTo>
                <a:cubicBezTo>
                  <a:pt x="8986" y="4635"/>
                  <a:pt x="8411" y="4779"/>
                  <a:pt x="7877" y="4991"/>
                </a:cubicBezTo>
                <a:cubicBezTo>
                  <a:pt x="7710" y="5057"/>
                  <a:pt x="7543" y="5130"/>
                  <a:pt x="7379" y="5212"/>
                </a:cubicBezTo>
                <a:lnTo>
                  <a:pt x="7379" y="5212"/>
                </a:lnTo>
                <a:cubicBezTo>
                  <a:pt x="7322" y="5009"/>
                  <a:pt x="7233" y="4815"/>
                  <a:pt x="7113" y="4640"/>
                </a:cubicBezTo>
                <a:cubicBezTo>
                  <a:pt x="6799" y="4180"/>
                  <a:pt x="6294" y="3884"/>
                  <a:pt x="5735" y="3868"/>
                </a:cubicBezTo>
                <a:cubicBezTo>
                  <a:pt x="5706" y="3867"/>
                  <a:pt x="5678" y="3867"/>
                  <a:pt x="5649" y="3867"/>
                </a:cubicBezTo>
                <a:cubicBezTo>
                  <a:pt x="5499" y="3867"/>
                  <a:pt x="5348" y="3878"/>
                  <a:pt x="5199" y="3898"/>
                </a:cubicBezTo>
                <a:lnTo>
                  <a:pt x="5199" y="3898"/>
                </a:lnTo>
                <a:cubicBezTo>
                  <a:pt x="5252" y="3294"/>
                  <a:pt x="5198" y="2672"/>
                  <a:pt x="5011" y="2094"/>
                </a:cubicBezTo>
                <a:cubicBezTo>
                  <a:pt x="4827" y="1525"/>
                  <a:pt x="4511" y="993"/>
                  <a:pt x="4054" y="605"/>
                </a:cubicBezTo>
                <a:cubicBezTo>
                  <a:pt x="3729" y="331"/>
                  <a:pt x="3352" y="133"/>
                  <a:pt x="2934" y="50"/>
                </a:cubicBezTo>
                <a:cubicBezTo>
                  <a:pt x="2767" y="17"/>
                  <a:pt x="2597" y="1"/>
                  <a:pt x="2427" y="1"/>
                </a:cubicBezTo>
                <a:close/>
              </a:path>
            </a:pathLst>
          </a:custGeom>
          <a:solidFill>
            <a:schemeClr val="accent1"/>
          </a:solidFill>
          <a:ln w="9525">
            <a:solidFill>
              <a:srgbClr val="FF8100"/>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588" name="Google Shape;1170;p17"/>
          <p:cNvGrpSpPr/>
          <p:nvPr/>
        </p:nvGrpSpPr>
        <p:grpSpPr>
          <a:xfrm>
            <a:off x="7950960" y="3808440"/>
            <a:ext cx="1554480" cy="1618920"/>
            <a:chOff x="7950960" y="3808440"/>
            <a:chExt cx="1554480" cy="1618920"/>
          </a:xfrm>
        </p:grpSpPr>
        <p:sp>
          <p:nvSpPr>
            <p:cNvPr id="589" name="Google Shape;1171;p17"/>
            <p:cNvSpPr/>
            <p:nvPr/>
          </p:nvSpPr>
          <p:spPr>
            <a:xfrm rot="13627200" flipV="1">
              <a:off x="8249040" y="4048920"/>
              <a:ext cx="941040" cy="1224360"/>
            </a:xfrm>
            <a:custGeom>
              <a:avLst/>
              <a:gdLst>
                <a:gd name="textAreaLeft" fmla="*/ 0 w 941040"/>
                <a:gd name="textAreaRight" fmla="*/ 941400 w 941040"/>
                <a:gd name="textAreaTop" fmla="*/ -360 h 1224360"/>
                <a:gd name="textAreaBottom" fmla="*/ 1224360 h 1224360"/>
              </a:gdLst>
              <a:ahLst/>
              <a:cxnLst/>
              <a:rect l="textAreaLeft" t="textAreaTop" r="textAreaRight" b="textAreaBottom"/>
              <a:pathLst>
                <a:path w="9982" h="12990">
                  <a:moveTo>
                    <a:pt x="7120" y="0"/>
                  </a:moveTo>
                  <a:cubicBezTo>
                    <a:pt x="7004" y="0"/>
                    <a:pt x="6921" y="29"/>
                    <a:pt x="6883" y="90"/>
                  </a:cubicBezTo>
                  <a:cubicBezTo>
                    <a:pt x="6879" y="97"/>
                    <a:pt x="6875" y="106"/>
                    <a:pt x="6872" y="113"/>
                  </a:cubicBezTo>
                  <a:lnTo>
                    <a:pt x="6870" y="112"/>
                  </a:lnTo>
                  <a:lnTo>
                    <a:pt x="81" y="11106"/>
                  </a:lnTo>
                  <a:lnTo>
                    <a:pt x="87" y="11109"/>
                  </a:lnTo>
                  <a:cubicBezTo>
                    <a:pt x="0" y="11327"/>
                    <a:pt x="551" y="11884"/>
                    <a:pt x="1346" y="12374"/>
                  </a:cubicBezTo>
                  <a:cubicBezTo>
                    <a:pt x="1967" y="12757"/>
                    <a:pt x="2557" y="12990"/>
                    <a:pt x="2860" y="12990"/>
                  </a:cubicBezTo>
                  <a:cubicBezTo>
                    <a:pt x="2955" y="12990"/>
                    <a:pt x="3022" y="12967"/>
                    <a:pt x="3053" y="12918"/>
                  </a:cubicBezTo>
                  <a:cubicBezTo>
                    <a:pt x="3057" y="12910"/>
                    <a:pt x="3060" y="12903"/>
                    <a:pt x="3063" y="12896"/>
                  </a:cubicBezTo>
                  <a:lnTo>
                    <a:pt x="9829" y="1939"/>
                  </a:lnTo>
                  <a:lnTo>
                    <a:pt x="9825" y="1936"/>
                  </a:lnTo>
                  <a:cubicBezTo>
                    <a:pt x="9830" y="1931"/>
                    <a:pt x="9836" y="1923"/>
                    <a:pt x="9840" y="1916"/>
                  </a:cubicBezTo>
                  <a:cubicBezTo>
                    <a:pt x="9981" y="1686"/>
                    <a:pt x="9435" y="1092"/>
                    <a:pt x="8617" y="588"/>
                  </a:cubicBezTo>
                  <a:cubicBezTo>
                    <a:pt x="8019" y="219"/>
                    <a:pt x="7441" y="0"/>
                    <a:pt x="71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0" name="Google Shape;1172;p17"/>
            <p:cNvSpPr/>
            <p:nvPr/>
          </p:nvSpPr>
          <p:spPr>
            <a:xfrm rot="13627200" flipV="1">
              <a:off x="8265960" y="4053600"/>
              <a:ext cx="941040" cy="1224360"/>
            </a:xfrm>
            <a:custGeom>
              <a:avLst/>
              <a:gdLst>
                <a:gd name="textAreaLeft" fmla="*/ 0 w 941040"/>
                <a:gd name="textAreaRight" fmla="*/ 941400 w 941040"/>
                <a:gd name="textAreaTop" fmla="*/ -360 h 1224360"/>
                <a:gd name="textAreaBottom" fmla="*/ 1224360 h 1224360"/>
              </a:gdLst>
              <a:ahLst/>
              <a:cxnLst/>
              <a:rect l="textAreaLeft" t="textAreaTop" r="textAreaRight" b="textAreaBottom"/>
              <a:pathLst>
                <a:path w="9982" h="12991">
                  <a:moveTo>
                    <a:pt x="7122" y="1"/>
                  </a:moveTo>
                  <a:cubicBezTo>
                    <a:pt x="7004" y="1"/>
                    <a:pt x="6921" y="30"/>
                    <a:pt x="6883" y="92"/>
                  </a:cubicBezTo>
                  <a:cubicBezTo>
                    <a:pt x="6879" y="99"/>
                    <a:pt x="6875" y="106"/>
                    <a:pt x="6872" y="115"/>
                  </a:cubicBezTo>
                  <a:lnTo>
                    <a:pt x="6869" y="113"/>
                  </a:lnTo>
                  <a:lnTo>
                    <a:pt x="81" y="11107"/>
                  </a:lnTo>
                  <a:lnTo>
                    <a:pt x="87" y="11110"/>
                  </a:lnTo>
                  <a:cubicBezTo>
                    <a:pt x="0" y="11329"/>
                    <a:pt x="552" y="11884"/>
                    <a:pt x="1346" y="12375"/>
                  </a:cubicBezTo>
                  <a:cubicBezTo>
                    <a:pt x="1966" y="12758"/>
                    <a:pt x="2557" y="12990"/>
                    <a:pt x="2860" y="12990"/>
                  </a:cubicBezTo>
                  <a:cubicBezTo>
                    <a:pt x="2955" y="12990"/>
                    <a:pt x="3023" y="12967"/>
                    <a:pt x="3053" y="12918"/>
                  </a:cubicBezTo>
                  <a:cubicBezTo>
                    <a:pt x="3057" y="12912"/>
                    <a:pt x="3060" y="12905"/>
                    <a:pt x="3063" y="12898"/>
                  </a:cubicBezTo>
                  <a:lnTo>
                    <a:pt x="9829" y="1941"/>
                  </a:lnTo>
                  <a:lnTo>
                    <a:pt x="9825" y="1938"/>
                  </a:lnTo>
                  <a:cubicBezTo>
                    <a:pt x="9830" y="1931"/>
                    <a:pt x="9835" y="1923"/>
                    <a:pt x="9841" y="1916"/>
                  </a:cubicBezTo>
                  <a:cubicBezTo>
                    <a:pt x="9982" y="1687"/>
                    <a:pt x="9435" y="1093"/>
                    <a:pt x="8617" y="590"/>
                  </a:cubicBezTo>
                  <a:cubicBezTo>
                    <a:pt x="8020" y="220"/>
                    <a:pt x="7443" y="1"/>
                    <a:pt x="7122"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1173;p17"/>
            <p:cNvSpPr/>
            <p:nvPr/>
          </p:nvSpPr>
          <p:spPr>
            <a:xfrm rot="13627200" flipV="1">
              <a:off x="8338680" y="4138920"/>
              <a:ext cx="807480" cy="1026360"/>
            </a:xfrm>
            <a:custGeom>
              <a:avLst/>
              <a:gdLst>
                <a:gd name="textAreaLeft" fmla="*/ 0 w 807480"/>
                <a:gd name="textAreaRight" fmla="*/ 807840 w 807480"/>
                <a:gd name="textAreaTop" fmla="*/ -360 h 1026360"/>
                <a:gd name="textAreaBottom" fmla="*/ 1026360 h 1026360"/>
              </a:gdLst>
              <a:ahLst/>
              <a:cxnLst/>
              <a:rect l="textAreaLeft" t="textAreaTop" r="textAreaRight" b="textAreaBottom"/>
              <a:pathLst>
                <a:path w="8567" h="10887">
                  <a:moveTo>
                    <a:pt x="5608" y="1"/>
                  </a:moveTo>
                  <a:lnTo>
                    <a:pt x="81" y="9004"/>
                  </a:lnTo>
                  <a:lnTo>
                    <a:pt x="87" y="9006"/>
                  </a:lnTo>
                  <a:cubicBezTo>
                    <a:pt x="0" y="9224"/>
                    <a:pt x="551" y="9781"/>
                    <a:pt x="1346" y="10271"/>
                  </a:cubicBezTo>
                  <a:cubicBezTo>
                    <a:pt x="1967" y="10654"/>
                    <a:pt x="2557" y="10886"/>
                    <a:pt x="2860" y="10886"/>
                  </a:cubicBezTo>
                  <a:cubicBezTo>
                    <a:pt x="2955" y="10886"/>
                    <a:pt x="3022" y="10863"/>
                    <a:pt x="3053" y="10814"/>
                  </a:cubicBezTo>
                  <a:cubicBezTo>
                    <a:pt x="3057" y="10808"/>
                    <a:pt x="3060" y="10801"/>
                    <a:pt x="3063" y="10792"/>
                  </a:cubicBezTo>
                  <a:lnTo>
                    <a:pt x="8567" y="1829"/>
                  </a:lnTo>
                  <a:lnTo>
                    <a:pt x="7728" y="1534"/>
                  </a:lnTo>
                  <a:cubicBezTo>
                    <a:pt x="7203" y="1299"/>
                    <a:pt x="6712" y="997"/>
                    <a:pt x="6264" y="636"/>
                  </a:cubicBezTo>
                  <a:lnTo>
                    <a:pt x="560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1174;p17"/>
            <p:cNvSpPr/>
            <p:nvPr/>
          </p:nvSpPr>
          <p:spPr>
            <a:xfrm rot="13627200" flipV="1">
              <a:off x="8535960" y="4395600"/>
              <a:ext cx="409320" cy="534960"/>
            </a:xfrm>
            <a:custGeom>
              <a:avLst/>
              <a:gdLst>
                <a:gd name="textAreaLeft" fmla="*/ 0 w 409320"/>
                <a:gd name="textAreaRight" fmla="*/ 409680 w 409320"/>
                <a:gd name="textAreaTop" fmla="*/ 360 h 534960"/>
                <a:gd name="textAreaBottom" fmla="*/ 535680 h 534960"/>
              </a:gdLst>
              <a:ahLst/>
              <a:cxnLst/>
              <a:rect l="textAreaLeft" t="textAreaTop" r="textAreaRight" b="textAreaBottom"/>
              <a:pathLst>
                <a:path w="4344" h="5679">
                  <a:moveTo>
                    <a:pt x="3728" y="0"/>
                  </a:moveTo>
                  <a:cubicBezTo>
                    <a:pt x="3206" y="0"/>
                    <a:pt x="2213" y="967"/>
                    <a:pt x="1365" y="2342"/>
                  </a:cubicBezTo>
                  <a:cubicBezTo>
                    <a:pt x="412" y="3884"/>
                    <a:pt x="1" y="5359"/>
                    <a:pt x="447" y="5634"/>
                  </a:cubicBezTo>
                  <a:cubicBezTo>
                    <a:pt x="496" y="5664"/>
                    <a:pt x="553" y="5679"/>
                    <a:pt x="617" y="5679"/>
                  </a:cubicBezTo>
                  <a:cubicBezTo>
                    <a:pt x="1139" y="5679"/>
                    <a:pt x="2131" y="4712"/>
                    <a:pt x="2980" y="3337"/>
                  </a:cubicBezTo>
                  <a:cubicBezTo>
                    <a:pt x="3932" y="1795"/>
                    <a:pt x="4344" y="320"/>
                    <a:pt x="3898" y="45"/>
                  </a:cubicBezTo>
                  <a:cubicBezTo>
                    <a:pt x="3849" y="15"/>
                    <a:pt x="3792" y="0"/>
                    <a:pt x="37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3" name="Google Shape;1175;p17"/>
            <p:cNvSpPr/>
            <p:nvPr/>
          </p:nvSpPr>
          <p:spPr>
            <a:xfrm rot="13627200" flipV="1">
              <a:off x="8485200" y="4934160"/>
              <a:ext cx="298080" cy="203400"/>
            </a:xfrm>
            <a:custGeom>
              <a:avLst/>
              <a:gdLst>
                <a:gd name="textAreaLeft" fmla="*/ 0 w 298080"/>
                <a:gd name="textAreaRight" fmla="*/ 298440 w 298080"/>
                <a:gd name="textAreaTop" fmla="*/ -360 h 203400"/>
                <a:gd name="textAreaBottom" fmla="*/ 203400 h 203400"/>
              </a:gdLst>
              <a:ahLst/>
              <a:cxnLst/>
              <a:rect l="textAreaLeft" t="textAreaTop" r="textAreaRight" b="textAreaBottom"/>
              <a:pathLst>
                <a:path w="3164" h="2162">
                  <a:moveTo>
                    <a:pt x="204" y="0"/>
                  </a:moveTo>
                  <a:lnTo>
                    <a:pt x="1" y="302"/>
                  </a:lnTo>
                  <a:cubicBezTo>
                    <a:pt x="21" y="341"/>
                    <a:pt x="270" y="849"/>
                    <a:pt x="1218" y="1435"/>
                  </a:cubicBezTo>
                  <a:cubicBezTo>
                    <a:pt x="1672" y="1714"/>
                    <a:pt x="2187" y="1974"/>
                    <a:pt x="2955" y="2161"/>
                  </a:cubicBezTo>
                  <a:lnTo>
                    <a:pt x="3164" y="1851"/>
                  </a:lnTo>
                  <a:cubicBezTo>
                    <a:pt x="1037" y="1333"/>
                    <a:pt x="228" y="49"/>
                    <a:pt x="2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4" name="Google Shape;1176;p17"/>
            <p:cNvSpPr/>
            <p:nvPr/>
          </p:nvSpPr>
          <p:spPr>
            <a:xfrm rot="13627200" flipV="1">
              <a:off x="8469720" y="498816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3" h="2161">
                  <a:moveTo>
                    <a:pt x="202" y="0"/>
                  </a:moveTo>
                  <a:lnTo>
                    <a:pt x="1" y="303"/>
                  </a:lnTo>
                  <a:cubicBezTo>
                    <a:pt x="20" y="342"/>
                    <a:pt x="269" y="848"/>
                    <a:pt x="1218" y="1435"/>
                  </a:cubicBezTo>
                  <a:cubicBezTo>
                    <a:pt x="1670" y="1714"/>
                    <a:pt x="2187" y="1973"/>
                    <a:pt x="2955" y="2160"/>
                  </a:cubicBezTo>
                  <a:lnTo>
                    <a:pt x="3162" y="1851"/>
                  </a:lnTo>
                  <a:cubicBezTo>
                    <a:pt x="1037" y="1332"/>
                    <a:pt x="228" y="49"/>
                    <a:pt x="20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5" name="Google Shape;1177;p17"/>
            <p:cNvSpPr/>
            <p:nvPr/>
          </p:nvSpPr>
          <p:spPr>
            <a:xfrm rot="13627200" flipV="1">
              <a:off x="8713080" y="411048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3" h="2163">
                  <a:moveTo>
                    <a:pt x="202" y="1"/>
                  </a:moveTo>
                  <a:lnTo>
                    <a:pt x="1" y="303"/>
                  </a:lnTo>
                  <a:cubicBezTo>
                    <a:pt x="19" y="342"/>
                    <a:pt x="268" y="850"/>
                    <a:pt x="1218" y="1435"/>
                  </a:cubicBezTo>
                  <a:cubicBezTo>
                    <a:pt x="1670" y="1715"/>
                    <a:pt x="2186" y="1975"/>
                    <a:pt x="2955" y="2162"/>
                  </a:cubicBezTo>
                  <a:lnTo>
                    <a:pt x="3162" y="1851"/>
                  </a:lnTo>
                  <a:cubicBezTo>
                    <a:pt x="1037" y="1333"/>
                    <a:pt x="228" y="50"/>
                    <a:pt x="2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6" name="Google Shape;1178;p17"/>
            <p:cNvSpPr/>
            <p:nvPr/>
          </p:nvSpPr>
          <p:spPr>
            <a:xfrm rot="13627200" flipV="1">
              <a:off x="8696880" y="4164480"/>
              <a:ext cx="297720" cy="203400"/>
            </a:xfrm>
            <a:custGeom>
              <a:avLst/>
              <a:gdLst>
                <a:gd name="textAreaLeft" fmla="*/ 0 w 297720"/>
                <a:gd name="textAreaRight" fmla="*/ 298080 w 297720"/>
                <a:gd name="textAreaTop" fmla="*/ -360 h 203400"/>
                <a:gd name="textAreaBottom" fmla="*/ 203400 h 203400"/>
              </a:gdLst>
              <a:ahLst/>
              <a:cxnLst/>
              <a:rect l="textAreaLeft" t="textAreaTop" r="textAreaRight" b="textAreaBottom"/>
              <a:pathLst>
                <a:path w="3162" h="2161">
                  <a:moveTo>
                    <a:pt x="203" y="0"/>
                  </a:moveTo>
                  <a:lnTo>
                    <a:pt x="0" y="302"/>
                  </a:lnTo>
                  <a:cubicBezTo>
                    <a:pt x="20" y="341"/>
                    <a:pt x="269" y="848"/>
                    <a:pt x="1218" y="1433"/>
                  </a:cubicBezTo>
                  <a:cubicBezTo>
                    <a:pt x="1670" y="1714"/>
                    <a:pt x="2186" y="1973"/>
                    <a:pt x="2955" y="2160"/>
                  </a:cubicBezTo>
                  <a:lnTo>
                    <a:pt x="3162" y="1849"/>
                  </a:lnTo>
                  <a:cubicBezTo>
                    <a:pt x="1036" y="1331"/>
                    <a:pt x="228" y="49"/>
                    <a:pt x="20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7" name="Google Shape;1179;p17"/>
            <p:cNvSpPr/>
            <p:nvPr/>
          </p:nvSpPr>
          <p:spPr>
            <a:xfrm rot="13627200" flipV="1">
              <a:off x="8746920" y="3985920"/>
              <a:ext cx="305280" cy="189000"/>
            </a:xfrm>
            <a:custGeom>
              <a:avLst/>
              <a:gdLst>
                <a:gd name="textAreaLeft" fmla="*/ 0 w 305280"/>
                <a:gd name="textAreaRight" fmla="*/ 305640 w 305280"/>
                <a:gd name="textAreaTop" fmla="*/ -360 h 189000"/>
                <a:gd name="textAreaBottom" fmla="*/ 189000 h 189000"/>
              </a:gdLst>
              <a:ahLst/>
              <a:cxnLst/>
              <a:rect l="textAreaLeft" t="textAreaTop" r="textAreaRight" b="textAreaBottom"/>
              <a:pathLst>
                <a:path w="3240" h="2007">
                  <a:moveTo>
                    <a:pt x="380" y="1"/>
                  </a:moveTo>
                  <a:cubicBezTo>
                    <a:pt x="262" y="1"/>
                    <a:pt x="179" y="30"/>
                    <a:pt x="141" y="92"/>
                  </a:cubicBezTo>
                  <a:cubicBezTo>
                    <a:pt x="0" y="320"/>
                    <a:pt x="547" y="915"/>
                    <a:pt x="1363" y="1418"/>
                  </a:cubicBezTo>
                  <a:cubicBezTo>
                    <a:pt x="1962" y="1789"/>
                    <a:pt x="2539" y="2006"/>
                    <a:pt x="2861" y="2006"/>
                  </a:cubicBezTo>
                  <a:cubicBezTo>
                    <a:pt x="2978" y="2006"/>
                    <a:pt x="3061" y="1977"/>
                    <a:pt x="3099" y="1916"/>
                  </a:cubicBezTo>
                  <a:cubicBezTo>
                    <a:pt x="3240" y="1687"/>
                    <a:pt x="2693" y="1093"/>
                    <a:pt x="1875" y="590"/>
                  </a:cubicBezTo>
                  <a:cubicBezTo>
                    <a:pt x="1278" y="220"/>
                    <a:pt x="701" y="1"/>
                    <a:pt x="3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180;p17"/>
            <p:cNvSpPr/>
            <p:nvPr/>
          </p:nvSpPr>
          <p:spPr>
            <a:xfrm rot="13627200" flipV="1">
              <a:off x="8808120" y="3855240"/>
              <a:ext cx="254880" cy="289800"/>
            </a:xfrm>
            <a:custGeom>
              <a:avLst/>
              <a:gdLst>
                <a:gd name="textAreaLeft" fmla="*/ 0 w 254880"/>
                <a:gd name="textAreaRight" fmla="*/ 255240 w 254880"/>
                <a:gd name="textAreaTop" fmla="*/ -360 h 289800"/>
                <a:gd name="textAreaBottom" fmla="*/ 289800 h 289800"/>
              </a:gdLst>
              <a:ahLst/>
              <a:cxnLst/>
              <a:rect l="textAreaLeft" t="textAreaTop" r="textAreaRight" b="textAreaBottom"/>
              <a:pathLst>
                <a:path w="2708" h="3077">
                  <a:moveTo>
                    <a:pt x="2161" y="0"/>
                  </a:moveTo>
                  <a:lnTo>
                    <a:pt x="60" y="1675"/>
                  </a:lnTo>
                  <a:lnTo>
                    <a:pt x="68" y="1680"/>
                  </a:lnTo>
                  <a:cubicBezTo>
                    <a:pt x="58" y="1683"/>
                    <a:pt x="53" y="1687"/>
                    <a:pt x="48" y="1693"/>
                  </a:cubicBezTo>
                  <a:cubicBezTo>
                    <a:pt x="1" y="1770"/>
                    <a:pt x="458" y="2139"/>
                    <a:pt x="1071" y="2517"/>
                  </a:cubicBezTo>
                  <a:cubicBezTo>
                    <a:pt x="1608" y="2848"/>
                    <a:pt x="2085" y="3077"/>
                    <a:pt x="2227" y="3077"/>
                  </a:cubicBezTo>
                  <a:cubicBezTo>
                    <a:pt x="2248" y="3077"/>
                    <a:pt x="2261" y="3072"/>
                    <a:pt x="2267" y="3063"/>
                  </a:cubicBezTo>
                  <a:cubicBezTo>
                    <a:pt x="2272" y="3057"/>
                    <a:pt x="2272" y="3048"/>
                    <a:pt x="2270" y="3040"/>
                  </a:cubicBezTo>
                  <a:lnTo>
                    <a:pt x="2270" y="3040"/>
                  </a:lnTo>
                  <a:lnTo>
                    <a:pt x="2279" y="3045"/>
                  </a:lnTo>
                  <a:lnTo>
                    <a:pt x="2708" y="245"/>
                  </a:lnTo>
                  <a:lnTo>
                    <a:pt x="216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9" name="Google Shape;1181;p17"/>
            <p:cNvSpPr/>
            <p:nvPr/>
          </p:nvSpPr>
          <p:spPr>
            <a:xfrm rot="13627200" flipV="1">
              <a:off x="8814600" y="3864960"/>
              <a:ext cx="254880" cy="289800"/>
            </a:xfrm>
            <a:custGeom>
              <a:avLst/>
              <a:gdLst>
                <a:gd name="textAreaLeft" fmla="*/ 0 w 254880"/>
                <a:gd name="textAreaRight" fmla="*/ 255240 w 254880"/>
                <a:gd name="textAreaTop" fmla="*/ -360 h 289800"/>
                <a:gd name="textAreaBottom" fmla="*/ 289800 h 289800"/>
              </a:gdLst>
              <a:ahLst/>
              <a:cxnLst/>
              <a:rect l="textAreaLeft" t="textAreaTop" r="textAreaRight" b="textAreaBottom"/>
              <a:pathLst>
                <a:path w="2706" h="3077">
                  <a:moveTo>
                    <a:pt x="2160" y="0"/>
                  </a:moveTo>
                  <a:lnTo>
                    <a:pt x="58" y="1675"/>
                  </a:lnTo>
                  <a:lnTo>
                    <a:pt x="66" y="1681"/>
                  </a:lnTo>
                  <a:cubicBezTo>
                    <a:pt x="58" y="1682"/>
                    <a:pt x="51" y="1687"/>
                    <a:pt x="48" y="1692"/>
                  </a:cubicBezTo>
                  <a:cubicBezTo>
                    <a:pt x="0" y="1770"/>
                    <a:pt x="458" y="2140"/>
                    <a:pt x="1071" y="2518"/>
                  </a:cubicBezTo>
                  <a:cubicBezTo>
                    <a:pt x="1606" y="2848"/>
                    <a:pt x="2084" y="3077"/>
                    <a:pt x="2227" y="3077"/>
                  </a:cubicBezTo>
                  <a:cubicBezTo>
                    <a:pt x="2247" y="3077"/>
                    <a:pt x="2261" y="3072"/>
                    <a:pt x="2267" y="3062"/>
                  </a:cubicBezTo>
                  <a:cubicBezTo>
                    <a:pt x="2270" y="3056"/>
                    <a:pt x="2271" y="3049"/>
                    <a:pt x="2268" y="3039"/>
                  </a:cubicBezTo>
                  <a:lnTo>
                    <a:pt x="2268" y="3039"/>
                  </a:lnTo>
                  <a:lnTo>
                    <a:pt x="2277" y="3045"/>
                  </a:lnTo>
                  <a:lnTo>
                    <a:pt x="2706" y="245"/>
                  </a:lnTo>
                  <a:lnTo>
                    <a:pt x="21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1182;p17"/>
            <p:cNvSpPr/>
            <p:nvPr/>
          </p:nvSpPr>
          <p:spPr>
            <a:xfrm rot="13627200" flipV="1">
              <a:off x="8750520" y="4754520"/>
              <a:ext cx="140760" cy="227880"/>
            </a:xfrm>
            <a:custGeom>
              <a:avLst/>
              <a:gdLst>
                <a:gd name="textAreaLeft" fmla="*/ 0 w 140760"/>
                <a:gd name="textAreaRight" fmla="*/ 141120 w 140760"/>
                <a:gd name="textAreaTop" fmla="*/ -360 h 227880"/>
                <a:gd name="textAreaBottom" fmla="*/ 227880 h 227880"/>
              </a:gdLst>
              <a:ahLst/>
              <a:cxnLst/>
              <a:rect l="textAreaLeft" t="textAreaTop" r="textAreaRight" b="textAreaBottom"/>
              <a:pathLst>
                <a:path w="1496" h="2422">
                  <a:moveTo>
                    <a:pt x="1496" y="1"/>
                  </a:moveTo>
                  <a:lnTo>
                    <a:pt x="1496" y="1"/>
                  </a:lnTo>
                  <a:cubicBezTo>
                    <a:pt x="1206" y="378"/>
                    <a:pt x="947" y="776"/>
                    <a:pt x="697" y="1179"/>
                  </a:cubicBezTo>
                  <a:cubicBezTo>
                    <a:pt x="448" y="1584"/>
                    <a:pt x="209" y="1994"/>
                    <a:pt x="1" y="2421"/>
                  </a:cubicBezTo>
                  <a:cubicBezTo>
                    <a:pt x="290" y="2043"/>
                    <a:pt x="549" y="1645"/>
                    <a:pt x="799" y="1243"/>
                  </a:cubicBezTo>
                  <a:cubicBezTo>
                    <a:pt x="1047" y="837"/>
                    <a:pt x="1287" y="428"/>
                    <a:pt x="149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183;p17"/>
            <p:cNvSpPr/>
            <p:nvPr/>
          </p:nvSpPr>
          <p:spPr>
            <a:xfrm rot="13627200" flipV="1">
              <a:off x="8936280" y="3962520"/>
              <a:ext cx="99360" cy="75600"/>
            </a:xfrm>
            <a:custGeom>
              <a:avLst/>
              <a:gdLst>
                <a:gd name="textAreaLeft" fmla="*/ 0 w 99360"/>
                <a:gd name="textAreaRight" fmla="*/ 99720 w 99360"/>
                <a:gd name="textAreaTop" fmla="*/ 360 h 75600"/>
                <a:gd name="textAreaBottom" fmla="*/ 76320 h 75600"/>
              </a:gdLst>
              <a:ahLst/>
              <a:cxnLst/>
              <a:rect l="textAreaLeft" t="textAreaTop" r="textAreaRight" b="textAreaBottom"/>
              <a:pathLst>
                <a:path w="1056" h="805">
                  <a:moveTo>
                    <a:pt x="1056" y="0"/>
                  </a:moveTo>
                  <a:lnTo>
                    <a:pt x="1056" y="0"/>
                  </a:lnTo>
                  <a:cubicBezTo>
                    <a:pt x="853" y="97"/>
                    <a:pt x="670" y="222"/>
                    <a:pt x="492" y="356"/>
                  </a:cubicBezTo>
                  <a:cubicBezTo>
                    <a:pt x="316" y="492"/>
                    <a:pt x="148" y="635"/>
                    <a:pt x="1" y="805"/>
                  </a:cubicBezTo>
                  <a:cubicBezTo>
                    <a:pt x="204" y="710"/>
                    <a:pt x="386" y="584"/>
                    <a:pt x="565" y="451"/>
                  </a:cubicBezTo>
                  <a:cubicBezTo>
                    <a:pt x="740" y="314"/>
                    <a:pt x="910" y="171"/>
                    <a:pt x="105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800" bIns="37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184;p17"/>
            <p:cNvSpPr/>
            <p:nvPr/>
          </p:nvSpPr>
          <p:spPr>
            <a:xfrm rot="13627200" flipV="1">
              <a:off x="8924400" y="4193280"/>
              <a:ext cx="128880" cy="208800"/>
            </a:xfrm>
            <a:custGeom>
              <a:avLst/>
              <a:gdLst>
                <a:gd name="textAreaLeft" fmla="*/ 0 w 128880"/>
                <a:gd name="textAreaRight" fmla="*/ 129240 w 128880"/>
                <a:gd name="textAreaTop" fmla="*/ 360 h 208800"/>
                <a:gd name="textAreaBottom" fmla="*/ 209520 h 208800"/>
              </a:gdLst>
              <a:ahLst/>
              <a:cxnLst/>
              <a:rect l="textAreaLeft" t="textAreaTop" r="textAreaRight" b="textAreaBottom"/>
              <a:pathLst>
                <a:path w="1372" h="2220">
                  <a:moveTo>
                    <a:pt x="1372" y="1"/>
                  </a:moveTo>
                  <a:cubicBezTo>
                    <a:pt x="1103" y="345"/>
                    <a:pt x="865" y="709"/>
                    <a:pt x="635" y="1079"/>
                  </a:cubicBezTo>
                  <a:cubicBezTo>
                    <a:pt x="408" y="1450"/>
                    <a:pt x="189" y="1825"/>
                    <a:pt x="0" y="2220"/>
                  </a:cubicBezTo>
                  <a:cubicBezTo>
                    <a:pt x="269" y="1876"/>
                    <a:pt x="507" y="1512"/>
                    <a:pt x="737" y="1142"/>
                  </a:cubicBezTo>
                  <a:cubicBezTo>
                    <a:pt x="964" y="771"/>
                    <a:pt x="1183" y="395"/>
                    <a:pt x="137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185;p17"/>
            <p:cNvSpPr/>
            <p:nvPr/>
          </p:nvSpPr>
          <p:spPr>
            <a:xfrm rot="13627200" flipV="1">
              <a:off x="8682480" y="5213160"/>
              <a:ext cx="49320" cy="100080"/>
            </a:xfrm>
            <a:custGeom>
              <a:avLst/>
              <a:gdLst>
                <a:gd name="textAreaLeft" fmla="*/ 0 w 49320"/>
                <a:gd name="textAreaRight" fmla="*/ 49680 w 49320"/>
                <a:gd name="textAreaTop" fmla="*/ 360 h 100080"/>
                <a:gd name="textAreaBottom" fmla="*/ 100800 h 100080"/>
              </a:gdLst>
              <a:ahLst/>
              <a:cxnLst/>
              <a:rect l="textAreaLeft" t="textAreaTop" r="textAreaRight" b="textAreaBottom"/>
              <a:pathLst>
                <a:path w="523" h="1064">
                  <a:moveTo>
                    <a:pt x="406" y="1"/>
                  </a:moveTo>
                  <a:cubicBezTo>
                    <a:pt x="262" y="150"/>
                    <a:pt x="143" y="320"/>
                    <a:pt x="32" y="493"/>
                  </a:cubicBezTo>
                  <a:cubicBezTo>
                    <a:pt x="0" y="657"/>
                    <a:pt x="100" y="818"/>
                    <a:pt x="222" y="916"/>
                  </a:cubicBezTo>
                  <a:cubicBezTo>
                    <a:pt x="310" y="986"/>
                    <a:pt x="415" y="1035"/>
                    <a:pt x="523" y="1064"/>
                  </a:cubicBezTo>
                  <a:cubicBezTo>
                    <a:pt x="431" y="986"/>
                    <a:pt x="333" y="911"/>
                    <a:pt x="258" y="816"/>
                  </a:cubicBezTo>
                  <a:cubicBezTo>
                    <a:pt x="194" y="735"/>
                    <a:pt x="141" y="639"/>
                    <a:pt x="145" y="536"/>
                  </a:cubicBezTo>
                  <a:lnTo>
                    <a:pt x="145" y="536"/>
                  </a:lnTo>
                  <a:cubicBezTo>
                    <a:pt x="245" y="364"/>
                    <a:pt x="339" y="188"/>
                    <a:pt x="40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4" name="Google Shape;1186;p17"/>
          <p:cNvGrpSpPr/>
          <p:nvPr/>
        </p:nvGrpSpPr>
        <p:grpSpPr>
          <a:xfrm>
            <a:off x="-968400" y="-17280"/>
            <a:ext cx="1784160" cy="1883160"/>
            <a:chOff x="-968400" y="-17280"/>
            <a:chExt cx="1784160" cy="1883160"/>
          </a:xfrm>
        </p:grpSpPr>
        <p:sp>
          <p:nvSpPr>
            <p:cNvPr id="605" name="Google Shape;1187;p17"/>
            <p:cNvSpPr/>
            <p:nvPr/>
          </p:nvSpPr>
          <p:spPr>
            <a:xfrm rot="79800">
              <a:off x="-947880" y="82080"/>
              <a:ext cx="1643040" cy="1764720"/>
            </a:xfrm>
            <a:custGeom>
              <a:avLst/>
              <a:gdLst>
                <a:gd name="textAreaLeft" fmla="*/ 0 w 1643040"/>
                <a:gd name="textAreaRight" fmla="*/ 1643400 w 1643040"/>
                <a:gd name="textAreaTop" fmla="*/ 0 h 1764720"/>
                <a:gd name="textAreaBottom" fmla="*/ 1765080 h 1764720"/>
              </a:gdLst>
              <a:ahLst/>
              <a:cxnLst/>
              <a:rect l="textAreaLeft" t="textAreaTop" r="textAreaRight" b="textAreaBottom"/>
              <a:pathLst>
                <a:path w="33770" h="36269">
                  <a:moveTo>
                    <a:pt x="11207" y="0"/>
                  </a:moveTo>
                  <a:lnTo>
                    <a:pt x="1" y="28917"/>
                  </a:lnTo>
                  <a:lnTo>
                    <a:pt x="23379" y="36268"/>
                  </a:lnTo>
                  <a:lnTo>
                    <a:pt x="33769" y="6495"/>
                  </a:lnTo>
                  <a:lnTo>
                    <a:pt x="1120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88;p17"/>
            <p:cNvSpPr/>
            <p:nvPr/>
          </p:nvSpPr>
          <p:spPr>
            <a:xfrm rot="79800">
              <a:off x="-850320" y="1440"/>
              <a:ext cx="1645920" cy="1766520"/>
            </a:xfrm>
            <a:custGeom>
              <a:avLst/>
              <a:gdLst>
                <a:gd name="textAreaLeft" fmla="*/ 0 w 1645920"/>
                <a:gd name="textAreaRight" fmla="*/ 1646280 w 1645920"/>
                <a:gd name="textAreaTop" fmla="*/ 0 h 1766520"/>
                <a:gd name="textAreaBottom" fmla="*/ 1766880 h 1766520"/>
              </a:gdLst>
              <a:ahLst/>
              <a:cxnLst/>
              <a:rect l="textAreaLeft" t="textAreaTop" r="textAreaRight" b="textAreaBottom"/>
              <a:pathLst>
                <a:path w="33833" h="36307">
                  <a:moveTo>
                    <a:pt x="11232" y="0"/>
                  </a:moveTo>
                  <a:lnTo>
                    <a:pt x="1" y="28969"/>
                  </a:lnTo>
                  <a:lnTo>
                    <a:pt x="23417" y="36307"/>
                  </a:lnTo>
                  <a:lnTo>
                    <a:pt x="33832" y="6480"/>
                  </a:lnTo>
                  <a:lnTo>
                    <a:pt x="112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7" name="Google Shape;1189;p17"/>
            <p:cNvSpPr/>
            <p:nvPr/>
          </p:nvSpPr>
          <p:spPr>
            <a:xfrm rot="79800">
              <a:off x="-914040" y="22680"/>
              <a:ext cx="1649160" cy="1768320"/>
            </a:xfrm>
            <a:custGeom>
              <a:avLst/>
              <a:gdLst>
                <a:gd name="textAreaLeft" fmla="*/ 0 w 1649160"/>
                <a:gd name="textAreaRight" fmla="*/ 1649520 w 1649160"/>
                <a:gd name="textAreaTop" fmla="*/ 0 h 1768320"/>
                <a:gd name="textAreaBottom" fmla="*/ 1768680 h 1768320"/>
              </a:gdLst>
              <a:ahLst/>
              <a:cxnLst/>
              <a:rect l="textAreaLeft" t="textAreaTop" r="textAreaRight" b="textAreaBottom"/>
              <a:pathLst>
                <a:path w="33900" h="36348">
                  <a:moveTo>
                    <a:pt x="11260" y="1"/>
                  </a:moveTo>
                  <a:lnTo>
                    <a:pt x="1" y="29029"/>
                  </a:lnTo>
                  <a:lnTo>
                    <a:pt x="23458" y="36347"/>
                  </a:lnTo>
                  <a:lnTo>
                    <a:pt x="33900" y="6462"/>
                  </a:lnTo>
                  <a:lnTo>
                    <a:pt x="11260"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1190;p17"/>
            <p:cNvSpPr/>
            <p:nvPr/>
          </p:nvSpPr>
          <p:spPr>
            <a:xfrm rot="79800">
              <a:off x="-377280" y="312120"/>
              <a:ext cx="920880" cy="243000"/>
            </a:xfrm>
            <a:custGeom>
              <a:avLst/>
              <a:gdLst>
                <a:gd name="textAreaLeft" fmla="*/ 0 w 920880"/>
                <a:gd name="textAreaRight" fmla="*/ 921240 w 920880"/>
                <a:gd name="textAreaTop" fmla="*/ 0 h 243000"/>
                <a:gd name="textAreaBottom" fmla="*/ 243360 h 243000"/>
              </a:gdLst>
              <a:ahLst/>
              <a:cxnLst/>
              <a:rect l="textAreaLeft" t="textAreaTop" r="textAreaRight" b="textAreaBottom"/>
              <a:pathLst>
                <a:path w="18933" h="5003" fill="none">
                  <a:moveTo>
                    <a:pt x="1" y="0"/>
                  </a:moveTo>
                  <a:lnTo>
                    <a:pt x="18932" y="500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91;p17"/>
            <p:cNvSpPr/>
            <p:nvPr/>
          </p:nvSpPr>
          <p:spPr>
            <a:xfrm rot="79800">
              <a:off x="-405000" y="411840"/>
              <a:ext cx="918000" cy="245880"/>
            </a:xfrm>
            <a:custGeom>
              <a:avLst/>
              <a:gdLst>
                <a:gd name="textAreaLeft" fmla="*/ 0 w 918000"/>
                <a:gd name="textAreaRight" fmla="*/ 918360 w 918000"/>
                <a:gd name="textAreaTop" fmla="*/ 0 h 245880"/>
                <a:gd name="textAreaBottom" fmla="*/ 246240 h 245880"/>
              </a:gdLst>
              <a:ahLst/>
              <a:cxnLst/>
              <a:rect l="textAreaLeft" t="textAreaTop" r="textAreaRight" b="textAreaBottom"/>
              <a:pathLst>
                <a:path w="18869" h="5059" fill="none">
                  <a:moveTo>
                    <a:pt x="0" y="0"/>
                  </a:moveTo>
                  <a:lnTo>
                    <a:pt x="18869" y="505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92;p17"/>
            <p:cNvSpPr/>
            <p:nvPr/>
          </p:nvSpPr>
          <p:spPr>
            <a:xfrm rot="79800">
              <a:off x="-446040" y="513360"/>
              <a:ext cx="914040" cy="248400"/>
            </a:xfrm>
            <a:custGeom>
              <a:avLst/>
              <a:gdLst>
                <a:gd name="textAreaLeft" fmla="*/ 0 w 914040"/>
                <a:gd name="textAreaRight" fmla="*/ 914400 w 914040"/>
                <a:gd name="textAreaTop" fmla="*/ 0 h 248400"/>
                <a:gd name="textAreaBottom" fmla="*/ 248760 h 248400"/>
              </a:gdLst>
              <a:ahLst/>
              <a:cxnLst/>
              <a:rect l="textAreaLeft" t="textAreaTop" r="textAreaRight" b="textAreaBottom"/>
              <a:pathLst>
                <a:path w="18789" h="5114" fill="none">
                  <a:moveTo>
                    <a:pt x="0" y="0"/>
                  </a:moveTo>
                  <a:lnTo>
                    <a:pt x="18788" y="5113"/>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1193;p17"/>
            <p:cNvSpPr/>
            <p:nvPr/>
          </p:nvSpPr>
          <p:spPr>
            <a:xfrm rot="79800">
              <a:off x="-528120" y="729720"/>
              <a:ext cx="905760" cy="254160"/>
            </a:xfrm>
            <a:custGeom>
              <a:avLst/>
              <a:gdLst>
                <a:gd name="textAreaLeft" fmla="*/ 0 w 905760"/>
                <a:gd name="textAreaRight" fmla="*/ 906120 w 905760"/>
                <a:gd name="textAreaTop" fmla="*/ 0 h 254160"/>
                <a:gd name="textAreaBottom" fmla="*/ 254520 h 254160"/>
              </a:gdLst>
              <a:ahLst/>
              <a:cxnLst/>
              <a:rect l="textAreaLeft" t="textAreaTop" r="textAreaRight" b="textAreaBottom"/>
              <a:pathLst>
                <a:path w="18619" h="5229" fill="none">
                  <a:moveTo>
                    <a:pt x="0" y="0"/>
                  </a:moveTo>
                  <a:lnTo>
                    <a:pt x="18619" y="5228"/>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2" name="Google Shape;1194;p17"/>
            <p:cNvSpPr/>
            <p:nvPr/>
          </p:nvSpPr>
          <p:spPr>
            <a:xfrm rot="79800">
              <a:off x="-564840" y="848160"/>
              <a:ext cx="901800" cy="257040"/>
            </a:xfrm>
            <a:custGeom>
              <a:avLst/>
              <a:gdLst>
                <a:gd name="textAreaLeft" fmla="*/ 0 w 901800"/>
                <a:gd name="textAreaRight" fmla="*/ 902160 w 901800"/>
                <a:gd name="textAreaTop" fmla="*/ 0 h 257040"/>
                <a:gd name="textAreaBottom" fmla="*/ 257400 h 257040"/>
              </a:gdLst>
              <a:ahLst/>
              <a:cxnLst/>
              <a:rect l="textAreaLeft" t="textAreaTop" r="textAreaRight" b="textAreaBottom"/>
              <a:pathLst>
                <a:path w="18538" h="5293" fill="none">
                  <a:moveTo>
                    <a:pt x="0" y="1"/>
                  </a:moveTo>
                  <a:lnTo>
                    <a:pt x="18538" y="5292"/>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5;p17"/>
            <p:cNvSpPr/>
            <p:nvPr/>
          </p:nvSpPr>
          <p:spPr>
            <a:xfrm rot="79800">
              <a:off x="-606600" y="976680"/>
              <a:ext cx="897480" cy="260640"/>
            </a:xfrm>
            <a:custGeom>
              <a:avLst/>
              <a:gdLst>
                <a:gd name="textAreaLeft" fmla="*/ 0 w 897480"/>
                <a:gd name="textAreaRight" fmla="*/ 897840 w 897480"/>
                <a:gd name="textAreaTop" fmla="*/ 0 h 260640"/>
                <a:gd name="textAreaBottom" fmla="*/ 261000 h 260640"/>
              </a:gdLst>
              <a:ahLst/>
              <a:cxnLst/>
              <a:rect l="textAreaLeft" t="textAreaTop" r="textAreaRight" b="textAreaBottom"/>
              <a:pathLst>
                <a:path w="18451" h="5361" fill="none">
                  <a:moveTo>
                    <a:pt x="1" y="0"/>
                  </a:moveTo>
                  <a:lnTo>
                    <a:pt x="18451" y="5360"/>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196;p17"/>
            <p:cNvSpPr/>
            <p:nvPr/>
          </p:nvSpPr>
          <p:spPr>
            <a:xfrm rot="79800">
              <a:off x="-748800" y="1086480"/>
              <a:ext cx="1000800" cy="550440"/>
            </a:xfrm>
            <a:custGeom>
              <a:avLst/>
              <a:gdLst>
                <a:gd name="textAreaLeft" fmla="*/ 0 w 1000800"/>
                <a:gd name="textAreaRight" fmla="*/ 1001160 w 1000800"/>
                <a:gd name="textAreaTop" fmla="*/ 0 h 550440"/>
                <a:gd name="textAreaBottom" fmla="*/ 550800 h 550440"/>
              </a:gdLst>
              <a:ahLst/>
              <a:cxnLst/>
              <a:rect l="textAreaLeft" t="textAreaTop" r="textAreaRight" b="textAreaBottom"/>
              <a:pathLst>
                <a:path w="20577" h="11316">
                  <a:moveTo>
                    <a:pt x="2283" y="0"/>
                  </a:moveTo>
                  <a:lnTo>
                    <a:pt x="0" y="5765"/>
                  </a:lnTo>
                  <a:lnTo>
                    <a:pt x="18813" y="11315"/>
                  </a:lnTo>
                  <a:lnTo>
                    <a:pt x="20577" y="5334"/>
                  </a:lnTo>
                  <a:lnTo>
                    <a:pt x="22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197;p17"/>
            <p:cNvSpPr/>
            <p:nvPr/>
          </p:nvSpPr>
          <p:spPr>
            <a:xfrm rot="79800">
              <a:off x="199440" y="291240"/>
              <a:ext cx="385200" cy="266400"/>
            </a:xfrm>
            <a:custGeom>
              <a:avLst/>
              <a:gdLst>
                <a:gd name="textAreaLeft" fmla="*/ 0 w 385200"/>
                <a:gd name="textAreaRight" fmla="*/ 385560 w 385200"/>
                <a:gd name="textAreaTop" fmla="*/ 0 h 266400"/>
                <a:gd name="textAreaBottom" fmla="*/ 266760 h 266400"/>
              </a:gdLst>
              <a:ahLst/>
              <a:cxnLst/>
              <a:rect l="textAreaLeft" t="textAreaTop" r="textAreaRight" b="textAreaBottom"/>
              <a:pathLst>
                <a:path w="7920" h="5479" fill="none">
                  <a:moveTo>
                    <a:pt x="6588" y="812"/>
                  </a:moveTo>
                  <a:cubicBezTo>
                    <a:pt x="6007" y="235"/>
                    <a:pt x="5007" y="0"/>
                    <a:pt x="3949" y="27"/>
                  </a:cubicBezTo>
                  <a:cubicBezTo>
                    <a:pt x="3596" y="36"/>
                    <a:pt x="3228" y="73"/>
                    <a:pt x="2870" y="206"/>
                  </a:cubicBezTo>
                  <a:cubicBezTo>
                    <a:pt x="2442" y="363"/>
                    <a:pt x="2065" y="639"/>
                    <a:pt x="1707" y="909"/>
                  </a:cubicBezTo>
                  <a:cubicBezTo>
                    <a:pt x="1146" y="1333"/>
                    <a:pt x="567" y="1790"/>
                    <a:pt x="310" y="2330"/>
                  </a:cubicBezTo>
                  <a:cubicBezTo>
                    <a:pt x="0" y="2974"/>
                    <a:pt x="223" y="3589"/>
                    <a:pt x="585" y="4058"/>
                  </a:cubicBezTo>
                  <a:cubicBezTo>
                    <a:pt x="1078" y="4701"/>
                    <a:pt x="1851" y="5192"/>
                    <a:pt x="2842" y="5334"/>
                  </a:cubicBezTo>
                  <a:cubicBezTo>
                    <a:pt x="3837" y="5478"/>
                    <a:pt x="5073" y="5244"/>
                    <a:pt x="6070" y="4628"/>
                  </a:cubicBezTo>
                  <a:cubicBezTo>
                    <a:pt x="7088" y="3998"/>
                    <a:pt x="7778" y="3005"/>
                    <a:pt x="7849" y="2115"/>
                  </a:cubicBezTo>
                  <a:cubicBezTo>
                    <a:pt x="7919" y="1215"/>
                    <a:pt x="7372" y="452"/>
                    <a:pt x="6462" y="104"/>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198;p17"/>
            <p:cNvSpPr/>
            <p:nvPr/>
          </p:nvSpPr>
          <p:spPr>
            <a:xfrm rot="79800">
              <a:off x="303480" y="365400"/>
              <a:ext cx="113400" cy="111600"/>
            </a:xfrm>
            <a:custGeom>
              <a:avLst/>
              <a:gdLst>
                <a:gd name="textAreaLeft" fmla="*/ 0 w 113400"/>
                <a:gd name="textAreaRight" fmla="*/ 113760 w 113400"/>
                <a:gd name="textAreaTop" fmla="*/ 0 h 111600"/>
                <a:gd name="textAreaBottom" fmla="*/ 111960 h 111600"/>
              </a:gdLst>
              <a:ahLst/>
              <a:cxnLst/>
              <a:rect l="textAreaLeft" t="textAreaTop" r="textAreaRight" b="textAreaBottom"/>
              <a:pathLst>
                <a:path w="2338" h="2304" fill="none">
                  <a:moveTo>
                    <a:pt x="0" y="1778"/>
                  </a:moveTo>
                  <a:cubicBezTo>
                    <a:pt x="575" y="1179"/>
                    <a:pt x="1181" y="555"/>
                    <a:pt x="1969" y="123"/>
                  </a:cubicBezTo>
                  <a:cubicBezTo>
                    <a:pt x="2087" y="58"/>
                    <a:pt x="2255" y="1"/>
                    <a:pt x="2310" y="77"/>
                  </a:cubicBezTo>
                  <a:cubicBezTo>
                    <a:pt x="2337" y="116"/>
                    <a:pt x="2317" y="175"/>
                    <a:pt x="2297" y="228"/>
                  </a:cubicBezTo>
                  <a:cubicBezTo>
                    <a:pt x="2025" y="929"/>
                    <a:pt x="1745" y="1620"/>
                    <a:pt x="1455" y="2303"/>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55800" bIns="55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199;p17"/>
            <p:cNvSpPr/>
            <p:nvPr/>
          </p:nvSpPr>
          <p:spPr>
            <a:xfrm rot="79800">
              <a:off x="298800" y="426960"/>
              <a:ext cx="116280" cy="24840"/>
            </a:xfrm>
            <a:custGeom>
              <a:avLst/>
              <a:gdLst>
                <a:gd name="textAreaLeft" fmla="*/ 0 w 116280"/>
                <a:gd name="textAreaRight" fmla="*/ 116640 w 116280"/>
                <a:gd name="textAreaTop" fmla="*/ 0 h 24840"/>
                <a:gd name="textAreaBottom" fmla="*/ 25200 h 24840"/>
              </a:gdLst>
              <a:ahLst/>
              <a:cxnLst/>
              <a:rect l="textAreaLeft" t="textAreaTop" r="textAreaRight" b="textAreaBottom"/>
              <a:pathLst>
                <a:path w="2395" h="517" fill="none">
                  <a:moveTo>
                    <a:pt x="1" y="1"/>
                  </a:moveTo>
                  <a:cubicBezTo>
                    <a:pt x="837" y="56"/>
                    <a:pt x="1624" y="225"/>
                    <a:pt x="2318" y="505"/>
                  </a:cubicBezTo>
                  <a:cubicBezTo>
                    <a:pt x="2335" y="512"/>
                    <a:pt x="2362" y="516"/>
                    <a:pt x="2378" y="500"/>
                  </a:cubicBezTo>
                  <a:cubicBezTo>
                    <a:pt x="2394" y="484"/>
                    <a:pt x="2345" y="483"/>
                    <a:pt x="2357" y="496"/>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00;p17"/>
            <p:cNvSpPr/>
            <p:nvPr/>
          </p:nvSpPr>
          <p:spPr>
            <a:xfrm rot="79800">
              <a:off x="441000" y="444600"/>
              <a:ext cx="74160" cy="14400"/>
            </a:xfrm>
            <a:custGeom>
              <a:avLst/>
              <a:gdLst>
                <a:gd name="textAreaLeft" fmla="*/ 0 w 74160"/>
                <a:gd name="textAreaRight" fmla="*/ 74520 w 74160"/>
                <a:gd name="textAreaTop" fmla="*/ 0 h 14400"/>
                <a:gd name="textAreaBottom" fmla="*/ 14760 h 14400"/>
              </a:gdLst>
              <a:ahLst/>
              <a:cxnLst/>
              <a:rect l="textAreaLeft" t="textAreaTop" r="textAreaRight" b="textAreaBottom"/>
              <a:pathLst>
                <a:path w="1535" h="306" fill="none">
                  <a:moveTo>
                    <a:pt x="1" y="0"/>
                  </a:moveTo>
                  <a:cubicBezTo>
                    <a:pt x="536" y="62"/>
                    <a:pt x="1051" y="164"/>
                    <a:pt x="1535" y="305"/>
                  </a:cubicBezTo>
                </a:path>
              </a:pathLst>
            </a:custGeom>
            <a:noFill/>
            <a:ln w="9525" cap="rnd">
              <a:solidFill>
                <a:srgbClr val="FF8100"/>
              </a:solidFill>
              <a:miter/>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01;p17"/>
            <p:cNvSpPr/>
            <p:nvPr/>
          </p:nvSpPr>
          <p:spPr>
            <a:xfrm rot="79800">
              <a:off x="-328680" y="201960"/>
              <a:ext cx="505440" cy="132120"/>
            </a:xfrm>
            <a:custGeom>
              <a:avLst/>
              <a:gdLst>
                <a:gd name="textAreaLeft" fmla="*/ 0 w 505440"/>
                <a:gd name="textAreaRight" fmla="*/ 505800 w 505440"/>
                <a:gd name="textAreaTop" fmla="*/ 0 h 132120"/>
                <a:gd name="textAreaBottom" fmla="*/ 132480 h 132120"/>
              </a:gdLst>
              <a:ahLst/>
              <a:cxnLst/>
              <a:rect l="textAreaLeft" t="textAreaTop" r="textAreaRight" b="textAreaBottom"/>
              <a:pathLst>
                <a:path w="10394" h="2725" fill="none">
                  <a:moveTo>
                    <a:pt x="1" y="1"/>
                  </a:moveTo>
                  <a:lnTo>
                    <a:pt x="10393" y="2725"/>
                  </a:lnTo>
                </a:path>
              </a:pathLst>
            </a:custGeom>
            <a:noFill/>
            <a:ln w="4775">
              <a:solidFill>
                <a:srgbClr val="061937"/>
              </a:solidFill>
              <a:miter/>
            </a:ln>
          </p:spPr>
          <p:style>
            <a:lnRef idx="0">
              <a:scrgbClr r="0" g="0" b="0"/>
            </a:lnRef>
            <a:fillRef idx="0">
              <a:scrgbClr r="0" g="0" b="0"/>
            </a:fillRef>
            <a:effectRef idx="0">
              <a:scrgbClr r="0" g="0" b="0"/>
            </a:effectRef>
            <a:fontRef idx="minor"/>
          </p:style>
          <p:txBody>
            <a:bodyPr tIns="66240" bIns="66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20" name="Google Shape;1202;p17"/>
          <p:cNvSpPr/>
          <p:nvPr/>
        </p:nvSpPr>
        <p:spPr>
          <a:xfrm rot="5400000">
            <a:off x="8432640" y="2660040"/>
            <a:ext cx="992520" cy="362880"/>
          </a:xfrm>
          <a:custGeom>
            <a:avLst/>
            <a:gdLst>
              <a:gd name="textAreaLeft" fmla="*/ 0 w 992520"/>
              <a:gd name="textAreaRight" fmla="*/ 992880 w 992520"/>
              <a:gd name="textAreaTop" fmla="*/ 0 h 362880"/>
              <a:gd name="textAreaBottom" fmla="*/ 363240 h 362880"/>
            </a:gdLst>
            <a:ahLst/>
            <a:cxnLst/>
            <a:rect l="textAreaLeft" t="textAreaTop" r="textAreaRight" b="textAreaBottom"/>
            <a:pathLst>
              <a:path w="15032" h="5554">
                <a:moveTo>
                  <a:pt x="7715" y="1"/>
                </a:moveTo>
                <a:cubicBezTo>
                  <a:pt x="7694" y="1"/>
                  <a:pt x="7673" y="7"/>
                  <a:pt x="7651" y="19"/>
                </a:cubicBezTo>
                <a:lnTo>
                  <a:pt x="4719" y="1745"/>
                </a:lnTo>
                <a:cubicBezTo>
                  <a:pt x="3738" y="2322"/>
                  <a:pt x="2757" y="2899"/>
                  <a:pt x="1774" y="3476"/>
                </a:cubicBezTo>
                <a:lnTo>
                  <a:pt x="119" y="4449"/>
                </a:lnTo>
                <a:cubicBezTo>
                  <a:pt x="1" y="4518"/>
                  <a:pt x="73" y="4684"/>
                  <a:pt x="183" y="4684"/>
                </a:cubicBezTo>
                <a:cubicBezTo>
                  <a:pt x="203" y="4684"/>
                  <a:pt x="224" y="4679"/>
                  <a:pt x="245" y="4666"/>
                </a:cubicBezTo>
                <a:lnTo>
                  <a:pt x="245" y="4667"/>
                </a:lnTo>
                <a:lnTo>
                  <a:pt x="3178" y="2942"/>
                </a:lnTo>
                <a:cubicBezTo>
                  <a:pt x="4160" y="2365"/>
                  <a:pt x="5141" y="1788"/>
                  <a:pt x="6122" y="1211"/>
                </a:cubicBezTo>
                <a:lnTo>
                  <a:pt x="7101" y="635"/>
                </a:lnTo>
                <a:lnTo>
                  <a:pt x="7101" y="635"/>
                </a:lnTo>
                <a:cubicBezTo>
                  <a:pt x="6042" y="1841"/>
                  <a:pt x="4983" y="3044"/>
                  <a:pt x="3925" y="4250"/>
                </a:cubicBezTo>
                <a:cubicBezTo>
                  <a:pt x="3639" y="4577"/>
                  <a:pt x="3309" y="4995"/>
                  <a:pt x="3449" y="5459"/>
                </a:cubicBezTo>
                <a:cubicBezTo>
                  <a:pt x="3463" y="5506"/>
                  <a:pt x="3516" y="5553"/>
                  <a:pt x="3569" y="5553"/>
                </a:cubicBezTo>
                <a:cubicBezTo>
                  <a:pt x="3581" y="5553"/>
                  <a:pt x="3592" y="5551"/>
                  <a:pt x="3603" y="5547"/>
                </a:cubicBezTo>
                <a:cubicBezTo>
                  <a:pt x="4535" y="5154"/>
                  <a:pt x="5381" y="4603"/>
                  <a:pt x="6210" y="4028"/>
                </a:cubicBezTo>
                <a:cubicBezTo>
                  <a:pt x="7032" y="3460"/>
                  <a:pt x="7842" y="2869"/>
                  <a:pt x="8724" y="2397"/>
                </a:cubicBezTo>
                <a:cubicBezTo>
                  <a:pt x="9090" y="2201"/>
                  <a:pt x="9466" y="2029"/>
                  <a:pt x="9855" y="1891"/>
                </a:cubicBezTo>
                <a:lnTo>
                  <a:pt x="9855" y="1891"/>
                </a:lnTo>
                <a:cubicBezTo>
                  <a:pt x="9191" y="2691"/>
                  <a:pt x="8528" y="3491"/>
                  <a:pt x="7865" y="4290"/>
                </a:cubicBezTo>
                <a:cubicBezTo>
                  <a:pt x="7652" y="4547"/>
                  <a:pt x="7439" y="4803"/>
                  <a:pt x="7226" y="5059"/>
                </a:cubicBezTo>
                <a:cubicBezTo>
                  <a:pt x="7186" y="5108"/>
                  <a:pt x="7174" y="5172"/>
                  <a:pt x="7216" y="5224"/>
                </a:cubicBezTo>
                <a:cubicBezTo>
                  <a:pt x="7241" y="5255"/>
                  <a:pt x="7279" y="5275"/>
                  <a:pt x="7318" y="5275"/>
                </a:cubicBezTo>
                <a:cubicBezTo>
                  <a:pt x="7339" y="5275"/>
                  <a:pt x="7360" y="5269"/>
                  <a:pt x="7379" y="5257"/>
                </a:cubicBezTo>
                <a:cubicBezTo>
                  <a:pt x="7985" y="4865"/>
                  <a:pt x="8590" y="4473"/>
                  <a:pt x="9198" y="4082"/>
                </a:cubicBezTo>
                <a:cubicBezTo>
                  <a:pt x="9500" y="3886"/>
                  <a:pt x="9804" y="3689"/>
                  <a:pt x="10107" y="3493"/>
                </a:cubicBezTo>
                <a:cubicBezTo>
                  <a:pt x="10334" y="3347"/>
                  <a:pt x="10603" y="3122"/>
                  <a:pt x="10889" y="3122"/>
                </a:cubicBezTo>
                <a:cubicBezTo>
                  <a:pt x="10901" y="3122"/>
                  <a:pt x="10913" y="3123"/>
                  <a:pt x="10925" y="3123"/>
                </a:cubicBezTo>
                <a:cubicBezTo>
                  <a:pt x="11028" y="3131"/>
                  <a:pt x="11139" y="3174"/>
                  <a:pt x="11207" y="3254"/>
                </a:cubicBezTo>
                <a:cubicBezTo>
                  <a:pt x="11289" y="3352"/>
                  <a:pt x="11263" y="3474"/>
                  <a:pt x="11234" y="3590"/>
                </a:cubicBezTo>
                <a:cubicBezTo>
                  <a:pt x="11197" y="3735"/>
                  <a:pt x="11159" y="3882"/>
                  <a:pt x="11199" y="4030"/>
                </a:cubicBezTo>
                <a:cubicBezTo>
                  <a:pt x="11230" y="4135"/>
                  <a:pt x="11291" y="4223"/>
                  <a:pt x="11378" y="4287"/>
                </a:cubicBezTo>
                <a:cubicBezTo>
                  <a:pt x="11502" y="4379"/>
                  <a:pt x="11659" y="4410"/>
                  <a:pt x="11814" y="4410"/>
                </a:cubicBezTo>
                <a:cubicBezTo>
                  <a:pt x="11871" y="4410"/>
                  <a:pt x="11929" y="4405"/>
                  <a:pt x="11984" y="4398"/>
                </a:cubicBezTo>
                <a:cubicBezTo>
                  <a:pt x="12253" y="4365"/>
                  <a:pt x="12486" y="4259"/>
                  <a:pt x="12732" y="4151"/>
                </a:cubicBezTo>
                <a:cubicBezTo>
                  <a:pt x="13473" y="3823"/>
                  <a:pt x="14214" y="3495"/>
                  <a:pt x="14954" y="3168"/>
                </a:cubicBezTo>
                <a:cubicBezTo>
                  <a:pt x="15017" y="3141"/>
                  <a:pt x="15032" y="3050"/>
                  <a:pt x="15000" y="2995"/>
                </a:cubicBezTo>
                <a:cubicBezTo>
                  <a:pt x="14976" y="2954"/>
                  <a:pt x="14936" y="2936"/>
                  <a:pt x="14895" y="2936"/>
                </a:cubicBezTo>
                <a:cubicBezTo>
                  <a:pt x="14872" y="2936"/>
                  <a:pt x="14849" y="2941"/>
                  <a:pt x="14827" y="2951"/>
                </a:cubicBezTo>
                <a:cubicBezTo>
                  <a:pt x="14167" y="3243"/>
                  <a:pt x="13506" y="3535"/>
                  <a:pt x="12846" y="3827"/>
                </a:cubicBezTo>
                <a:cubicBezTo>
                  <a:pt x="12590" y="3941"/>
                  <a:pt x="12335" y="4077"/>
                  <a:pt x="12057" y="4134"/>
                </a:cubicBezTo>
                <a:cubicBezTo>
                  <a:pt x="11982" y="4148"/>
                  <a:pt x="11897" y="4160"/>
                  <a:pt x="11813" y="4160"/>
                </a:cubicBezTo>
                <a:cubicBezTo>
                  <a:pt x="11703" y="4160"/>
                  <a:pt x="11595" y="4140"/>
                  <a:pt x="11516" y="4079"/>
                </a:cubicBezTo>
                <a:cubicBezTo>
                  <a:pt x="11499" y="4066"/>
                  <a:pt x="11476" y="4037"/>
                  <a:pt x="11460" y="4010"/>
                </a:cubicBezTo>
                <a:cubicBezTo>
                  <a:pt x="11441" y="3974"/>
                  <a:pt x="11431" y="3922"/>
                  <a:pt x="11433" y="3873"/>
                </a:cubicBezTo>
                <a:cubicBezTo>
                  <a:pt x="11437" y="3723"/>
                  <a:pt x="11509" y="3584"/>
                  <a:pt x="11515" y="3433"/>
                </a:cubicBezTo>
                <a:cubicBezTo>
                  <a:pt x="11526" y="3152"/>
                  <a:pt x="11300" y="2938"/>
                  <a:pt x="11037" y="2886"/>
                </a:cubicBezTo>
                <a:cubicBezTo>
                  <a:pt x="10989" y="2877"/>
                  <a:pt x="10942" y="2872"/>
                  <a:pt x="10896" y="2872"/>
                </a:cubicBezTo>
                <a:cubicBezTo>
                  <a:pt x="10642" y="2872"/>
                  <a:pt x="10407" y="3001"/>
                  <a:pt x="10194" y="3138"/>
                </a:cubicBezTo>
                <a:cubicBezTo>
                  <a:pt x="9893" y="3331"/>
                  <a:pt x="9592" y="3526"/>
                  <a:pt x="9291" y="3721"/>
                </a:cubicBezTo>
                <a:cubicBezTo>
                  <a:pt x="8839" y="4014"/>
                  <a:pt x="8386" y="4306"/>
                  <a:pt x="7933" y="4599"/>
                </a:cubicBezTo>
                <a:lnTo>
                  <a:pt x="7933" y="4599"/>
                </a:lnTo>
                <a:cubicBezTo>
                  <a:pt x="8515" y="3899"/>
                  <a:pt x="9095" y="3198"/>
                  <a:pt x="9677" y="2499"/>
                </a:cubicBezTo>
                <a:cubicBezTo>
                  <a:pt x="9890" y="2243"/>
                  <a:pt x="10103" y="1986"/>
                  <a:pt x="10316" y="1730"/>
                </a:cubicBezTo>
                <a:cubicBezTo>
                  <a:pt x="10383" y="1648"/>
                  <a:pt x="10334" y="1514"/>
                  <a:pt x="10230" y="1514"/>
                </a:cubicBezTo>
                <a:cubicBezTo>
                  <a:pt x="10219" y="1514"/>
                  <a:pt x="10206" y="1515"/>
                  <a:pt x="10194" y="1519"/>
                </a:cubicBezTo>
                <a:cubicBezTo>
                  <a:pt x="9229" y="1795"/>
                  <a:pt x="8347" y="2283"/>
                  <a:pt x="7514" y="2830"/>
                </a:cubicBezTo>
                <a:cubicBezTo>
                  <a:pt x="6674" y="3379"/>
                  <a:pt x="5872" y="3987"/>
                  <a:pt x="5019" y="4518"/>
                </a:cubicBezTo>
                <a:cubicBezTo>
                  <a:pt x="4584" y="4788"/>
                  <a:pt x="4137" y="5039"/>
                  <a:pt x="3668" y="5247"/>
                </a:cubicBezTo>
                <a:lnTo>
                  <a:pt x="3668" y="5247"/>
                </a:lnTo>
                <a:cubicBezTo>
                  <a:pt x="3659" y="4931"/>
                  <a:pt x="3916" y="4640"/>
                  <a:pt x="4112" y="4417"/>
                </a:cubicBezTo>
                <a:cubicBezTo>
                  <a:pt x="4413" y="4075"/>
                  <a:pt x="4712" y="3733"/>
                  <a:pt x="5013" y="3391"/>
                </a:cubicBezTo>
                <a:cubicBezTo>
                  <a:pt x="5607" y="2716"/>
                  <a:pt x="6202" y="2040"/>
                  <a:pt x="6796" y="1363"/>
                </a:cubicBezTo>
                <a:lnTo>
                  <a:pt x="7803" y="218"/>
                </a:lnTo>
                <a:cubicBezTo>
                  <a:pt x="7878" y="132"/>
                  <a:pt x="7812" y="1"/>
                  <a:pt x="7715" y="1"/>
                </a:cubicBezTo>
                <a:close/>
              </a:path>
            </a:pathLst>
          </a:custGeom>
          <a:solidFill>
            <a:schemeClr val="dk2"/>
          </a:solidFill>
          <a:ln w="9525">
            <a:solidFill>
              <a:srgbClr val="06B2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62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622" name="Google Shape;1205;p18"/>
          <p:cNvGrpSpPr/>
          <p:nvPr/>
        </p:nvGrpSpPr>
        <p:grpSpPr>
          <a:xfrm>
            <a:off x="7649640" y="3914640"/>
            <a:ext cx="2015640" cy="2097000"/>
            <a:chOff x="7649640" y="3914640"/>
            <a:chExt cx="2015640" cy="2097000"/>
          </a:xfrm>
        </p:grpSpPr>
        <p:sp>
          <p:nvSpPr>
            <p:cNvPr id="623" name="Google Shape;1206;p18"/>
            <p:cNvSpPr/>
            <p:nvPr/>
          </p:nvSpPr>
          <p:spPr>
            <a:xfrm rot="18900600" flipV="1">
              <a:off x="8017920" y="4366440"/>
              <a:ext cx="1501200" cy="1034640"/>
            </a:xfrm>
            <a:custGeom>
              <a:avLst/>
              <a:gdLst>
                <a:gd name="textAreaLeft" fmla="*/ 0 w 1501200"/>
                <a:gd name="textAreaRight" fmla="*/ 1501560 w 1501200"/>
                <a:gd name="textAreaTop" fmla="*/ 360 h 1034640"/>
                <a:gd name="textAreaBottom" fmla="*/ 1035360 h 1034640"/>
              </a:gdLst>
              <a:ahLst/>
              <a:cxnLst/>
              <a:rect l="textAreaLeft" t="textAreaTop" r="textAreaRight" b="textAreaBottom"/>
              <a:pathLst>
                <a:path w="39132" h="27177">
                  <a:moveTo>
                    <a:pt x="37085" y="1"/>
                  </a:moveTo>
                  <a:lnTo>
                    <a:pt x="3693" y="21832"/>
                  </a:lnTo>
                  <a:lnTo>
                    <a:pt x="1" y="27177"/>
                  </a:lnTo>
                  <a:lnTo>
                    <a:pt x="1" y="27177"/>
                  </a:lnTo>
                  <a:lnTo>
                    <a:pt x="4344" y="23179"/>
                  </a:lnTo>
                  <a:lnTo>
                    <a:pt x="4092" y="24455"/>
                  </a:lnTo>
                  <a:lnTo>
                    <a:pt x="5068" y="24496"/>
                  </a:lnTo>
                  <a:lnTo>
                    <a:pt x="4768" y="25815"/>
                  </a:lnTo>
                  <a:lnTo>
                    <a:pt x="4768" y="25815"/>
                  </a:lnTo>
                  <a:lnTo>
                    <a:pt x="5656" y="25697"/>
                  </a:lnTo>
                  <a:lnTo>
                    <a:pt x="39131" y="4066"/>
                  </a:lnTo>
                  <a:lnTo>
                    <a:pt x="37709" y="3725"/>
                  </a:lnTo>
                  <a:lnTo>
                    <a:pt x="38128" y="1312"/>
                  </a:lnTo>
                  <a:lnTo>
                    <a:pt x="37085"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4" name="Google Shape;1207;p18"/>
            <p:cNvSpPr/>
            <p:nvPr/>
          </p:nvSpPr>
          <p:spPr>
            <a:xfrm rot="18900600" flipV="1">
              <a:off x="7888320" y="4901040"/>
              <a:ext cx="286560" cy="200520"/>
            </a:xfrm>
            <a:custGeom>
              <a:avLst/>
              <a:gdLst>
                <a:gd name="textAreaLeft" fmla="*/ 0 w 286560"/>
                <a:gd name="textAreaRight" fmla="*/ 286920 w 286560"/>
                <a:gd name="textAreaTop" fmla="*/ -360 h 200520"/>
                <a:gd name="textAreaBottom" fmla="*/ 200520 h 200520"/>
              </a:gdLst>
              <a:ahLst/>
              <a:cxnLst/>
              <a:rect l="textAreaLeft" t="textAreaTop" r="textAreaRight" b="textAreaBottom"/>
              <a:pathLst>
                <a:path w="7479" h="5275">
                  <a:moveTo>
                    <a:pt x="4064" y="0"/>
                  </a:moveTo>
                  <a:lnTo>
                    <a:pt x="1228" y="3152"/>
                  </a:lnTo>
                  <a:lnTo>
                    <a:pt x="0" y="4514"/>
                  </a:lnTo>
                  <a:lnTo>
                    <a:pt x="436" y="5274"/>
                  </a:lnTo>
                  <a:lnTo>
                    <a:pt x="2351" y="4792"/>
                  </a:lnTo>
                  <a:lnTo>
                    <a:pt x="6027" y="3867"/>
                  </a:lnTo>
                  <a:lnTo>
                    <a:pt x="7479" y="1638"/>
                  </a:lnTo>
                  <a:cubicBezTo>
                    <a:pt x="7479" y="1638"/>
                    <a:pt x="6336" y="1"/>
                    <a:pt x="6201" y="1"/>
                  </a:cubicBezTo>
                  <a:cubicBezTo>
                    <a:pt x="6200" y="1"/>
                    <a:pt x="6198" y="1"/>
                    <a:pt x="6197" y="2"/>
                  </a:cubicBezTo>
                  <a:cubicBezTo>
                    <a:pt x="6161" y="16"/>
                    <a:pt x="5921" y="21"/>
                    <a:pt x="5615" y="21"/>
                  </a:cubicBezTo>
                  <a:cubicBezTo>
                    <a:pt x="4982" y="21"/>
                    <a:pt x="4064" y="0"/>
                    <a:pt x="4064"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1208;p18"/>
            <p:cNvSpPr/>
            <p:nvPr/>
          </p:nvSpPr>
          <p:spPr>
            <a:xfrm rot="18900600" flipV="1">
              <a:off x="8137440" y="4338000"/>
              <a:ext cx="1376280" cy="981360"/>
            </a:xfrm>
            <a:custGeom>
              <a:avLst/>
              <a:gdLst>
                <a:gd name="textAreaLeft" fmla="*/ 0 w 1376280"/>
                <a:gd name="textAreaRight" fmla="*/ 1376640 w 1376280"/>
                <a:gd name="textAreaTop" fmla="*/ 360 h 981360"/>
                <a:gd name="textAreaBottom" fmla="*/ 982080 h 981360"/>
              </a:gdLst>
              <a:ahLst/>
              <a:cxnLst/>
              <a:rect l="textAreaLeft" t="textAreaTop" r="textAreaRight" b="textAreaBottom"/>
              <a:pathLst>
                <a:path w="35883" h="25761">
                  <a:moveTo>
                    <a:pt x="33806" y="0"/>
                  </a:moveTo>
                  <a:lnTo>
                    <a:pt x="445" y="21777"/>
                  </a:lnTo>
                  <a:lnTo>
                    <a:pt x="0" y="23157"/>
                  </a:lnTo>
                  <a:lnTo>
                    <a:pt x="0" y="23157"/>
                  </a:lnTo>
                  <a:lnTo>
                    <a:pt x="1095" y="23124"/>
                  </a:lnTo>
                  <a:lnTo>
                    <a:pt x="842" y="24400"/>
                  </a:lnTo>
                  <a:lnTo>
                    <a:pt x="1818" y="24441"/>
                  </a:lnTo>
                  <a:lnTo>
                    <a:pt x="1518" y="25760"/>
                  </a:lnTo>
                  <a:lnTo>
                    <a:pt x="2408" y="25644"/>
                  </a:lnTo>
                  <a:lnTo>
                    <a:pt x="35882" y="4012"/>
                  </a:lnTo>
                  <a:lnTo>
                    <a:pt x="34993" y="3425"/>
                  </a:lnTo>
                  <a:lnTo>
                    <a:pt x="33993" y="1543"/>
                  </a:lnTo>
                  <a:lnTo>
                    <a:pt x="3380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1209;p18"/>
            <p:cNvSpPr/>
            <p:nvPr/>
          </p:nvSpPr>
          <p:spPr>
            <a:xfrm rot="18900600" flipV="1">
              <a:off x="9537840" y="4588560"/>
              <a:ext cx="78480" cy="151920"/>
            </a:xfrm>
            <a:custGeom>
              <a:avLst/>
              <a:gdLst>
                <a:gd name="textAreaLeft" fmla="*/ 0 w 78480"/>
                <a:gd name="textAreaRight" fmla="*/ 78840 w 78480"/>
                <a:gd name="textAreaTop" fmla="*/ 360 h 151920"/>
                <a:gd name="textAreaBottom" fmla="*/ 152640 h 151920"/>
              </a:gdLst>
              <a:ahLst/>
              <a:cxnLst/>
              <a:rect l="textAreaLeft" t="textAreaTop" r="textAreaRight" b="textAreaBottom"/>
              <a:pathLst>
                <a:path w="2056" h="4000">
                  <a:moveTo>
                    <a:pt x="1" y="0"/>
                  </a:moveTo>
                  <a:lnTo>
                    <a:pt x="188" y="1543"/>
                  </a:lnTo>
                  <a:lnTo>
                    <a:pt x="1188" y="3425"/>
                  </a:lnTo>
                  <a:lnTo>
                    <a:pt x="2056" y="3999"/>
                  </a:lnTo>
                  <a:lnTo>
                    <a:pt x="1654" y="2547"/>
                  </a:lnTo>
                  <a:lnTo>
                    <a:pt x="813" y="940"/>
                  </a:lnTo>
                  <a:lnTo>
                    <a:pt x="1"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1210;p18"/>
            <p:cNvSpPr/>
            <p:nvPr/>
          </p:nvSpPr>
          <p:spPr>
            <a:xfrm rot="18900600" flipV="1">
              <a:off x="9555480" y="4632120"/>
              <a:ext cx="37080" cy="65520"/>
            </a:xfrm>
            <a:custGeom>
              <a:avLst/>
              <a:gdLst>
                <a:gd name="textAreaLeft" fmla="*/ 0 w 37080"/>
                <a:gd name="textAreaRight" fmla="*/ 37440 w 37080"/>
                <a:gd name="textAreaTop" fmla="*/ 360 h 65520"/>
                <a:gd name="textAreaBottom" fmla="*/ 66240 h 65520"/>
              </a:gdLst>
              <a:ahLst/>
              <a:cxnLst/>
              <a:rect l="textAreaLeft" t="textAreaTop" r="textAreaRight" b="textAreaBottom"/>
              <a:pathLst>
                <a:path w="974" h="1728">
                  <a:moveTo>
                    <a:pt x="71" y="0"/>
                  </a:moveTo>
                  <a:cubicBezTo>
                    <a:pt x="66" y="0"/>
                    <a:pt x="62" y="1"/>
                    <a:pt x="59" y="4"/>
                  </a:cubicBezTo>
                  <a:cubicBezTo>
                    <a:pt x="1" y="50"/>
                    <a:pt x="145" y="472"/>
                    <a:pt x="381" y="947"/>
                  </a:cubicBezTo>
                  <a:cubicBezTo>
                    <a:pt x="604" y="1393"/>
                    <a:pt x="829" y="1728"/>
                    <a:pt x="904" y="1728"/>
                  </a:cubicBezTo>
                  <a:cubicBezTo>
                    <a:pt x="909" y="1728"/>
                    <a:pt x="913" y="1726"/>
                    <a:pt x="916" y="1724"/>
                  </a:cubicBezTo>
                  <a:cubicBezTo>
                    <a:pt x="974" y="1679"/>
                    <a:pt x="830" y="1256"/>
                    <a:pt x="594" y="781"/>
                  </a:cubicBezTo>
                  <a:cubicBezTo>
                    <a:pt x="371" y="335"/>
                    <a:pt x="146" y="0"/>
                    <a:pt x="71" y="0"/>
                  </a:cubicBezTo>
                  <a:close/>
                </a:path>
              </a:pathLst>
            </a:custGeom>
            <a:solidFill>
              <a:srgbClr val="FF8100"/>
            </a:solidFill>
            <a:ln w="0">
              <a:noFill/>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1211;p18"/>
            <p:cNvSpPr/>
            <p:nvPr/>
          </p:nvSpPr>
          <p:spPr>
            <a:xfrm rot="18900600" flipV="1">
              <a:off x="7871040" y="4995720"/>
              <a:ext cx="83160" cy="80640"/>
            </a:xfrm>
            <a:custGeom>
              <a:avLst/>
              <a:gdLst>
                <a:gd name="textAreaLeft" fmla="*/ 0 w 83160"/>
                <a:gd name="textAreaRight" fmla="*/ 83520 w 83160"/>
                <a:gd name="textAreaTop" fmla="*/ 360 h 80640"/>
                <a:gd name="textAreaBottom" fmla="*/ 81360 h 80640"/>
              </a:gdLst>
              <a:ahLst/>
              <a:cxnLst/>
              <a:rect l="textAreaLeft" t="textAreaTop" r="textAreaRight" b="textAreaBottom"/>
              <a:pathLst>
                <a:path w="2176" h="2124">
                  <a:moveTo>
                    <a:pt x="1390" y="1"/>
                  </a:moveTo>
                  <a:lnTo>
                    <a:pt x="162" y="1363"/>
                  </a:lnTo>
                  <a:cubicBezTo>
                    <a:pt x="162" y="1363"/>
                    <a:pt x="1" y="1819"/>
                    <a:pt x="597" y="2123"/>
                  </a:cubicBezTo>
                  <a:lnTo>
                    <a:pt x="2175" y="1717"/>
                  </a:lnTo>
                  <a:cubicBezTo>
                    <a:pt x="2175" y="1717"/>
                    <a:pt x="1379" y="1107"/>
                    <a:pt x="139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1212;p18"/>
            <p:cNvSpPr/>
            <p:nvPr/>
          </p:nvSpPr>
          <p:spPr>
            <a:xfrm rot="18900600" flipV="1">
              <a:off x="8130960" y="4699440"/>
              <a:ext cx="529560" cy="352440"/>
            </a:xfrm>
            <a:custGeom>
              <a:avLst/>
              <a:gdLst>
                <a:gd name="textAreaLeft" fmla="*/ 0 w 529560"/>
                <a:gd name="textAreaRight" fmla="*/ 529920 w 529560"/>
                <a:gd name="textAreaTop" fmla="*/ -360 h 352440"/>
                <a:gd name="textAreaBottom" fmla="*/ 352440 h 352440"/>
              </a:gdLst>
              <a:ahLst/>
              <a:cxnLst/>
              <a:rect l="textAreaLeft" t="textAreaTop" r="textAreaRight" b="textAreaBottom"/>
              <a:pathLst>
                <a:path w="13815" h="9255">
                  <a:moveTo>
                    <a:pt x="13815" y="1"/>
                  </a:moveTo>
                  <a:cubicBezTo>
                    <a:pt x="9119" y="2948"/>
                    <a:pt x="4513" y="6034"/>
                    <a:pt x="0" y="9255"/>
                  </a:cubicBezTo>
                  <a:cubicBezTo>
                    <a:pt x="4694" y="6306"/>
                    <a:pt x="9304" y="3221"/>
                    <a:pt x="1381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1213;p18"/>
            <p:cNvSpPr/>
            <p:nvPr/>
          </p:nvSpPr>
          <p:spPr>
            <a:xfrm rot="18900600" flipV="1">
              <a:off x="8806680" y="4675320"/>
              <a:ext cx="274680" cy="182160"/>
            </a:xfrm>
            <a:custGeom>
              <a:avLst/>
              <a:gdLst>
                <a:gd name="textAreaLeft" fmla="*/ 0 w 274680"/>
                <a:gd name="textAreaRight" fmla="*/ 275040 w 274680"/>
                <a:gd name="textAreaTop" fmla="*/ 360 h 182160"/>
                <a:gd name="textAreaBottom" fmla="*/ 182880 h 182160"/>
              </a:gdLst>
              <a:ahLst/>
              <a:cxnLst/>
              <a:rect l="textAreaLeft" t="textAreaTop" r="textAreaRight" b="textAreaBottom"/>
              <a:pathLst>
                <a:path w="7168" h="4791">
                  <a:moveTo>
                    <a:pt x="7167" y="0"/>
                  </a:moveTo>
                  <a:lnTo>
                    <a:pt x="7167" y="0"/>
                  </a:lnTo>
                  <a:cubicBezTo>
                    <a:pt x="4689" y="1458"/>
                    <a:pt x="2296" y="3059"/>
                    <a:pt x="1" y="4791"/>
                  </a:cubicBezTo>
                  <a:cubicBezTo>
                    <a:pt x="2479" y="3333"/>
                    <a:pt x="4873" y="1733"/>
                    <a:pt x="716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1214;p18"/>
            <p:cNvSpPr/>
            <p:nvPr/>
          </p:nvSpPr>
          <p:spPr>
            <a:xfrm rot="18900600" flipV="1">
              <a:off x="7682040" y="4867920"/>
              <a:ext cx="1499760" cy="713160"/>
            </a:xfrm>
            <a:custGeom>
              <a:avLst/>
              <a:gdLst>
                <a:gd name="textAreaLeft" fmla="*/ 0 w 1499760"/>
                <a:gd name="textAreaRight" fmla="*/ 1500120 w 1499760"/>
                <a:gd name="textAreaTop" fmla="*/ -360 h 713160"/>
                <a:gd name="textAreaBottom" fmla="*/ 713160 h 713160"/>
              </a:gdLst>
              <a:ahLst/>
              <a:cxnLst/>
              <a:rect l="textAreaLeft" t="textAreaTop" r="textAreaRight" b="textAreaBottom"/>
              <a:pathLst>
                <a:path w="39087" h="18731">
                  <a:moveTo>
                    <a:pt x="3029" y="0"/>
                  </a:moveTo>
                  <a:cubicBezTo>
                    <a:pt x="2868" y="0"/>
                    <a:pt x="2700" y="16"/>
                    <a:pt x="2526" y="48"/>
                  </a:cubicBezTo>
                  <a:cubicBezTo>
                    <a:pt x="2286" y="94"/>
                    <a:pt x="2039" y="162"/>
                    <a:pt x="1754" y="314"/>
                  </a:cubicBezTo>
                  <a:cubicBezTo>
                    <a:pt x="602" y="933"/>
                    <a:pt x="1" y="2293"/>
                    <a:pt x="387" y="3597"/>
                  </a:cubicBezTo>
                  <a:cubicBezTo>
                    <a:pt x="479" y="3906"/>
                    <a:pt x="605" y="4129"/>
                    <a:pt x="741" y="4334"/>
                  </a:cubicBezTo>
                  <a:cubicBezTo>
                    <a:pt x="879" y="4534"/>
                    <a:pt x="1028" y="4705"/>
                    <a:pt x="1190" y="4846"/>
                  </a:cubicBezTo>
                  <a:cubicBezTo>
                    <a:pt x="1351" y="4988"/>
                    <a:pt x="1523" y="5104"/>
                    <a:pt x="1705" y="5200"/>
                  </a:cubicBezTo>
                  <a:cubicBezTo>
                    <a:pt x="1886" y="5295"/>
                    <a:pt x="2077" y="5365"/>
                    <a:pt x="2265" y="5445"/>
                  </a:cubicBezTo>
                  <a:lnTo>
                    <a:pt x="4522" y="6378"/>
                  </a:lnTo>
                  <a:cubicBezTo>
                    <a:pt x="6028" y="7006"/>
                    <a:pt x="7539" y="7616"/>
                    <a:pt x="9047" y="8232"/>
                  </a:cubicBezTo>
                  <a:lnTo>
                    <a:pt x="13581" y="10058"/>
                  </a:lnTo>
                  <a:cubicBezTo>
                    <a:pt x="15096" y="10657"/>
                    <a:pt x="16610" y="11263"/>
                    <a:pt x="18130" y="11851"/>
                  </a:cubicBezTo>
                  <a:cubicBezTo>
                    <a:pt x="21165" y="13040"/>
                    <a:pt x="24210" y="14205"/>
                    <a:pt x="27268" y="15341"/>
                  </a:cubicBezTo>
                  <a:cubicBezTo>
                    <a:pt x="30329" y="16466"/>
                    <a:pt x="33388" y="17597"/>
                    <a:pt x="36485" y="18636"/>
                  </a:cubicBezTo>
                  <a:lnTo>
                    <a:pt x="36485" y="18638"/>
                  </a:lnTo>
                  <a:cubicBezTo>
                    <a:pt x="36671" y="18700"/>
                    <a:pt x="36862" y="18730"/>
                    <a:pt x="37050" y="18730"/>
                  </a:cubicBezTo>
                  <a:cubicBezTo>
                    <a:pt x="37703" y="18730"/>
                    <a:pt x="38331" y="18371"/>
                    <a:pt x="38645" y="17748"/>
                  </a:cubicBezTo>
                  <a:cubicBezTo>
                    <a:pt x="39086" y="16869"/>
                    <a:pt x="38731" y="15798"/>
                    <a:pt x="37852" y="15357"/>
                  </a:cubicBezTo>
                  <a:cubicBezTo>
                    <a:pt x="34933" y="13889"/>
                    <a:pt x="31976" y="12513"/>
                    <a:pt x="29020" y="11132"/>
                  </a:cubicBezTo>
                  <a:cubicBezTo>
                    <a:pt x="26062" y="9760"/>
                    <a:pt x="23090" y="8419"/>
                    <a:pt x="20109" y="7101"/>
                  </a:cubicBezTo>
                  <a:cubicBezTo>
                    <a:pt x="18621" y="6436"/>
                    <a:pt x="17125" y="5788"/>
                    <a:pt x="15633" y="5134"/>
                  </a:cubicBezTo>
                  <a:lnTo>
                    <a:pt x="11143" y="3200"/>
                  </a:lnTo>
                  <a:cubicBezTo>
                    <a:pt x="9644" y="2562"/>
                    <a:pt x="8146" y="1919"/>
                    <a:pt x="6642" y="1293"/>
                  </a:cubicBezTo>
                  <a:lnTo>
                    <a:pt x="4389" y="346"/>
                  </a:lnTo>
                  <a:cubicBezTo>
                    <a:pt x="4200" y="270"/>
                    <a:pt x="4014" y="183"/>
                    <a:pt x="3820" y="122"/>
                  </a:cubicBezTo>
                  <a:cubicBezTo>
                    <a:pt x="3624" y="61"/>
                    <a:pt x="3421" y="19"/>
                    <a:pt x="3206" y="6"/>
                  </a:cubicBezTo>
                  <a:cubicBezTo>
                    <a:pt x="3148" y="2"/>
                    <a:pt x="3089" y="0"/>
                    <a:pt x="302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2" name="Google Shape;1215;p18"/>
            <p:cNvSpPr/>
            <p:nvPr/>
          </p:nvSpPr>
          <p:spPr>
            <a:xfrm rot="18900600" flipV="1">
              <a:off x="7698600" y="4872600"/>
              <a:ext cx="1499760" cy="713160"/>
            </a:xfrm>
            <a:custGeom>
              <a:avLst/>
              <a:gdLst>
                <a:gd name="textAreaLeft" fmla="*/ 0 w 1499760"/>
                <a:gd name="textAreaRight" fmla="*/ 1500120 w 1499760"/>
                <a:gd name="textAreaTop" fmla="*/ -360 h 713160"/>
                <a:gd name="textAreaBottom" fmla="*/ 713160 h 713160"/>
              </a:gdLst>
              <a:ahLst/>
              <a:cxnLst/>
              <a:rect l="textAreaLeft" t="textAreaTop" r="textAreaRight" b="textAreaBottom"/>
              <a:pathLst>
                <a:path w="39087" h="18731">
                  <a:moveTo>
                    <a:pt x="3028" y="0"/>
                  </a:moveTo>
                  <a:cubicBezTo>
                    <a:pt x="2867" y="0"/>
                    <a:pt x="2700" y="16"/>
                    <a:pt x="2526" y="48"/>
                  </a:cubicBezTo>
                  <a:cubicBezTo>
                    <a:pt x="2286" y="95"/>
                    <a:pt x="2037" y="162"/>
                    <a:pt x="1753" y="316"/>
                  </a:cubicBezTo>
                  <a:cubicBezTo>
                    <a:pt x="602" y="933"/>
                    <a:pt x="1" y="2295"/>
                    <a:pt x="386" y="3597"/>
                  </a:cubicBezTo>
                  <a:cubicBezTo>
                    <a:pt x="477" y="3907"/>
                    <a:pt x="605" y="4131"/>
                    <a:pt x="740" y="4334"/>
                  </a:cubicBezTo>
                  <a:cubicBezTo>
                    <a:pt x="878" y="4535"/>
                    <a:pt x="1028" y="4705"/>
                    <a:pt x="1189" y="4846"/>
                  </a:cubicBezTo>
                  <a:cubicBezTo>
                    <a:pt x="1350" y="4989"/>
                    <a:pt x="1523" y="5104"/>
                    <a:pt x="1703" y="5202"/>
                  </a:cubicBezTo>
                  <a:cubicBezTo>
                    <a:pt x="1884" y="5295"/>
                    <a:pt x="2076" y="5366"/>
                    <a:pt x="2264" y="5445"/>
                  </a:cubicBezTo>
                  <a:lnTo>
                    <a:pt x="4522" y="6380"/>
                  </a:lnTo>
                  <a:cubicBezTo>
                    <a:pt x="6026" y="7006"/>
                    <a:pt x="7537" y="7616"/>
                    <a:pt x="9046" y="8232"/>
                  </a:cubicBezTo>
                  <a:lnTo>
                    <a:pt x="13581" y="10058"/>
                  </a:lnTo>
                  <a:cubicBezTo>
                    <a:pt x="15096" y="10658"/>
                    <a:pt x="16610" y="11263"/>
                    <a:pt x="18130" y="11853"/>
                  </a:cubicBezTo>
                  <a:cubicBezTo>
                    <a:pt x="21164" y="13040"/>
                    <a:pt x="24209" y="14206"/>
                    <a:pt x="27266" y="15342"/>
                  </a:cubicBezTo>
                  <a:cubicBezTo>
                    <a:pt x="30328" y="16466"/>
                    <a:pt x="33388" y="17597"/>
                    <a:pt x="36484" y="18638"/>
                  </a:cubicBezTo>
                  <a:cubicBezTo>
                    <a:pt x="36670" y="18701"/>
                    <a:pt x="36861" y="18731"/>
                    <a:pt x="37050" y="18731"/>
                  </a:cubicBezTo>
                  <a:cubicBezTo>
                    <a:pt x="37702" y="18731"/>
                    <a:pt x="38331" y="18371"/>
                    <a:pt x="38644" y="17748"/>
                  </a:cubicBezTo>
                  <a:cubicBezTo>
                    <a:pt x="39086" y="16869"/>
                    <a:pt x="38731" y="15799"/>
                    <a:pt x="37852" y="15357"/>
                  </a:cubicBezTo>
                  <a:cubicBezTo>
                    <a:pt x="34932" y="13890"/>
                    <a:pt x="31974" y="12515"/>
                    <a:pt x="29020" y="11132"/>
                  </a:cubicBezTo>
                  <a:cubicBezTo>
                    <a:pt x="26062" y="9762"/>
                    <a:pt x="23090" y="8419"/>
                    <a:pt x="20108" y="7101"/>
                  </a:cubicBezTo>
                  <a:cubicBezTo>
                    <a:pt x="18620" y="6436"/>
                    <a:pt x="17125" y="5789"/>
                    <a:pt x="15633" y="5134"/>
                  </a:cubicBezTo>
                  <a:lnTo>
                    <a:pt x="11143" y="3200"/>
                  </a:lnTo>
                  <a:cubicBezTo>
                    <a:pt x="9642" y="2562"/>
                    <a:pt x="8146" y="1921"/>
                    <a:pt x="6642" y="1293"/>
                  </a:cubicBezTo>
                  <a:lnTo>
                    <a:pt x="4388" y="348"/>
                  </a:lnTo>
                  <a:cubicBezTo>
                    <a:pt x="4200" y="270"/>
                    <a:pt x="4014" y="184"/>
                    <a:pt x="3820" y="122"/>
                  </a:cubicBezTo>
                  <a:cubicBezTo>
                    <a:pt x="3624" y="61"/>
                    <a:pt x="3421" y="20"/>
                    <a:pt x="3205" y="7"/>
                  </a:cubicBezTo>
                  <a:cubicBezTo>
                    <a:pt x="3147" y="2"/>
                    <a:pt x="3088" y="0"/>
                    <a:pt x="30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3" name="Google Shape;1216;p18"/>
            <p:cNvSpPr/>
            <p:nvPr/>
          </p:nvSpPr>
          <p:spPr>
            <a:xfrm rot="18900600" flipV="1">
              <a:off x="8564040" y="407340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7"/>
                    <a:pt x="4919" y="9859"/>
                    <a:pt x="7256" y="9922"/>
                  </a:cubicBezTo>
                  <a:cubicBezTo>
                    <a:pt x="7469" y="9942"/>
                    <a:pt x="7681" y="9951"/>
                    <a:pt x="7890" y="9951"/>
                  </a:cubicBezTo>
                  <a:cubicBezTo>
                    <a:pt x="10853" y="9951"/>
                    <a:pt x="13339" y="8127"/>
                    <a:pt x="13339" y="8126"/>
                  </a:cubicBezTo>
                  <a:lnTo>
                    <a:pt x="13339" y="8126"/>
                  </a:lnTo>
                  <a:cubicBezTo>
                    <a:pt x="12743" y="8485"/>
                    <a:pt x="12005" y="8736"/>
                    <a:pt x="11271" y="8912"/>
                  </a:cubicBezTo>
                  <a:cubicBezTo>
                    <a:pt x="13984" y="7518"/>
                    <a:pt x="15846" y="5174"/>
                    <a:pt x="15846" y="5173"/>
                  </a:cubicBezTo>
                  <a:lnTo>
                    <a:pt x="15846" y="5173"/>
                  </a:lnTo>
                  <a:cubicBezTo>
                    <a:pt x="15846" y="5174"/>
                    <a:pt x="15114" y="5991"/>
                    <a:pt x="13767" y="5991"/>
                  </a:cubicBezTo>
                  <a:cubicBezTo>
                    <a:pt x="13105" y="5991"/>
                    <a:pt x="12295" y="5794"/>
                    <a:pt x="11350" y="5205"/>
                  </a:cubicBezTo>
                  <a:lnTo>
                    <a:pt x="11350" y="5205"/>
                  </a:lnTo>
                  <a:cubicBezTo>
                    <a:pt x="11787" y="5283"/>
                    <a:pt x="12197" y="5310"/>
                    <a:pt x="12556" y="5310"/>
                  </a:cubicBezTo>
                  <a:cubicBezTo>
                    <a:pt x="13396" y="5310"/>
                    <a:pt x="13964" y="5162"/>
                    <a:pt x="13964" y="5162"/>
                  </a:cubicBezTo>
                  <a:lnTo>
                    <a:pt x="13964" y="5162"/>
                  </a:lnTo>
                  <a:cubicBezTo>
                    <a:pt x="13888" y="5171"/>
                    <a:pt x="13810" y="5175"/>
                    <a:pt x="13729" y="5175"/>
                  </a:cubicBezTo>
                  <a:cubicBezTo>
                    <a:pt x="12493" y="5175"/>
                    <a:pt x="10755" y="4136"/>
                    <a:pt x="9585" y="3324"/>
                  </a:cubicBezTo>
                  <a:cubicBezTo>
                    <a:pt x="8962" y="2891"/>
                    <a:pt x="8385" y="2398"/>
                    <a:pt x="7836" y="1874"/>
                  </a:cubicBezTo>
                  <a:cubicBezTo>
                    <a:pt x="6344" y="447"/>
                    <a:pt x="5016" y="0"/>
                    <a:pt x="393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4" name="Google Shape;1217;p18"/>
            <p:cNvSpPr/>
            <p:nvPr/>
          </p:nvSpPr>
          <p:spPr>
            <a:xfrm rot="18900600" flipV="1">
              <a:off x="8571600" y="4075560"/>
              <a:ext cx="607680" cy="378720"/>
            </a:xfrm>
            <a:custGeom>
              <a:avLst/>
              <a:gdLst>
                <a:gd name="textAreaLeft" fmla="*/ 0 w 607680"/>
                <a:gd name="textAreaRight" fmla="*/ 608040 w 607680"/>
                <a:gd name="textAreaTop" fmla="*/ 360 h 378720"/>
                <a:gd name="textAreaBottom" fmla="*/ 379440 h 378720"/>
              </a:gdLst>
              <a:ahLst/>
              <a:cxnLst/>
              <a:rect l="textAreaLeft" t="textAreaTop" r="textAreaRight" b="textAreaBottom"/>
              <a:pathLst>
                <a:path w="15846" h="9951">
                  <a:moveTo>
                    <a:pt x="3937" y="0"/>
                  </a:moveTo>
                  <a:cubicBezTo>
                    <a:pt x="2126" y="0"/>
                    <a:pt x="1020" y="1261"/>
                    <a:pt x="1020" y="1261"/>
                  </a:cubicBezTo>
                  <a:lnTo>
                    <a:pt x="1" y="4838"/>
                  </a:lnTo>
                  <a:cubicBezTo>
                    <a:pt x="2378" y="8565"/>
                    <a:pt x="4919" y="9858"/>
                    <a:pt x="7255" y="9922"/>
                  </a:cubicBezTo>
                  <a:cubicBezTo>
                    <a:pt x="7467" y="9942"/>
                    <a:pt x="7678" y="9951"/>
                    <a:pt x="7886" y="9951"/>
                  </a:cubicBezTo>
                  <a:cubicBezTo>
                    <a:pt x="10851" y="9951"/>
                    <a:pt x="13339" y="8125"/>
                    <a:pt x="13339" y="8125"/>
                  </a:cubicBezTo>
                  <a:lnTo>
                    <a:pt x="13338" y="8125"/>
                  </a:lnTo>
                  <a:cubicBezTo>
                    <a:pt x="12743" y="8485"/>
                    <a:pt x="12005" y="8735"/>
                    <a:pt x="11271" y="8912"/>
                  </a:cubicBezTo>
                  <a:cubicBezTo>
                    <a:pt x="13983" y="7517"/>
                    <a:pt x="15845" y="5174"/>
                    <a:pt x="15846" y="5174"/>
                  </a:cubicBezTo>
                  <a:lnTo>
                    <a:pt x="15846" y="5174"/>
                  </a:lnTo>
                  <a:cubicBezTo>
                    <a:pt x="15846" y="5174"/>
                    <a:pt x="15114" y="5991"/>
                    <a:pt x="13767" y="5991"/>
                  </a:cubicBezTo>
                  <a:cubicBezTo>
                    <a:pt x="13105" y="5991"/>
                    <a:pt x="12295" y="5794"/>
                    <a:pt x="11350" y="5205"/>
                  </a:cubicBezTo>
                  <a:lnTo>
                    <a:pt x="11350" y="5205"/>
                  </a:lnTo>
                  <a:cubicBezTo>
                    <a:pt x="11785" y="5282"/>
                    <a:pt x="12193" y="5309"/>
                    <a:pt x="12552" y="5309"/>
                  </a:cubicBezTo>
                  <a:cubicBezTo>
                    <a:pt x="13394" y="5309"/>
                    <a:pt x="13964" y="5161"/>
                    <a:pt x="13964" y="5161"/>
                  </a:cubicBezTo>
                  <a:lnTo>
                    <a:pt x="13964" y="5161"/>
                  </a:lnTo>
                  <a:cubicBezTo>
                    <a:pt x="13887" y="5170"/>
                    <a:pt x="13808" y="5175"/>
                    <a:pt x="13727" y="5175"/>
                  </a:cubicBezTo>
                  <a:cubicBezTo>
                    <a:pt x="12490" y="5175"/>
                    <a:pt x="10753" y="4135"/>
                    <a:pt x="9585" y="3323"/>
                  </a:cubicBezTo>
                  <a:cubicBezTo>
                    <a:pt x="8962" y="2890"/>
                    <a:pt x="8384" y="2396"/>
                    <a:pt x="7835" y="1873"/>
                  </a:cubicBezTo>
                  <a:cubicBezTo>
                    <a:pt x="6342" y="447"/>
                    <a:pt x="5015" y="0"/>
                    <a:pt x="393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218;p18"/>
            <p:cNvSpPr/>
            <p:nvPr/>
          </p:nvSpPr>
          <p:spPr>
            <a:xfrm rot="18900600" flipV="1">
              <a:off x="8625600" y="4453560"/>
              <a:ext cx="161640" cy="196560"/>
            </a:xfrm>
            <a:custGeom>
              <a:avLst/>
              <a:gdLst>
                <a:gd name="textAreaLeft" fmla="*/ 0 w 161640"/>
                <a:gd name="textAreaRight" fmla="*/ 162000 w 161640"/>
                <a:gd name="textAreaTop" fmla="*/ 360 h 196560"/>
                <a:gd name="textAreaBottom" fmla="*/ 197280 h 196560"/>
              </a:gdLst>
              <a:ahLst/>
              <a:cxnLst/>
              <a:rect l="textAreaLeft" t="textAreaTop" r="textAreaRight" b="textAreaBottom"/>
              <a:pathLst>
                <a:path w="4222" h="5160">
                  <a:moveTo>
                    <a:pt x="1932" y="0"/>
                  </a:moveTo>
                  <a:lnTo>
                    <a:pt x="1" y="4463"/>
                  </a:lnTo>
                  <a:lnTo>
                    <a:pt x="3304" y="5159"/>
                  </a:lnTo>
                  <a:lnTo>
                    <a:pt x="4222" y="1652"/>
                  </a:lnTo>
                  <a:lnTo>
                    <a:pt x="193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6" name="Google Shape;1219;p18"/>
            <p:cNvSpPr/>
            <p:nvPr/>
          </p:nvSpPr>
          <p:spPr>
            <a:xfrm rot="18900600" flipV="1">
              <a:off x="8645400" y="4446360"/>
              <a:ext cx="161640" cy="193320"/>
            </a:xfrm>
            <a:custGeom>
              <a:avLst/>
              <a:gdLst>
                <a:gd name="textAreaLeft" fmla="*/ 0 w 161640"/>
                <a:gd name="textAreaRight" fmla="*/ 162000 w 161640"/>
                <a:gd name="textAreaTop" fmla="*/ -360 h 193320"/>
                <a:gd name="textAreaBottom" fmla="*/ 193320 h 193320"/>
              </a:gdLst>
              <a:ahLst/>
              <a:cxnLst/>
              <a:rect l="textAreaLeft" t="textAreaTop" r="textAreaRight" b="textAreaBottom"/>
              <a:pathLst>
                <a:path w="4222" h="5086">
                  <a:moveTo>
                    <a:pt x="1933" y="0"/>
                  </a:moveTo>
                  <a:lnTo>
                    <a:pt x="1" y="4463"/>
                  </a:lnTo>
                  <a:lnTo>
                    <a:pt x="2791" y="5086"/>
                  </a:lnTo>
                  <a:lnTo>
                    <a:pt x="4221" y="1652"/>
                  </a:lnTo>
                  <a:lnTo>
                    <a:pt x="1933"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220;p18"/>
            <p:cNvSpPr/>
            <p:nvPr/>
          </p:nvSpPr>
          <p:spPr>
            <a:xfrm rot="18900600" flipV="1">
              <a:off x="8140320" y="5464440"/>
              <a:ext cx="466560" cy="188280"/>
            </a:xfrm>
            <a:custGeom>
              <a:avLst/>
              <a:gdLst>
                <a:gd name="textAreaLeft" fmla="*/ 0 w 466560"/>
                <a:gd name="textAreaRight" fmla="*/ 466920 w 466560"/>
                <a:gd name="textAreaTop" fmla="*/ -360 h 188280"/>
                <a:gd name="textAreaBottom" fmla="*/ 188280 h 188280"/>
              </a:gdLst>
              <a:ahLst/>
              <a:cxnLst/>
              <a:rect l="textAreaLeft" t="textAreaTop" r="textAreaRight" b="textAreaBottom"/>
              <a:pathLst>
                <a:path w="12172" h="4954">
                  <a:moveTo>
                    <a:pt x="1" y="1"/>
                  </a:moveTo>
                  <a:cubicBezTo>
                    <a:pt x="3987" y="1765"/>
                    <a:pt x="8085" y="3434"/>
                    <a:pt x="12172" y="4954"/>
                  </a:cubicBezTo>
                  <a:cubicBezTo>
                    <a:pt x="8186" y="3188"/>
                    <a:pt x="4087" y="1522"/>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8" name="Google Shape;1221;p18"/>
            <p:cNvSpPr/>
            <p:nvPr/>
          </p:nvSpPr>
          <p:spPr>
            <a:xfrm rot="18900600" flipV="1">
              <a:off x="8344440" y="4877280"/>
              <a:ext cx="504720" cy="235080"/>
            </a:xfrm>
            <a:custGeom>
              <a:avLst/>
              <a:gdLst>
                <a:gd name="textAreaLeft" fmla="*/ 0 w 504720"/>
                <a:gd name="textAreaRight" fmla="*/ 505080 w 504720"/>
                <a:gd name="textAreaTop" fmla="*/ -360 h 235080"/>
                <a:gd name="textAreaBottom" fmla="*/ 235080 h 235080"/>
              </a:gdLst>
              <a:ahLst/>
              <a:cxnLst/>
              <a:rect l="textAreaLeft" t="textAreaTop" r="textAreaRight" b="textAreaBottom"/>
              <a:pathLst>
                <a:path w="13168" h="6177">
                  <a:moveTo>
                    <a:pt x="1" y="1"/>
                  </a:moveTo>
                  <a:cubicBezTo>
                    <a:pt x="4312" y="2168"/>
                    <a:pt x="8744" y="4249"/>
                    <a:pt x="13168" y="6177"/>
                  </a:cubicBezTo>
                  <a:cubicBezTo>
                    <a:pt x="8858" y="4008"/>
                    <a:pt x="4424" y="1930"/>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9" name="Google Shape;1222;p18"/>
            <p:cNvSpPr/>
            <p:nvPr/>
          </p:nvSpPr>
          <p:spPr>
            <a:xfrm rot="18900600" flipV="1">
              <a:off x="8717040" y="4517640"/>
              <a:ext cx="83160" cy="73800"/>
            </a:xfrm>
            <a:custGeom>
              <a:avLst/>
              <a:gdLst>
                <a:gd name="textAreaLeft" fmla="*/ 0 w 83160"/>
                <a:gd name="textAreaRight" fmla="*/ 83520 w 83160"/>
                <a:gd name="textAreaTop" fmla="*/ -360 h 73800"/>
                <a:gd name="textAreaBottom" fmla="*/ 73800 h 73800"/>
              </a:gdLst>
              <a:ahLst/>
              <a:cxnLst/>
              <a:rect l="textAreaLeft" t="textAreaTop" r="textAreaRight" b="textAreaBottom"/>
              <a:pathLst>
                <a:path w="2170" h="1943">
                  <a:moveTo>
                    <a:pt x="626" y="0"/>
                  </a:moveTo>
                  <a:cubicBezTo>
                    <a:pt x="437" y="485"/>
                    <a:pt x="264" y="976"/>
                    <a:pt x="120" y="1477"/>
                  </a:cubicBezTo>
                  <a:cubicBezTo>
                    <a:pt x="77" y="1631"/>
                    <a:pt x="35" y="1786"/>
                    <a:pt x="0" y="1943"/>
                  </a:cubicBezTo>
                  <a:cubicBezTo>
                    <a:pt x="80" y="1803"/>
                    <a:pt x="152" y="1659"/>
                    <a:pt x="221" y="1514"/>
                  </a:cubicBezTo>
                  <a:cubicBezTo>
                    <a:pt x="409" y="1119"/>
                    <a:pt x="578" y="713"/>
                    <a:pt x="733" y="303"/>
                  </a:cubicBezTo>
                  <a:lnTo>
                    <a:pt x="733" y="303"/>
                  </a:lnTo>
                  <a:cubicBezTo>
                    <a:pt x="760" y="319"/>
                    <a:pt x="787" y="334"/>
                    <a:pt x="814" y="348"/>
                  </a:cubicBezTo>
                  <a:cubicBezTo>
                    <a:pt x="1254" y="592"/>
                    <a:pt x="1701" y="823"/>
                    <a:pt x="2168" y="1013"/>
                  </a:cubicBezTo>
                  <a:lnTo>
                    <a:pt x="2169" y="1013"/>
                  </a:lnTo>
                  <a:cubicBezTo>
                    <a:pt x="1683" y="635"/>
                    <a:pt x="1157" y="310"/>
                    <a:pt x="626"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223;p18"/>
            <p:cNvSpPr/>
            <p:nvPr/>
          </p:nvSpPr>
          <p:spPr>
            <a:xfrm rot="18900600" flipV="1">
              <a:off x="8813520" y="4417200"/>
              <a:ext cx="150120" cy="51840"/>
            </a:xfrm>
            <a:custGeom>
              <a:avLst/>
              <a:gdLst>
                <a:gd name="textAreaLeft" fmla="*/ 0 w 150120"/>
                <a:gd name="textAreaRight" fmla="*/ 150480 w 150120"/>
                <a:gd name="textAreaTop" fmla="*/ 360 h 51840"/>
                <a:gd name="textAreaBottom" fmla="*/ 52560 h 51840"/>
              </a:gdLst>
              <a:ahLst/>
              <a:cxnLst/>
              <a:rect l="textAreaLeft" t="textAreaTop" r="textAreaRight" b="textAreaBottom"/>
              <a:pathLst>
                <a:path w="3923" h="1367">
                  <a:moveTo>
                    <a:pt x="1335" y="0"/>
                  </a:moveTo>
                  <a:cubicBezTo>
                    <a:pt x="1057" y="0"/>
                    <a:pt x="778" y="50"/>
                    <a:pt x="520" y="157"/>
                  </a:cubicBezTo>
                  <a:cubicBezTo>
                    <a:pt x="329" y="239"/>
                    <a:pt x="145" y="349"/>
                    <a:pt x="1" y="500"/>
                  </a:cubicBezTo>
                  <a:cubicBezTo>
                    <a:pt x="174" y="392"/>
                    <a:pt x="362" y="317"/>
                    <a:pt x="558" y="264"/>
                  </a:cubicBezTo>
                  <a:cubicBezTo>
                    <a:pt x="705" y="224"/>
                    <a:pt x="861" y="198"/>
                    <a:pt x="1014" y="189"/>
                  </a:cubicBezTo>
                  <a:cubicBezTo>
                    <a:pt x="1068" y="186"/>
                    <a:pt x="1122" y="184"/>
                    <a:pt x="1176" y="184"/>
                  </a:cubicBezTo>
                  <a:cubicBezTo>
                    <a:pt x="2203" y="184"/>
                    <a:pt x="3110" y="784"/>
                    <a:pt x="3922" y="1366"/>
                  </a:cubicBezTo>
                  <a:cubicBezTo>
                    <a:pt x="3321" y="678"/>
                    <a:pt x="2490" y="106"/>
                    <a:pt x="1559" y="11"/>
                  </a:cubicBezTo>
                  <a:cubicBezTo>
                    <a:pt x="1485" y="4"/>
                    <a:pt x="1410" y="0"/>
                    <a:pt x="133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1" name="Google Shape;1224;p18"/>
          <p:cNvGrpSpPr/>
          <p:nvPr/>
        </p:nvGrpSpPr>
        <p:grpSpPr>
          <a:xfrm>
            <a:off x="-442440" y="-306720"/>
            <a:ext cx="1328760" cy="2191680"/>
            <a:chOff x="-442440" y="-306720"/>
            <a:chExt cx="1328760" cy="2191680"/>
          </a:xfrm>
        </p:grpSpPr>
        <p:sp>
          <p:nvSpPr>
            <p:cNvPr id="642" name="Google Shape;1225;p18"/>
            <p:cNvSpPr/>
            <p:nvPr/>
          </p:nvSpPr>
          <p:spPr>
            <a:xfrm rot="859200" flipV="1">
              <a:off x="-197280" y="-188280"/>
              <a:ext cx="975960" cy="993960"/>
            </a:xfrm>
            <a:custGeom>
              <a:avLst/>
              <a:gdLst>
                <a:gd name="textAreaLeft" fmla="*/ 0 w 975960"/>
                <a:gd name="textAreaRight" fmla="*/ 976320 w 975960"/>
                <a:gd name="textAreaTop" fmla="*/ -360 h 993960"/>
                <a:gd name="textAreaBottom" fmla="*/ 993960 h 993960"/>
              </a:gdLst>
              <a:ahLst/>
              <a:cxnLst/>
              <a:rect l="textAreaLeft" t="textAreaTop" r="textAreaRight" b="textAreaBottom"/>
              <a:pathLst>
                <a:path w="15925" h="16210">
                  <a:moveTo>
                    <a:pt x="3504" y="0"/>
                  </a:moveTo>
                  <a:cubicBezTo>
                    <a:pt x="3103" y="0"/>
                    <a:pt x="2308" y="471"/>
                    <a:pt x="1527" y="1199"/>
                  </a:cubicBezTo>
                  <a:cubicBezTo>
                    <a:pt x="572" y="2089"/>
                    <a:pt x="0" y="3028"/>
                    <a:pt x="249" y="3295"/>
                  </a:cubicBezTo>
                  <a:cubicBezTo>
                    <a:pt x="258" y="3304"/>
                    <a:pt x="267" y="3313"/>
                    <a:pt x="277" y="3318"/>
                  </a:cubicBezTo>
                  <a:lnTo>
                    <a:pt x="274" y="3321"/>
                  </a:lnTo>
                  <a:lnTo>
                    <a:pt x="12258" y="16176"/>
                  </a:lnTo>
                  <a:lnTo>
                    <a:pt x="12264" y="16170"/>
                  </a:lnTo>
                  <a:cubicBezTo>
                    <a:pt x="12299" y="16197"/>
                    <a:pt x="12348" y="16210"/>
                    <a:pt x="12407" y="16210"/>
                  </a:cubicBezTo>
                  <a:cubicBezTo>
                    <a:pt x="12778" y="16210"/>
                    <a:pt x="13577" y="15718"/>
                    <a:pt x="14376" y="14973"/>
                  </a:cubicBezTo>
                  <a:cubicBezTo>
                    <a:pt x="15330" y="14082"/>
                    <a:pt x="15925" y="13167"/>
                    <a:pt x="15702" y="12928"/>
                  </a:cubicBezTo>
                  <a:cubicBezTo>
                    <a:pt x="15694" y="12921"/>
                    <a:pt x="15686" y="12914"/>
                    <a:pt x="15677" y="12908"/>
                  </a:cubicBezTo>
                  <a:lnTo>
                    <a:pt x="3733" y="96"/>
                  </a:lnTo>
                  <a:lnTo>
                    <a:pt x="3729" y="101"/>
                  </a:lnTo>
                  <a:cubicBezTo>
                    <a:pt x="3722" y="91"/>
                    <a:pt x="3714" y="81"/>
                    <a:pt x="3707" y="72"/>
                  </a:cubicBezTo>
                  <a:cubicBezTo>
                    <a:pt x="3662" y="23"/>
                    <a:pt x="3592" y="0"/>
                    <a:pt x="350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3" name="Google Shape;1226;p18"/>
            <p:cNvSpPr/>
            <p:nvPr/>
          </p:nvSpPr>
          <p:spPr>
            <a:xfrm rot="859200" flipV="1">
              <a:off x="-205560" y="-201240"/>
              <a:ext cx="975960" cy="993960"/>
            </a:xfrm>
            <a:custGeom>
              <a:avLst/>
              <a:gdLst>
                <a:gd name="textAreaLeft" fmla="*/ 0 w 975960"/>
                <a:gd name="textAreaRight" fmla="*/ 976320 w 975960"/>
                <a:gd name="textAreaTop" fmla="*/ -360 h 993960"/>
                <a:gd name="textAreaBottom" fmla="*/ 993960 h 993960"/>
              </a:gdLst>
              <a:ahLst/>
              <a:cxnLst/>
              <a:rect l="textAreaLeft" t="textAreaTop" r="textAreaRight" b="textAreaBottom"/>
              <a:pathLst>
                <a:path w="15924" h="16210">
                  <a:moveTo>
                    <a:pt x="3503" y="0"/>
                  </a:moveTo>
                  <a:cubicBezTo>
                    <a:pt x="3103" y="0"/>
                    <a:pt x="2307" y="471"/>
                    <a:pt x="1526" y="1199"/>
                  </a:cubicBezTo>
                  <a:cubicBezTo>
                    <a:pt x="572" y="2090"/>
                    <a:pt x="1" y="3028"/>
                    <a:pt x="249" y="3296"/>
                  </a:cubicBezTo>
                  <a:cubicBezTo>
                    <a:pt x="258" y="3304"/>
                    <a:pt x="267" y="3311"/>
                    <a:pt x="277" y="3319"/>
                  </a:cubicBezTo>
                  <a:lnTo>
                    <a:pt x="274" y="3321"/>
                  </a:lnTo>
                  <a:lnTo>
                    <a:pt x="12257" y="16176"/>
                  </a:lnTo>
                  <a:lnTo>
                    <a:pt x="12264" y="16171"/>
                  </a:lnTo>
                  <a:cubicBezTo>
                    <a:pt x="12299" y="16197"/>
                    <a:pt x="12348" y="16210"/>
                    <a:pt x="12407" y="16210"/>
                  </a:cubicBezTo>
                  <a:cubicBezTo>
                    <a:pt x="12776" y="16210"/>
                    <a:pt x="13576" y="15718"/>
                    <a:pt x="14375" y="14973"/>
                  </a:cubicBezTo>
                  <a:cubicBezTo>
                    <a:pt x="15331" y="14083"/>
                    <a:pt x="15923" y="13167"/>
                    <a:pt x="15700" y="12928"/>
                  </a:cubicBezTo>
                  <a:cubicBezTo>
                    <a:pt x="15693" y="12921"/>
                    <a:pt x="15686" y="12914"/>
                    <a:pt x="15677" y="12908"/>
                  </a:cubicBezTo>
                  <a:lnTo>
                    <a:pt x="3733" y="97"/>
                  </a:lnTo>
                  <a:lnTo>
                    <a:pt x="3728" y="101"/>
                  </a:lnTo>
                  <a:cubicBezTo>
                    <a:pt x="3722" y="91"/>
                    <a:pt x="3715" y="81"/>
                    <a:pt x="3706" y="72"/>
                  </a:cubicBezTo>
                  <a:cubicBezTo>
                    <a:pt x="3661" y="24"/>
                    <a:pt x="3592" y="0"/>
                    <a:pt x="350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1227;p18"/>
            <p:cNvSpPr/>
            <p:nvPr/>
          </p:nvSpPr>
          <p:spPr>
            <a:xfrm rot="859200" flipV="1">
              <a:off x="-138600" y="-114480"/>
              <a:ext cx="826920" cy="842400"/>
            </a:xfrm>
            <a:custGeom>
              <a:avLst/>
              <a:gdLst>
                <a:gd name="textAreaLeft" fmla="*/ 0 w 826920"/>
                <a:gd name="textAreaRight" fmla="*/ 827280 w 826920"/>
                <a:gd name="textAreaTop" fmla="*/ 360 h 842400"/>
                <a:gd name="textAreaBottom" fmla="*/ 843120 h 842400"/>
              </a:gdLst>
              <a:ahLst/>
              <a:cxnLst/>
              <a:rect l="textAreaLeft" t="textAreaTop" r="textAreaRight" b="textAreaBottom"/>
              <a:pathLst>
                <a:path w="13491" h="13744">
                  <a:moveTo>
                    <a:pt x="3460" y="0"/>
                  </a:moveTo>
                  <a:lnTo>
                    <a:pt x="2772" y="997"/>
                  </a:lnTo>
                  <a:cubicBezTo>
                    <a:pt x="2274" y="1600"/>
                    <a:pt x="1702" y="2137"/>
                    <a:pt x="1068" y="2595"/>
                  </a:cubicBezTo>
                  <a:lnTo>
                    <a:pt x="1" y="3225"/>
                  </a:lnTo>
                  <a:lnTo>
                    <a:pt x="9824" y="13710"/>
                  </a:lnTo>
                  <a:lnTo>
                    <a:pt x="9829" y="13704"/>
                  </a:lnTo>
                  <a:cubicBezTo>
                    <a:pt x="9865" y="13731"/>
                    <a:pt x="9914" y="13744"/>
                    <a:pt x="9973" y="13744"/>
                  </a:cubicBezTo>
                  <a:cubicBezTo>
                    <a:pt x="10343" y="13744"/>
                    <a:pt x="11141" y="13253"/>
                    <a:pt x="11942" y="12507"/>
                  </a:cubicBezTo>
                  <a:cubicBezTo>
                    <a:pt x="12896" y="11617"/>
                    <a:pt x="13490" y="10702"/>
                    <a:pt x="13267" y="10463"/>
                  </a:cubicBezTo>
                  <a:cubicBezTo>
                    <a:pt x="13260" y="10455"/>
                    <a:pt x="13251" y="10448"/>
                    <a:pt x="13243" y="10442"/>
                  </a:cubicBezTo>
                  <a:lnTo>
                    <a:pt x="3460"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1228;p18"/>
            <p:cNvSpPr/>
            <p:nvPr/>
          </p:nvSpPr>
          <p:spPr>
            <a:xfrm rot="859200" flipV="1">
              <a:off x="60120" y="89640"/>
              <a:ext cx="437040" cy="414720"/>
            </a:xfrm>
            <a:custGeom>
              <a:avLst/>
              <a:gdLst>
                <a:gd name="textAreaLeft" fmla="*/ 0 w 437040"/>
                <a:gd name="textAreaRight" fmla="*/ 437400 w 437040"/>
                <a:gd name="textAreaTop" fmla="*/ 360 h 414720"/>
                <a:gd name="textAreaBottom" fmla="*/ 415440 h 414720"/>
              </a:gdLst>
              <a:ahLst/>
              <a:cxnLst/>
              <a:rect l="textAreaLeft" t="textAreaTop" r="textAreaRight" b="textAreaBottom"/>
              <a:pathLst>
                <a:path w="7137" h="6771">
                  <a:moveTo>
                    <a:pt x="872" y="0"/>
                  </a:moveTo>
                  <a:cubicBezTo>
                    <a:pt x="725" y="0"/>
                    <a:pt x="606" y="38"/>
                    <a:pt x="521" y="117"/>
                  </a:cubicBezTo>
                  <a:cubicBezTo>
                    <a:pt x="0" y="602"/>
                    <a:pt x="942" y="2460"/>
                    <a:pt x="2624" y="4265"/>
                  </a:cubicBezTo>
                  <a:cubicBezTo>
                    <a:pt x="4033" y="5775"/>
                    <a:pt x="5514" y="6770"/>
                    <a:pt x="6265" y="6770"/>
                  </a:cubicBezTo>
                  <a:cubicBezTo>
                    <a:pt x="6411" y="6770"/>
                    <a:pt x="6529" y="6733"/>
                    <a:pt x="6614" y="6653"/>
                  </a:cubicBezTo>
                  <a:cubicBezTo>
                    <a:pt x="7137" y="6167"/>
                    <a:pt x="6194" y="4311"/>
                    <a:pt x="4512" y="2505"/>
                  </a:cubicBezTo>
                  <a:cubicBezTo>
                    <a:pt x="3104" y="995"/>
                    <a:pt x="1623" y="0"/>
                    <a:pt x="87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6" name="Google Shape;1229;p18"/>
            <p:cNvSpPr/>
            <p:nvPr/>
          </p:nvSpPr>
          <p:spPr>
            <a:xfrm rot="859200" flipV="1">
              <a:off x="451080" y="3600"/>
              <a:ext cx="234360" cy="219960"/>
            </a:xfrm>
            <a:custGeom>
              <a:avLst/>
              <a:gdLst>
                <a:gd name="textAreaLeft" fmla="*/ 0 w 234360"/>
                <a:gd name="textAreaRight" fmla="*/ 234720 w 234360"/>
                <a:gd name="textAreaTop" fmla="*/ -360 h 219960"/>
                <a:gd name="textAreaBottom" fmla="*/ 219960 h 219960"/>
              </a:gdLst>
              <a:ahLst/>
              <a:cxnLst/>
              <a:rect l="textAreaLeft" t="textAreaTop" r="textAreaRight" b="textAreaBottom"/>
              <a:pathLst>
                <a:path w="3826" h="3592">
                  <a:moveTo>
                    <a:pt x="3491" y="0"/>
                  </a:moveTo>
                  <a:cubicBezTo>
                    <a:pt x="2048" y="2603"/>
                    <a:pt x="74" y="3203"/>
                    <a:pt x="0" y="3218"/>
                  </a:cubicBezTo>
                  <a:lnTo>
                    <a:pt x="325" y="3592"/>
                  </a:lnTo>
                  <a:cubicBezTo>
                    <a:pt x="383" y="3580"/>
                    <a:pt x="1138" y="3437"/>
                    <a:pt x="2248" y="2402"/>
                  </a:cubicBezTo>
                  <a:cubicBezTo>
                    <a:pt x="2776" y="1910"/>
                    <a:pt x="3303" y="1326"/>
                    <a:pt x="3825" y="384"/>
                  </a:cubicBezTo>
                  <a:lnTo>
                    <a:pt x="349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7" name="Google Shape;1230;p18"/>
            <p:cNvSpPr/>
            <p:nvPr/>
          </p:nvSpPr>
          <p:spPr>
            <a:xfrm rot="859200" flipV="1">
              <a:off x="493200" y="-2196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4" h="3593">
                  <a:moveTo>
                    <a:pt x="3490" y="0"/>
                  </a:moveTo>
                  <a:cubicBezTo>
                    <a:pt x="2047" y="2604"/>
                    <a:pt x="74" y="3204"/>
                    <a:pt x="0" y="3218"/>
                  </a:cubicBezTo>
                  <a:lnTo>
                    <a:pt x="324" y="3592"/>
                  </a:lnTo>
                  <a:cubicBezTo>
                    <a:pt x="382" y="3581"/>
                    <a:pt x="1137" y="3437"/>
                    <a:pt x="2247" y="2402"/>
                  </a:cubicBezTo>
                  <a:cubicBezTo>
                    <a:pt x="2775" y="1910"/>
                    <a:pt x="3302" y="1326"/>
                    <a:pt x="3824" y="385"/>
                  </a:cubicBezTo>
                  <a:lnTo>
                    <a:pt x="349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1231;p18"/>
            <p:cNvSpPr/>
            <p:nvPr/>
          </p:nvSpPr>
          <p:spPr>
            <a:xfrm rot="859200" flipV="1">
              <a:off x="-184320" y="41148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4" h="3593">
                  <a:moveTo>
                    <a:pt x="3491" y="1"/>
                  </a:moveTo>
                  <a:cubicBezTo>
                    <a:pt x="2047" y="2604"/>
                    <a:pt x="74" y="3204"/>
                    <a:pt x="0" y="3218"/>
                  </a:cubicBezTo>
                  <a:lnTo>
                    <a:pt x="324" y="3592"/>
                  </a:lnTo>
                  <a:cubicBezTo>
                    <a:pt x="383" y="3581"/>
                    <a:pt x="1137" y="3437"/>
                    <a:pt x="2247" y="2402"/>
                  </a:cubicBezTo>
                  <a:cubicBezTo>
                    <a:pt x="2776" y="1910"/>
                    <a:pt x="3303" y="1326"/>
                    <a:pt x="3824"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9" name="Google Shape;1232;p18"/>
            <p:cNvSpPr/>
            <p:nvPr/>
          </p:nvSpPr>
          <p:spPr>
            <a:xfrm rot="859200" flipV="1">
              <a:off x="-142560" y="385920"/>
              <a:ext cx="234000" cy="219960"/>
            </a:xfrm>
            <a:custGeom>
              <a:avLst/>
              <a:gdLst>
                <a:gd name="textAreaLeft" fmla="*/ 0 w 234000"/>
                <a:gd name="textAreaRight" fmla="*/ 234360 w 234000"/>
                <a:gd name="textAreaTop" fmla="*/ -360 h 219960"/>
                <a:gd name="textAreaBottom" fmla="*/ 219960 h 219960"/>
              </a:gdLst>
              <a:ahLst/>
              <a:cxnLst/>
              <a:rect l="textAreaLeft" t="textAreaTop" r="textAreaRight" b="textAreaBottom"/>
              <a:pathLst>
                <a:path w="3825" h="3593">
                  <a:moveTo>
                    <a:pt x="3491" y="1"/>
                  </a:moveTo>
                  <a:cubicBezTo>
                    <a:pt x="2048" y="2604"/>
                    <a:pt x="73" y="3204"/>
                    <a:pt x="0" y="3220"/>
                  </a:cubicBezTo>
                  <a:lnTo>
                    <a:pt x="324" y="3593"/>
                  </a:lnTo>
                  <a:cubicBezTo>
                    <a:pt x="383" y="3581"/>
                    <a:pt x="1137" y="3437"/>
                    <a:pt x="2246" y="2403"/>
                  </a:cubicBezTo>
                  <a:cubicBezTo>
                    <a:pt x="2776" y="1910"/>
                    <a:pt x="3303" y="1326"/>
                    <a:pt x="3825" y="385"/>
                  </a:cubicBezTo>
                  <a:lnTo>
                    <a:pt x="3491" y="1"/>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0" name="Google Shape;1233;p18"/>
            <p:cNvSpPr/>
            <p:nvPr/>
          </p:nvSpPr>
          <p:spPr>
            <a:xfrm rot="859200" flipV="1">
              <a:off x="-291600" y="483120"/>
              <a:ext cx="242280" cy="206280"/>
            </a:xfrm>
            <a:custGeom>
              <a:avLst/>
              <a:gdLst>
                <a:gd name="textAreaLeft" fmla="*/ 0 w 242280"/>
                <a:gd name="textAreaRight" fmla="*/ 242640 w 242280"/>
                <a:gd name="textAreaTop" fmla="*/ -360 h 206280"/>
                <a:gd name="textAreaBottom" fmla="*/ 206280 h 206280"/>
              </a:gdLst>
              <a:ahLst/>
              <a:cxnLst/>
              <a:rect l="textAreaLeft" t="textAreaTop" r="textAreaRight" b="textAreaBottom"/>
              <a:pathLst>
                <a:path w="3957" h="3368">
                  <a:moveTo>
                    <a:pt x="3503" y="0"/>
                  </a:moveTo>
                  <a:cubicBezTo>
                    <a:pt x="3103" y="0"/>
                    <a:pt x="2307" y="470"/>
                    <a:pt x="1526" y="1199"/>
                  </a:cubicBezTo>
                  <a:cubicBezTo>
                    <a:pt x="572" y="2088"/>
                    <a:pt x="1" y="3028"/>
                    <a:pt x="249" y="3296"/>
                  </a:cubicBezTo>
                  <a:cubicBezTo>
                    <a:pt x="295" y="3344"/>
                    <a:pt x="364" y="3367"/>
                    <a:pt x="452" y="3367"/>
                  </a:cubicBezTo>
                  <a:cubicBezTo>
                    <a:pt x="852" y="3367"/>
                    <a:pt x="1649" y="2897"/>
                    <a:pt x="2430" y="2169"/>
                  </a:cubicBezTo>
                  <a:cubicBezTo>
                    <a:pt x="3385" y="1278"/>
                    <a:pt x="3956" y="340"/>
                    <a:pt x="3706" y="72"/>
                  </a:cubicBezTo>
                  <a:cubicBezTo>
                    <a:pt x="3661" y="24"/>
                    <a:pt x="3592" y="0"/>
                    <a:pt x="3503" y="0"/>
                  </a:cubicBezTo>
                  <a:close/>
                </a:path>
              </a:pathLst>
            </a:custGeom>
            <a:solidFill>
              <a:srgbClr val="FFD600"/>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1234;p18"/>
            <p:cNvSpPr/>
            <p:nvPr/>
          </p:nvSpPr>
          <p:spPr>
            <a:xfrm rot="859200" flipV="1">
              <a:off x="-351000" y="513360"/>
              <a:ext cx="253440" cy="246240"/>
            </a:xfrm>
            <a:custGeom>
              <a:avLst/>
              <a:gdLst>
                <a:gd name="textAreaLeft" fmla="*/ 0 w 253440"/>
                <a:gd name="textAreaRight" fmla="*/ 253800 w 253440"/>
                <a:gd name="textAreaTop" fmla="*/ 360 h 246240"/>
                <a:gd name="textAreaBottom" fmla="*/ 246960 h 246240"/>
              </a:gdLst>
              <a:ahLst/>
              <a:cxnLst/>
              <a:rect l="textAreaLeft" t="textAreaTop" r="textAreaRight" b="textAreaBottom"/>
              <a:pathLst>
                <a:path w="4140" h="4020">
                  <a:moveTo>
                    <a:pt x="517" y="0"/>
                  </a:moveTo>
                  <a:lnTo>
                    <a:pt x="1" y="629"/>
                  </a:lnTo>
                  <a:lnTo>
                    <a:pt x="1441" y="3988"/>
                  </a:lnTo>
                  <a:lnTo>
                    <a:pt x="1451" y="3978"/>
                  </a:lnTo>
                  <a:cubicBezTo>
                    <a:pt x="1451" y="3991"/>
                    <a:pt x="1454" y="4001"/>
                    <a:pt x="1462" y="4008"/>
                  </a:cubicBezTo>
                  <a:cubicBezTo>
                    <a:pt x="1468" y="4016"/>
                    <a:pt x="1479" y="4019"/>
                    <a:pt x="1494" y="4019"/>
                  </a:cubicBezTo>
                  <a:cubicBezTo>
                    <a:pt x="1654" y="4019"/>
                    <a:pt x="2255" y="3575"/>
                    <a:pt x="2911" y="2963"/>
                  </a:cubicBezTo>
                  <a:cubicBezTo>
                    <a:pt x="3627" y="2296"/>
                    <a:pt x="4140" y="1680"/>
                    <a:pt x="4055" y="1589"/>
                  </a:cubicBezTo>
                  <a:cubicBezTo>
                    <a:pt x="4049" y="1582"/>
                    <a:pt x="4039" y="1579"/>
                    <a:pt x="4026" y="1579"/>
                  </a:cubicBezTo>
                  <a:lnTo>
                    <a:pt x="4026" y="1578"/>
                  </a:lnTo>
                  <a:lnTo>
                    <a:pt x="4036" y="1569"/>
                  </a:lnTo>
                  <a:lnTo>
                    <a:pt x="51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2" name="Google Shape;1235;p18"/>
            <p:cNvSpPr/>
            <p:nvPr/>
          </p:nvSpPr>
          <p:spPr>
            <a:xfrm rot="859200" flipV="1">
              <a:off x="-349560" y="503280"/>
              <a:ext cx="253440" cy="246240"/>
            </a:xfrm>
            <a:custGeom>
              <a:avLst/>
              <a:gdLst>
                <a:gd name="textAreaLeft" fmla="*/ 0 w 253440"/>
                <a:gd name="textAreaRight" fmla="*/ 253800 w 253440"/>
                <a:gd name="textAreaTop" fmla="*/ 360 h 246240"/>
                <a:gd name="textAreaBottom" fmla="*/ 246960 h 246240"/>
              </a:gdLst>
              <a:ahLst/>
              <a:cxnLst/>
              <a:rect l="textAreaLeft" t="textAreaTop" r="textAreaRight" b="textAreaBottom"/>
              <a:pathLst>
                <a:path w="4139" h="4020">
                  <a:moveTo>
                    <a:pt x="517" y="0"/>
                  </a:moveTo>
                  <a:lnTo>
                    <a:pt x="0" y="629"/>
                  </a:lnTo>
                  <a:lnTo>
                    <a:pt x="1442" y="3988"/>
                  </a:lnTo>
                  <a:lnTo>
                    <a:pt x="1451" y="3978"/>
                  </a:lnTo>
                  <a:cubicBezTo>
                    <a:pt x="1451" y="3991"/>
                    <a:pt x="1454" y="4001"/>
                    <a:pt x="1461" y="4008"/>
                  </a:cubicBezTo>
                  <a:cubicBezTo>
                    <a:pt x="1468" y="4016"/>
                    <a:pt x="1479" y="4019"/>
                    <a:pt x="1493" y="4019"/>
                  </a:cubicBezTo>
                  <a:cubicBezTo>
                    <a:pt x="1653" y="4019"/>
                    <a:pt x="2254" y="3575"/>
                    <a:pt x="2911" y="2963"/>
                  </a:cubicBezTo>
                  <a:cubicBezTo>
                    <a:pt x="3627" y="2296"/>
                    <a:pt x="4139" y="1680"/>
                    <a:pt x="4055" y="1589"/>
                  </a:cubicBezTo>
                  <a:cubicBezTo>
                    <a:pt x="4048" y="1582"/>
                    <a:pt x="4038" y="1579"/>
                    <a:pt x="4025" y="1579"/>
                  </a:cubicBezTo>
                  <a:lnTo>
                    <a:pt x="4027" y="1579"/>
                  </a:lnTo>
                  <a:lnTo>
                    <a:pt x="4035" y="1569"/>
                  </a:lnTo>
                  <a:lnTo>
                    <a:pt x="517"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236;p18"/>
            <p:cNvSpPr/>
            <p:nvPr/>
          </p:nvSpPr>
          <p:spPr>
            <a:xfrm rot="859200" flipV="1">
              <a:off x="266040" y="26640"/>
              <a:ext cx="161640" cy="173160"/>
            </a:xfrm>
            <a:custGeom>
              <a:avLst/>
              <a:gdLst>
                <a:gd name="textAreaLeft" fmla="*/ 0 w 161640"/>
                <a:gd name="textAreaRight" fmla="*/ 162000 w 161640"/>
                <a:gd name="textAreaTop" fmla="*/ -360 h 173160"/>
                <a:gd name="textAreaBottom" fmla="*/ 173160 h 173160"/>
              </a:gdLst>
              <a:ahLst/>
              <a:cxnLst/>
              <a:rect l="textAreaLeft" t="textAreaTop" r="textAreaRight" b="textAreaBottom"/>
              <a:pathLst>
                <a:path w="2640" h="2832">
                  <a:moveTo>
                    <a:pt x="0" y="1"/>
                  </a:moveTo>
                  <a:cubicBezTo>
                    <a:pt x="393" y="516"/>
                    <a:pt x="822" y="998"/>
                    <a:pt x="1261" y="1471"/>
                  </a:cubicBezTo>
                  <a:cubicBezTo>
                    <a:pt x="1702" y="1943"/>
                    <a:pt x="2153" y="2405"/>
                    <a:pt x="2639" y="2831"/>
                  </a:cubicBezTo>
                  <a:cubicBezTo>
                    <a:pt x="2248" y="2316"/>
                    <a:pt x="1818" y="1834"/>
                    <a:pt x="1379" y="1361"/>
                  </a:cubicBezTo>
                  <a:cubicBezTo>
                    <a:pt x="937" y="890"/>
                    <a:pt x="486" y="428"/>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237;p18"/>
            <p:cNvSpPr/>
            <p:nvPr/>
          </p:nvSpPr>
          <p:spPr>
            <a:xfrm rot="859200" flipV="1">
              <a:off x="-294480" y="536040"/>
              <a:ext cx="41040" cy="102240"/>
            </a:xfrm>
            <a:custGeom>
              <a:avLst/>
              <a:gdLst>
                <a:gd name="textAreaLeft" fmla="*/ 0 w 41040"/>
                <a:gd name="textAreaRight" fmla="*/ 41400 w 41040"/>
                <a:gd name="textAreaTop" fmla="*/ 360 h 102240"/>
                <a:gd name="textAreaBottom" fmla="*/ 102960 h 102240"/>
              </a:gdLst>
              <a:ahLst/>
              <a:cxnLst/>
              <a:rect l="textAreaLeft" t="textAreaTop" r="textAreaRight" b="textAreaBottom"/>
              <a:pathLst>
                <a:path w="679" h="1674">
                  <a:moveTo>
                    <a:pt x="1" y="1"/>
                  </a:moveTo>
                  <a:lnTo>
                    <a:pt x="1" y="1"/>
                  </a:lnTo>
                  <a:cubicBezTo>
                    <a:pt x="54" y="302"/>
                    <a:pt x="152" y="587"/>
                    <a:pt x="264" y="867"/>
                  </a:cubicBezTo>
                  <a:cubicBezTo>
                    <a:pt x="381" y="1148"/>
                    <a:pt x="506" y="1420"/>
                    <a:pt x="679" y="1673"/>
                  </a:cubicBezTo>
                  <a:cubicBezTo>
                    <a:pt x="625" y="1372"/>
                    <a:pt x="527" y="1087"/>
                    <a:pt x="415" y="807"/>
                  </a:cubicBezTo>
                  <a:cubicBezTo>
                    <a:pt x="300" y="526"/>
                    <a:pt x="173" y="253"/>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1120" bIns="51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238;p18"/>
            <p:cNvSpPr/>
            <p:nvPr/>
          </p:nvSpPr>
          <p:spPr>
            <a:xfrm rot="859200" flipV="1">
              <a:off x="-174240" y="310680"/>
              <a:ext cx="147960" cy="159120"/>
            </a:xfrm>
            <a:custGeom>
              <a:avLst/>
              <a:gdLst>
                <a:gd name="textAreaLeft" fmla="*/ 0 w 147960"/>
                <a:gd name="textAreaRight" fmla="*/ 148320 w 147960"/>
                <a:gd name="textAreaTop" fmla="*/ 360 h 159120"/>
                <a:gd name="textAreaBottom" fmla="*/ 159840 h 159120"/>
              </a:gdLst>
              <a:ahLst/>
              <a:cxnLst/>
              <a:rect l="textAreaLeft" t="textAreaTop" r="textAreaRight" b="textAreaBottom"/>
              <a:pathLst>
                <a:path w="2420" h="2596">
                  <a:moveTo>
                    <a:pt x="1" y="1"/>
                  </a:moveTo>
                  <a:lnTo>
                    <a:pt x="1" y="1"/>
                  </a:lnTo>
                  <a:cubicBezTo>
                    <a:pt x="356" y="477"/>
                    <a:pt x="748" y="919"/>
                    <a:pt x="1150" y="1353"/>
                  </a:cubicBezTo>
                  <a:cubicBezTo>
                    <a:pt x="1555" y="1785"/>
                    <a:pt x="1969" y="2208"/>
                    <a:pt x="2420" y="2595"/>
                  </a:cubicBezTo>
                  <a:cubicBezTo>
                    <a:pt x="2064" y="2120"/>
                    <a:pt x="1671" y="1677"/>
                    <a:pt x="1268" y="1242"/>
                  </a:cubicBezTo>
                  <a:cubicBezTo>
                    <a:pt x="864" y="811"/>
                    <a:pt x="450" y="389"/>
                    <a:pt x="1"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239;p18"/>
            <p:cNvSpPr/>
            <p:nvPr/>
          </p:nvSpPr>
          <p:spPr>
            <a:xfrm rot="859200" flipV="1">
              <a:off x="614160" y="-97560"/>
              <a:ext cx="87840" cy="43560"/>
            </a:xfrm>
            <a:custGeom>
              <a:avLst/>
              <a:gdLst>
                <a:gd name="textAreaLeft" fmla="*/ 0 w 87840"/>
                <a:gd name="textAreaRight" fmla="*/ 88200 w 87840"/>
                <a:gd name="textAreaTop" fmla="*/ 360 h 43560"/>
                <a:gd name="textAreaBottom" fmla="*/ 44280 h 43560"/>
              </a:gdLst>
              <a:ahLst/>
              <a:cxnLst/>
              <a:rect l="textAreaLeft" t="textAreaTop" r="textAreaRight" b="textAreaBottom"/>
              <a:pathLst>
                <a:path w="1439" h="716">
                  <a:moveTo>
                    <a:pt x="0" y="1"/>
                  </a:moveTo>
                  <a:cubicBezTo>
                    <a:pt x="146" y="242"/>
                    <a:pt x="326" y="460"/>
                    <a:pt x="513" y="668"/>
                  </a:cubicBezTo>
                  <a:cubicBezTo>
                    <a:pt x="580" y="701"/>
                    <a:pt x="651" y="716"/>
                    <a:pt x="722" y="716"/>
                  </a:cubicBezTo>
                  <a:cubicBezTo>
                    <a:pt x="891" y="716"/>
                    <a:pt x="1063" y="635"/>
                    <a:pt x="1189" y="529"/>
                  </a:cubicBezTo>
                  <a:cubicBezTo>
                    <a:pt x="1290" y="445"/>
                    <a:pt x="1373" y="342"/>
                    <a:pt x="1438" y="229"/>
                  </a:cubicBezTo>
                  <a:lnTo>
                    <a:pt x="1438" y="229"/>
                  </a:lnTo>
                  <a:cubicBezTo>
                    <a:pt x="1350" y="288"/>
                    <a:pt x="1268" y="352"/>
                    <a:pt x="1178" y="405"/>
                  </a:cubicBezTo>
                  <a:cubicBezTo>
                    <a:pt x="1047" y="484"/>
                    <a:pt x="898" y="550"/>
                    <a:pt x="746" y="553"/>
                  </a:cubicBezTo>
                  <a:cubicBezTo>
                    <a:pt x="741" y="553"/>
                    <a:pt x="736" y="553"/>
                    <a:pt x="732" y="553"/>
                  </a:cubicBezTo>
                  <a:cubicBezTo>
                    <a:pt x="690" y="553"/>
                    <a:pt x="648" y="548"/>
                    <a:pt x="609" y="535"/>
                  </a:cubicBezTo>
                  <a:lnTo>
                    <a:pt x="609" y="535"/>
                  </a:lnTo>
                  <a:cubicBezTo>
                    <a:pt x="420" y="341"/>
                    <a:pt x="223" y="155"/>
                    <a:pt x="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1960" bIns="21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240;p18"/>
            <p:cNvSpPr/>
            <p:nvPr/>
          </p:nvSpPr>
          <p:spPr>
            <a:xfrm rot="859200" flipV="1">
              <a:off x="-214920" y="-131040"/>
              <a:ext cx="823680" cy="1940400"/>
            </a:xfrm>
            <a:custGeom>
              <a:avLst/>
              <a:gdLst>
                <a:gd name="textAreaLeft" fmla="*/ 0 w 823680"/>
                <a:gd name="textAreaRight" fmla="*/ 824040 w 823680"/>
                <a:gd name="textAreaTop" fmla="*/ 360 h 1940400"/>
                <a:gd name="textAreaBottom" fmla="*/ 1941120 h 1940400"/>
              </a:gdLst>
              <a:ahLst/>
              <a:cxnLst/>
              <a:rect l="textAreaLeft" t="textAreaTop" r="textAreaRight" b="textAreaBottom"/>
              <a:pathLst>
                <a:path w="13442" h="31654">
                  <a:moveTo>
                    <a:pt x="13441" y="0"/>
                  </a:moveTo>
                  <a:lnTo>
                    <a:pt x="10219" y="3497"/>
                  </a:lnTo>
                  <a:lnTo>
                    <a:pt x="1" y="30846"/>
                  </a:lnTo>
                  <a:lnTo>
                    <a:pt x="1104" y="31380"/>
                  </a:lnTo>
                  <a:lnTo>
                    <a:pt x="2761" y="30693"/>
                  </a:lnTo>
                  <a:lnTo>
                    <a:pt x="3233" y="31653"/>
                  </a:lnTo>
                  <a:lnTo>
                    <a:pt x="13294" y="4277"/>
                  </a:lnTo>
                  <a:lnTo>
                    <a:pt x="13235" y="3624"/>
                  </a:lnTo>
                  <a:lnTo>
                    <a:pt x="12342" y="4048"/>
                  </a:lnTo>
                  <a:lnTo>
                    <a:pt x="12156" y="3359"/>
                  </a:lnTo>
                  <a:lnTo>
                    <a:pt x="11285" y="3745"/>
                  </a:lnTo>
                  <a:lnTo>
                    <a:pt x="13441"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8" name="Google Shape;1241;p18"/>
            <p:cNvSpPr/>
            <p:nvPr/>
          </p:nvSpPr>
          <p:spPr>
            <a:xfrm rot="859200" flipV="1">
              <a:off x="236880" y="1507320"/>
              <a:ext cx="194760" cy="355680"/>
            </a:xfrm>
            <a:custGeom>
              <a:avLst/>
              <a:gdLst>
                <a:gd name="textAreaLeft" fmla="*/ 0 w 194760"/>
                <a:gd name="textAreaRight" fmla="*/ 195120 w 194760"/>
                <a:gd name="textAreaTop" fmla="*/ 360 h 355680"/>
                <a:gd name="textAreaBottom" fmla="*/ 356400 h 355680"/>
              </a:gdLst>
              <a:ahLst/>
              <a:cxnLst/>
              <a:rect l="textAreaLeft" t="textAreaTop" r="textAreaRight" b="textAreaBottom"/>
              <a:pathLst>
                <a:path w="3183" h="5803">
                  <a:moveTo>
                    <a:pt x="2571" y="1"/>
                  </a:moveTo>
                  <a:lnTo>
                    <a:pt x="1795" y="1096"/>
                  </a:lnTo>
                  <a:lnTo>
                    <a:pt x="0" y="3627"/>
                  </a:lnTo>
                  <a:cubicBezTo>
                    <a:pt x="0" y="3627"/>
                    <a:pt x="359" y="5064"/>
                    <a:pt x="344" y="5149"/>
                  </a:cubicBezTo>
                  <a:cubicBezTo>
                    <a:pt x="329" y="5234"/>
                    <a:pt x="1719" y="5803"/>
                    <a:pt x="1719" y="5803"/>
                  </a:cubicBezTo>
                  <a:lnTo>
                    <a:pt x="3077" y="4407"/>
                  </a:lnTo>
                  <a:lnTo>
                    <a:pt x="3146" y="1635"/>
                  </a:lnTo>
                  <a:lnTo>
                    <a:pt x="3182" y="189"/>
                  </a:lnTo>
                  <a:lnTo>
                    <a:pt x="2571" y="1"/>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242;p18"/>
            <p:cNvSpPr/>
            <p:nvPr/>
          </p:nvSpPr>
          <p:spPr>
            <a:xfrm rot="859200" flipV="1">
              <a:off x="-156960" y="-134280"/>
              <a:ext cx="812520" cy="1758960"/>
            </a:xfrm>
            <a:custGeom>
              <a:avLst/>
              <a:gdLst>
                <a:gd name="textAreaLeft" fmla="*/ 0 w 812520"/>
                <a:gd name="textAreaRight" fmla="*/ 812880 w 812520"/>
                <a:gd name="textAreaTop" fmla="*/ 360 h 1758960"/>
                <a:gd name="textAreaBottom" fmla="*/ 1759680 h 1758960"/>
              </a:gdLst>
              <a:ahLst/>
              <a:cxnLst/>
              <a:rect l="textAreaLeft" t="textAreaTop" r="textAreaRight" b="textAreaBottom"/>
              <a:pathLst>
                <a:path w="13261" h="28697">
                  <a:moveTo>
                    <a:pt x="11097" y="1"/>
                  </a:moveTo>
                  <a:lnTo>
                    <a:pt x="10183" y="539"/>
                  </a:lnTo>
                  <a:lnTo>
                    <a:pt x="1" y="27859"/>
                  </a:lnTo>
                  <a:lnTo>
                    <a:pt x="1132" y="27745"/>
                  </a:lnTo>
                  <a:lnTo>
                    <a:pt x="2637" y="28155"/>
                  </a:lnTo>
                  <a:lnTo>
                    <a:pt x="3198" y="28696"/>
                  </a:lnTo>
                  <a:lnTo>
                    <a:pt x="13260" y="1319"/>
                  </a:lnTo>
                  <a:lnTo>
                    <a:pt x="13201" y="666"/>
                  </a:lnTo>
                  <a:lnTo>
                    <a:pt x="12308" y="1091"/>
                  </a:lnTo>
                  <a:lnTo>
                    <a:pt x="12122" y="402"/>
                  </a:lnTo>
                  <a:lnTo>
                    <a:pt x="11250" y="788"/>
                  </a:lnTo>
                  <a:lnTo>
                    <a:pt x="11097" y="1"/>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1243;p18"/>
            <p:cNvSpPr/>
            <p:nvPr/>
          </p:nvSpPr>
          <p:spPr>
            <a:xfrm rot="859200" flipV="1">
              <a:off x="63000" y="-183600"/>
              <a:ext cx="195120" cy="57240"/>
            </a:xfrm>
            <a:custGeom>
              <a:avLst/>
              <a:gdLst>
                <a:gd name="textAreaLeft" fmla="*/ 0 w 195120"/>
                <a:gd name="textAreaRight" fmla="*/ 195480 w 195120"/>
                <a:gd name="textAreaTop" fmla="*/ 360 h 57240"/>
                <a:gd name="textAreaBottom" fmla="*/ 57960 h 57240"/>
              </a:gdLst>
              <a:ahLst/>
              <a:cxnLst/>
              <a:rect l="textAreaLeft" t="textAreaTop" r="textAreaRight" b="textAreaBottom"/>
              <a:pathLst>
                <a:path w="3186" h="937">
                  <a:moveTo>
                    <a:pt x="1132" y="0"/>
                  </a:moveTo>
                  <a:lnTo>
                    <a:pt x="1" y="114"/>
                  </a:lnTo>
                  <a:lnTo>
                    <a:pt x="801" y="543"/>
                  </a:lnTo>
                  <a:lnTo>
                    <a:pt x="2085" y="885"/>
                  </a:lnTo>
                  <a:lnTo>
                    <a:pt x="3185" y="937"/>
                  </a:lnTo>
                  <a:lnTo>
                    <a:pt x="3185" y="937"/>
                  </a:lnTo>
                  <a:lnTo>
                    <a:pt x="2637" y="410"/>
                  </a:lnTo>
                  <a:lnTo>
                    <a:pt x="1132" y="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244;p18"/>
            <p:cNvSpPr/>
            <p:nvPr/>
          </p:nvSpPr>
          <p:spPr>
            <a:xfrm rot="859200" flipV="1">
              <a:off x="118440" y="-167040"/>
              <a:ext cx="86400" cy="23040"/>
            </a:xfrm>
            <a:custGeom>
              <a:avLst/>
              <a:gdLst>
                <a:gd name="textAreaLeft" fmla="*/ 0 w 86400"/>
                <a:gd name="textAreaRight" fmla="*/ 86760 w 86400"/>
                <a:gd name="textAreaTop" fmla="*/ -360 h 23040"/>
                <a:gd name="textAreaBottom" fmla="*/ 23040 h 23040"/>
              </a:gdLst>
              <a:ahLst/>
              <a:cxnLst/>
              <a:rect l="textAreaLeft" t="textAreaTop" r="textAreaRight" b="textAreaBottom"/>
              <a:pathLst>
                <a:path w="1413" h="381">
                  <a:moveTo>
                    <a:pt x="124" y="0"/>
                  </a:moveTo>
                  <a:cubicBezTo>
                    <a:pt x="67" y="0"/>
                    <a:pt x="31" y="8"/>
                    <a:pt x="24" y="23"/>
                  </a:cubicBezTo>
                  <a:cubicBezTo>
                    <a:pt x="1" y="72"/>
                    <a:pt x="287" y="186"/>
                    <a:pt x="664" y="279"/>
                  </a:cubicBezTo>
                  <a:cubicBezTo>
                    <a:pt x="928" y="344"/>
                    <a:pt x="1165" y="380"/>
                    <a:pt x="1292" y="380"/>
                  </a:cubicBezTo>
                  <a:cubicBezTo>
                    <a:pt x="1348" y="380"/>
                    <a:pt x="1383" y="373"/>
                    <a:pt x="1390" y="359"/>
                  </a:cubicBezTo>
                  <a:cubicBezTo>
                    <a:pt x="1413" y="308"/>
                    <a:pt x="1126" y="195"/>
                    <a:pt x="749" y="101"/>
                  </a:cubicBezTo>
                  <a:cubicBezTo>
                    <a:pt x="488" y="37"/>
                    <a:pt x="252" y="0"/>
                    <a:pt x="12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1520" bIns="11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1245;p18"/>
            <p:cNvSpPr/>
            <p:nvPr/>
          </p:nvSpPr>
          <p:spPr>
            <a:xfrm rot="859200" flipV="1">
              <a:off x="311400" y="1788120"/>
              <a:ext cx="84960" cy="87120"/>
            </a:xfrm>
            <a:custGeom>
              <a:avLst/>
              <a:gdLst>
                <a:gd name="textAreaLeft" fmla="*/ 0 w 84960"/>
                <a:gd name="textAreaRight" fmla="*/ 85320 w 84960"/>
                <a:gd name="textAreaTop" fmla="*/ 360 h 87120"/>
                <a:gd name="textAreaBottom" fmla="*/ 87840 h 87120"/>
              </a:gdLst>
              <a:ahLst/>
              <a:cxnLst/>
              <a:rect l="textAreaLeft" t="textAreaTop" r="textAreaRight" b="textAreaBottom"/>
              <a:pathLst>
                <a:path w="1390" h="1428">
                  <a:moveTo>
                    <a:pt x="965" y="0"/>
                  </a:moveTo>
                  <a:cubicBezTo>
                    <a:pt x="851" y="0"/>
                    <a:pt x="777" y="48"/>
                    <a:pt x="777" y="48"/>
                  </a:cubicBezTo>
                  <a:lnTo>
                    <a:pt x="1" y="1143"/>
                  </a:lnTo>
                  <a:cubicBezTo>
                    <a:pt x="130" y="1112"/>
                    <a:pt x="254" y="1100"/>
                    <a:pt x="369" y="1100"/>
                  </a:cubicBezTo>
                  <a:cubicBezTo>
                    <a:pt x="959" y="1100"/>
                    <a:pt x="1352" y="1428"/>
                    <a:pt x="1352" y="1428"/>
                  </a:cubicBezTo>
                  <a:lnTo>
                    <a:pt x="1390" y="236"/>
                  </a:lnTo>
                  <a:cubicBezTo>
                    <a:pt x="1233" y="48"/>
                    <a:pt x="1080" y="0"/>
                    <a:pt x="965"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43560" bIns="43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1246;p18"/>
            <p:cNvSpPr/>
            <p:nvPr/>
          </p:nvSpPr>
          <p:spPr>
            <a:xfrm rot="859200" flipV="1">
              <a:off x="223560" y="884880"/>
              <a:ext cx="268560" cy="695520"/>
            </a:xfrm>
            <a:custGeom>
              <a:avLst/>
              <a:gdLst>
                <a:gd name="textAreaLeft" fmla="*/ 0 w 268560"/>
                <a:gd name="textAreaRight" fmla="*/ 268920 w 268560"/>
                <a:gd name="textAreaTop" fmla="*/ 360 h 695520"/>
                <a:gd name="textAreaBottom" fmla="*/ 696240 h 695520"/>
              </a:gdLst>
              <a:ahLst/>
              <a:cxnLst/>
              <a:rect l="textAreaLeft" t="textAreaTop" r="textAreaRight" b="textAreaBottom"/>
              <a:pathLst>
                <a:path w="4385" h="11352">
                  <a:moveTo>
                    <a:pt x="4385" y="1"/>
                  </a:moveTo>
                  <a:cubicBezTo>
                    <a:pt x="3986" y="935"/>
                    <a:pt x="3605" y="1874"/>
                    <a:pt x="3227" y="2814"/>
                  </a:cubicBezTo>
                  <a:lnTo>
                    <a:pt x="2111" y="5645"/>
                  </a:lnTo>
                  <a:lnTo>
                    <a:pt x="1033" y="8490"/>
                  </a:lnTo>
                  <a:cubicBezTo>
                    <a:pt x="682" y="9441"/>
                    <a:pt x="333" y="10393"/>
                    <a:pt x="0" y="11352"/>
                  </a:cubicBezTo>
                  <a:cubicBezTo>
                    <a:pt x="399" y="10419"/>
                    <a:pt x="780" y="9480"/>
                    <a:pt x="1159" y="8538"/>
                  </a:cubicBezTo>
                  <a:lnTo>
                    <a:pt x="2274" y="5708"/>
                  </a:lnTo>
                  <a:lnTo>
                    <a:pt x="3352" y="2863"/>
                  </a:lnTo>
                  <a:cubicBezTo>
                    <a:pt x="3704" y="1912"/>
                    <a:pt x="4054" y="961"/>
                    <a:pt x="4385"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1247;p18"/>
            <p:cNvSpPr/>
            <p:nvPr/>
          </p:nvSpPr>
          <p:spPr>
            <a:xfrm rot="859200" flipV="1">
              <a:off x="208800" y="403560"/>
              <a:ext cx="138600" cy="360720"/>
            </a:xfrm>
            <a:custGeom>
              <a:avLst/>
              <a:gdLst>
                <a:gd name="textAreaLeft" fmla="*/ 0 w 138600"/>
                <a:gd name="textAreaRight" fmla="*/ 138960 w 138600"/>
                <a:gd name="textAreaTop" fmla="*/ 360 h 360720"/>
                <a:gd name="textAreaBottom" fmla="*/ 361440 h 360720"/>
              </a:gdLst>
              <a:ahLst/>
              <a:cxnLst/>
              <a:rect l="textAreaLeft" t="textAreaTop" r="textAreaRight" b="textAreaBottom"/>
              <a:pathLst>
                <a:path w="2269" h="5890">
                  <a:moveTo>
                    <a:pt x="2268" y="1"/>
                  </a:moveTo>
                  <a:cubicBezTo>
                    <a:pt x="2045" y="479"/>
                    <a:pt x="1841" y="964"/>
                    <a:pt x="1639" y="1450"/>
                  </a:cubicBezTo>
                  <a:cubicBezTo>
                    <a:pt x="1436" y="1935"/>
                    <a:pt x="1249" y="2426"/>
                    <a:pt x="1054" y="2914"/>
                  </a:cubicBezTo>
                  <a:cubicBezTo>
                    <a:pt x="871" y="3407"/>
                    <a:pt x="681" y="3898"/>
                    <a:pt x="505" y="4393"/>
                  </a:cubicBezTo>
                  <a:cubicBezTo>
                    <a:pt x="328" y="4888"/>
                    <a:pt x="156" y="5386"/>
                    <a:pt x="0" y="5889"/>
                  </a:cubicBezTo>
                  <a:cubicBezTo>
                    <a:pt x="223" y="5412"/>
                    <a:pt x="428" y="4927"/>
                    <a:pt x="629" y="4442"/>
                  </a:cubicBezTo>
                  <a:cubicBezTo>
                    <a:pt x="832" y="3955"/>
                    <a:pt x="1020" y="3465"/>
                    <a:pt x="1215" y="2977"/>
                  </a:cubicBezTo>
                  <a:cubicBezTo>
                    <a:pt x="1397" y="2483"/>
                    <a:pt x="1587" y="1994"/>
                    <a:pt x="1763" y="1498"/>
                  </a:cubicBezTo>
                  <a:cubicBezTo>
                    <a:pt x="1940" y="1003"/>
                    <a:pt x="2113" y="506"/>
                    <a:pt x="2268" y="2"/>
                  </a:cubicBezTo>
                  <a:lnTo>
                    <a:pt x="2268" y="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5" name="Google Shape;1248;p18"/>
          <p:cNvGrpSpPr/>
          <p:nvPr/>
        </p:nvGrpSpPr>
        <p:grpSpPr>
          <a:xfrm>
            <a:off x="8502840" y="106920"/>
            <a:ext cx="916200" cy="1568880"/>
            <a:chOff x="8502840" y="106920"/>
            <a:chExt cx="916200" cy="1568880"/>
          </a:xfrm>
        </p:grpSpPr>
        <p:sp>
          <p:nvSpPr>
            <p:cNvPr id="666" name="Google Shape;1249;p18"/>
            <p:cNvSpPr/>
            <p:nvPr/>
          </p:nvSpPr>
          <p:spPr>
            <a:xfrm rot="367200">
              <a:off x="8634960" y="112572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67" name="Google Shape;1250;p18"/>
            <p:cNvSpPr/>
            <p:nvPr/>
          </p:nvSpPr>
          <p:spPr>
            <a:xfrm rot="367200">
              <a:off x="8642160" y="1140480"/>
              <a:ext cx="752400" cy="496440"/>
            </a:xfrm>
            <a:custGeom>
              <a:avLst/>
              <a:gdLst>
                <a:gd name="textAreaLeft" fmla="*/ 0 w 752400"/>
                <a:gd name="textAreaRight" fmla="*/ 752760 w 752400"/>
                <a:gd name="textAreaTop" fmla="*/ 0 h 496440"/>
                <a:gd name="textAreaBottom" fmla="*/ 49680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8" name="Google Shape;1251;p18"/>
            <p:cNvSpPr/>
            <p:nvPr/>
          </p:nvSpPr>
          <p:spPr>
            <a:xfrm rot="367200">
              <a:off x="9159480" y="1174320"/>
              <a:ext cx="225000" cy="63720"/>
            </a:xfrm>
            <a:custGeom>
              <a:avLst/>
              <a:gdLst>
                <a:gd name="textAreaLeft" fmla="*/ 0 w 225000"/>
                <a:gd name="textAreaRight" fmla="*/ 225360 w 225000"/>
                <a:gd name="textAreaTop" fmla="*/ 0 h 63720"/>
                <a:gd name="textAreaBottom" fmla="*/ 6408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252;p18"/>
            <p:cNvSpPr/>
            <p:nvPr/>
          </p:nvSpPr>
          <p:spPr>
            <a:xfrm rot="367200">
              <a:off x="8641080" y="1527840"/>
              <a:ext cx="148680" cy="68040"/>
            </a:xfrm>
            <a:custGeom>
              <a:avLst/>
              <a:gdLst>
                <a:gd name="textAreaLeft" fmla="*/ 0 w 148680"/>
                <a:gd name="textAreaRight" fmla="*/ 149040 w 148680"/>
                <a:gd name="textAreaTop" fmla="*/ 0 h 68040"/>
                <a:gd name="textAreaBottom" fmla="*/ 6840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253;p18"/>
            <p:cNvSpPr/>
            <p:nvPr/>
          </p:nvSpPr>
          <p:spPr>
            <a:xfrm rot="367200">
              <a:off x="9024480" y="1383120"/>
              <a:ext cx="276840" cy="133200"/>
            </a:xfrm>
            <a:custGeom>
              <a:avLst/>
              <a:gdLst>
                <a:gd name="textAreaLeft" fmla="*/ 0 w 276840"/>
                <a:gd name="textAreaRight" fmla="*/ 277200 w 276840"/>
                <a:gd name="textAreaTop" fmla="*/ 0 h 133200"/>
                <a:gd name="textAreaBottom" fmla="*/ 13356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254;p18"/>
            <p:cNvSpPr/>
            <p:nvPr/>
          </p:nvSpPr>
          <p:spPr>
            <a:xfrm rot="367200">
              <a:off x="8717400" y="1275120"/>
              <a:ext cx="369720" cy="163800"/>
            </a:xfrm>
            <a:custGeom>
              <a:avLst/>
              <a:gdLst>
                <a:gd name="textAreaLeft" fmla="*/ 0 w 369720"/>
                <a:gd name="textAreaRight" fmla="*/ 370080 w 369720"/>
                <a:gd name="textAreaTop" fmla="*/ 0 h 163800"/>
                <a:gd name="textAreaBottom" fmla="*/ 164160 h 16380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2" name="Google Shape;1255;p18"/>
            <p:cNvSpPr/>
            <p:nvPr/>
          </p:nvSpPr>
          <p:spPr>
            <a:xfrm rot="367200">
              <a:off x="8560440" y="124200"/>
              <a:ext cx="369360" cy="795960"/>
            </a:xfrm>
            <a:custGeom>
              <a:avLst/>
              <a:gdLst>
                <a:gd name="textAreaLeft" fmla="*/ 0 w 369360"/>
                <a:gd name="textAreaRight" fmla="*/ 369720 w 369360"/>
                <a:gd name="textAreaTop" fmla="*/ 0 h 795960"/>
                <a:gd name="textAreaBottom" fmla="*/ 796320 h 79596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3" name="Google Shape;1256;p18"/>
            <p:cNvSpPr/>
            <p:nvPr/>
          </p:nvSpPr>
          <p:spPr>
            <a:xfrm rot="367200">
              <a:off x="8544240" y="127440"/>
              <a:ext cx="369000" cy="795600"/>
            </a:xfrm>
            <a:custGeom>
              <a:avLst/>
              <a:gdLst>
                <a:gd name="textAreaLeft" fmla="*/ 0 w 369000"/>
                <a:gd name="textAreaRight" fmla="*/ 369360 w 369000"/>
                <a:gd name="textAreaTop" fmla="*/ 0 h 795600"/>
                <a:gd name="textAreaBottom" fmla="*/ 795960 h 79560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257;p18"/>
            <p:cNvSpPr/>
            <p:nvPr/>
          </p:nvSpPr>
          <p:spPr>
            <a:xfrm rot="367200">
              <a:off x="8772840" y="707400"/>
              <a:ext cx="96480" cy="211680"/>
            </a:xfrm>
            <a:custGeom>
              <a:avLst/>
              <a:gdLst>
                <a:gd name="textAreaLeft" fmla="*/ 0 w 96480"/>
                <a:gd name="textAreaRight" fmla="*/ 96840 w 96480"/>
                <a:gd name="textAreaTop" fmla="*/ 0 h 211680"/>
                <a:gd name="textAreaBottom" fmla="*/ 212040 h 21168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258;p18"/>
            <p:cNvSpPr/>
            <p:nvPr/>
          </p:nvSpPr>
          <p:spPr>
            <a:xfrm rot="367200">
              <a:off x="8597160" y="127800"/>
              <a:ext cx="92160" cy="131040"/>
            </a:xfrm>
            <a:custGeom>
              <a:avLst/>
              <a:gdLst>
                <a:gd name="textAreaLeft" fmla="*/ 0 w 92160"/>
                <a:gd name="textAreaRight" fmla="*/ 92520 w 92160"/>
                <a:gd name="textAreaTop" fmla="*/ 0 h 131040"/>
                <a:gd name="textAreaBottom" fmla="*/ 13140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259;p18"/>
            <p:cNvSpPr/>
            <p:nvPr/>
          </p:nvSpPr>
          <p:spPr>
            <a:xfrm rot="367200">
              <a:off x="8598960" y="499320"/>
              <a:ext cx="55440" cy="302400"/>
            </a:xfrm>
            <a:custGeom>
              <a:avLst/>
              <a:gdLst>
                <a:gd name="textAreaLeft" fmla="*/ 0 w 55440"/>
                <a:gd name="textAreaRight" fmla="*/ 55800 w 55440"/>
                <a:gd name="textAreaTop" fmla="*/ 0 h 302400"/>
                <a:gd name="textAreaBottom" fmla="*/ 302760 h 30240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260;p18"/>
            <p:cNvSpPr/>
            <p:nvPr/>
          </p:nvSpPr>
          <p:spPr>
            <a:xfrm rot="367200">
              <a:off x="8755560" y="224280"/>
              <a:ext cx="60120" cy="399600"/>
            </a:xfrm>
            <a:custGeom>
              <a:avLst/>
              <a:gdLst>
                <a:gd name="textAreaLeft" fmla="*/ 0 w 60120"/>
                <a:gd name="textAreaRight" fmla="*/ 60480 w 60120"/>
                <a:gd name="textAreaTop" fmla="*/ 0 h 399600"/>
                <a:gd name="textAreaBottom" fmla="*/ 399960 h 39960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8" name="Google Shape;1261;p18"/>
          <p:cNvGrpSpPr/>
          <p:nvPr/>
        </p:nvGrpSpPr>
        <p:grpSpPr>
          <a:xfrm>
            <a:off x="-591480" y="4261320"/>
            <a:ext cx="1622160" cy="1445760"/>
            <a:chOff x="-591480" y="4261320"/>
            <a:chExt cx="1622160" cy="1445760"/>
          </a:xfrm>
        </p:grpSpPr>
        <p:sp>
          <p:nvSpPr>
            <p:cNvPr id="679" name="Google Shape;1262;p18"/>
            <p:cNvSpPr/>
            <p:nvPr/>
          </p:nvSpPr>
          <p:spPr>
            <a:xfrm rot="9801600" flipV="1">
              <a:off x="-466920" y="4463280"/>
              <a:ext cx="1371960" cy="1069200"/>
            </a:xfrm>
            <a:custGeom>
              <a:avLst/>
              <a:gdLst>
                <a:gd name="textAreaLeft" fmla="*/ 0 w 1371960"/>
                <a:gd name="textAreaRight" fmla="*/ 1372320 w 1371960"/>
                <a:gd name="textAreaTop" fmla="*/ 360 h 1069200"/>
                <a:gd name="textAreaBottom" fmla="*/ 1069920 h 1069200"/>
              </a:gdLst>
              <a:ahLst/>
              <a:cxnLst/>
              <a:rect l="textAreaLeft" t="textAreaTop" r="textAreaRight" b="textAreaBottom"/>
              <a:pathLst>
                <a:path w="26230" h="20439">
                  <a:moveTo>
                    <a:pt x="11886" y="0"/>
                  </a:moveTo>
                  <a:cubicBezTo>
                    <a:pt x="11407" y="0"/>
                    <a:pt x="10919" y="332"/>
                    <a:pt x="10723" y="787"/>
                  </a:cubicBezTo>
                  <a:cubicBezTo>
                    <a:pt x="10470" y="1375"/>
                    <a:pt x="10626" y="2078"/>
                    <a:pt x="10970" y="2617"/>
                  </a:cubicBezTo>
                  <a:cubicBezTo>
                    <a:pt x="11245" y="3048"/>
                    <a:pt x="11648" y="3449"/>
                    <a:pt x="11657" y="3959"/>
                  </a:cubicBezTo>
                  <a:cubicBezTo>
                    <a:pt x="11667" y="4475"/>
                    <a:pt x="11162" y="4909"/>
                    <a:pt x="10661" y="4909"/>
                  </a:cubicBezTo>
                  <a:cubicBezTo>
                    <a:pt x="10555" y="4909"/>
                    <a:pt x="10448" y="4889"/>
                    <a:pt x="10347" y="4846"/>
                  </a:cubicBezTo>
                  <a:cubicBezTo>
                    <a:pt x="10124" y="4753"/>
                    <a:pt x="9952" y="4582"/>
                    <a:pt x="9803" y="4386"/>
                  </a:cubicBezTo>
                  <a:cubicBezTo>
                    <a:pt x="9705" y="4256"/>
                    <a:pt x="9618" y="4115"/>
                    <a:pt x="9533" y="3980"/>
                  </a:cubicBezTo>
                  <a:cubicBezTo>
                    <a:pt x="8847" y="2892"/>
                    <a:pt x="7856" y="1772"/>
                    <a:pt x="6578" y="1772"/>
                  </a:cubicBezTo>
                  <a:cubicBezTo>
                    <a:pt x="6565" y="1772"/>
                    <a:pt x="6553" y="1772"/>
                    <a:pt x="6541" y="1773"/>
                  </a:cubicBezTo>
                  <a:cubicBezTo>
                    <a:pt x="5672" y="1787"/>
                    <a:pt x="4883" y="2347"/>
                    <a:pt x="4388" y="3061"/>
                  </a:cubicBezTo>
                  <a:cubicBezTo>
                    <a:pt x="3903" y="3760"/>
                    <a:pt x="3672" y="4747"/>
                    <a:pt x="4155" y="5448"/>
                  </a:cubicBezTo>
                  <a:cubicBezTo>
                    <a:pt x="4594" y="6083"/>
                    <a:pt x="5460" y="6275"/>
                    <a:pt x="5981" y="6842"/>
                  </a:cubicBezTo>
                  <a:cubicBezTo>
                    <a:pt x="6623" y="7542"/>
                    <a:pt x="6564" y="8712"/>
                    <a:pt x="5978" y="9456"/>
                  </a:cubicBezTo>
                  <a:cubicBezTo>
                    <a:pt x="5430" y="10154"/>
                    <a:pt x="4517" y="10495"/>
                    <a:pt x="3625" y="10495"/>
                  </a:cubicBezTo>
                  <a:cubicBezTo>
                    <a:pt x="3565" y="10495"/>
                    <a:pt x="3505" y="10493"/>
                    <a:pt x="3446" y="10490"/>
                  </a:cubicBezTo>
                  <a:cubicBezTo>
                    <a:pt x="3012" y="10467"/>
                    <a:pt x="2577" y="10371"/>
                    <a:pt x="2144" y="10371"/>
                  </a:cubicBezTo>
                  <a:cubicBezTo>
                    <a:pt x="2022" y="10371"/>
                    <a:pt x="1900" y="10379"/>
                    <a:pt x="1778" y="10398"/>
                  </a:cubicBezTo>
                  <a:cubicBezTo>
                    <a:pt x="1130" y="10497"/>
                    <a:pt x="547" y="10939"/>
                    <a:pt x="274" y="11534"/>
                  </a:cubicBezTo>
                  <a:cubicBezTo>
                    <a:pt x="1" y="12129"/>
                    <a:pt x="47" y="12859"/>
                    <a:pt x="392" y="13416"/>
                  </a:cubicBezTo>
                  <a:cubicBezTo>
                    <a:pt x="575" y="13709"/>
                    <a:pt x="857" y="13965"/>
                    <a:pt x="1199" y="14020"/>
                  </a:cubicBezTo>
                  <a:cubicBezTo>
                    <a:pt x="1251" y="14029"/>
                    <a:pt x="1302" y="14032"/>
                    <a:pt x="1354" y="14032"/>
                  </a:cubicBezTo>
                  <a:cubicBezTo>
                    <a:pt x="1530" y="14032"/>
                    <a:pt x="1706" y="13988"/>
                    <a:pt x="1874" y="13934"/>
                  </a:cubicBezTo>
                  <a:cubicBezTo>
                    <a:pt x="2955" y="13587"/>
                    <a:pt x="3867" y="12834"/>
                    <a:pt x="4944" y="12478"/>
                  </a:cubicBezTo>
                  <a:cubicBezTo>
                    <a:pt x="5097" y="12427"/>
                    <a:pt x="5261" y="12385"/>
                    <a:pt x="5421" y="12385"/>
                  </a:cubicBezTo>
                  <a:cubicBezTo>
                    <a:pt x="5528" y="12385"/>
                    <a:pt x="5633" y="12404"/>
                    <a:pt x="5731" y="12452"/>
                  </a:cubicBezTo>
                  <a:cubicBezTo>
                    <a:pt x="6095" y="12629"/>
                    <a:pt x="6180" y="13106"/>
                    <a:pt x="6170" y="13511"/>
                  </a:cubicBezTo>
                  <a:cubicBezTo>
                    <a:pt x="6148" y="14468"/>
                    <a:pt x="5859" y="15397"/>
                    <a:pt x="5718" y="16346"/>
                  </a:cubicBezTo>
                  <a:cubicBezTo>
                    <a:pt x="5575" y="17293"/>
                    <a:pt x="5600" y="18327"/>
                    <a:pt x="6134" y="19122"/>
                  </a:cubicBezTo>
                  <a:cubicBezTo>
                    <a:pt x="6590" y="19801"/>
                    <a:pt x="7371" y="20214"/>
                    <a:pt x="8174" y="20363"/>
                  </a:cubicBezTo>
                  <a:cubicBezTo>
                    <a:pt x="8460" y="20416"/>
                    <a:pt x="8748" y="20438"/>
                    <a:pt x="9037" y="20438"/>
                  </a:cubicBezTo>
                  <a:cubicBezTo>
                    <a:pt x="9564" y="20438"/>
                    <a:pt x="10093" y="20364"/>
                    <a:pt x="10611" y="20260"/>
                  </a:cubicBezTo>
                  <a:cubicBezTo>
                    <a:pt x="11929" y="19994"/>
                    <a:pt x="13352" y="19406"/>
                    <a:pt x="13861" y="18162"/>
                  </a:cubicBezTo>
                  <a:cubicBezTo>
                    <a:pt x="14087" y="17606"/>
                    <a:pt x="14100" y="16987"/>
                    <a:pt x="14266" y="16410"/>
                  </a:cubicBezTo>
                  <a:cubicBezTo>
                    <a:pt x="14529" y="15498"/>
                    <a:pt x="15230" y="14692"/>
                    <a:pt x="16141" y="14425"/>
                  </a:cubicBezTo>
                  <a:cubicBezTo>
                    <a:pt x="16344" y="14365"/>
                    <a:pt x="16556" y="14336"/>
                    <a:pt x="16768" y="14336"/>
                  </a:cubicBezTo>
                  <a:cubicBezTo>
                    <a:pt x="17508" y="14336"/>
                    <a:pt x="18252" y="14688"/>
                    <a:pt x="18632" y="15321"/>
                  </a:cubicBezTo>
                  <a:cubicBezTo>
                    <a:pt x="19046" y="16015"/>
                    <a:pt x="18989" y="16880"/>
                    <a:pt x="19105" y="17680"/>
                  </a:cubicBezTo>
                  <a:cubicBezTo>
                    <a:pt x="19222" y="18480"/>
                    <a:pt x="19675" y="19375"/>
                    <a:pt x="20480" y="19460"/>
                  </a:cubicBezTo>
                  <a:cubicBezTo>
                    <a:pt x="20517" y="19464"/>
                    <a:pt x="20554" y="19466"/>
                    <a:pt x="20591" y="19466"/>
                  </a:cubicBezTo>
                  <a:cubicBezTo>
                    <a:pt x="21351" y="19466"/>
                    <a:pt x="21954" y="18640"/>
                    <a:pt x="21937" y="17862"/>
                  </a:cubicBezTo>
                  <a:cubicBezTo>
                    <a:pt x="21919" y="16872"/>
                    <a:pt x="21208" y="16045"/>
                    <a:pt x="20878" y="15111"/>
                  </a:cubicBezTo>
                  <a:cubicBezTo>
                    <a:pt x="20426" y="13826"/>
                    <a:pt x="20737" y="12345"/>
                    <a:pt x="21510" y="11221"/>
                  </a:cubicBezTo>
                  <a:cubicBezTo>
                    <a:pt x="22283" y="10099"/>
                    <a:pt x="23468" y="9306"/>
                    <a:pt x="24738" y="8809"/>
                  </a:cubicBezTo>
                  <a:cubicBezTo>
                    <a:pt x="25398" y="8550"/>
                    <a:pt x="26230" y="8173"/>
                    <a:pt x="26192" y="7464"/>
                  </a:cubicBezTo>
                  <a:cubicBezTo>
                    <a:pt x="26165" y="6939"/>
                    <a:pt x="25600" y="6584"/>
                    <a:pt x="25069" y="6584"/>
                  </a:cubicBezTo>
                  <a:cubicBezTo>
                    <a:pt x="25037" y="6584"/>
                    <a:pt x="25005" y="6585"/>
                    <a:pt x="24974" y="6588"/>
                  </a:cubicBezTo>
                  <a:cubicBezTo>
                    <a:pt x="24417" y="6632"/>
                    <a:pt x="23930" y="6963"/>
                    <a:pt x="23468" y="7277"/>
                  </a:cubicBezTo>
                  <a:cubicBezTo>
                    <a:pt x="23005" y="7589"/>
                    <a:pt x="22506" y="7907"/>
                    <a:pt x="21947" y="7920"/>
                  </a:cubicBezTo>
                  <a:cubicBezTo>
                    <a:pt x="21937" y="7920"/>
                    <a:pt x="21927" y="7921"/>
                    <a:pt x="21917" y="7921"/>
                  </a:cubicBezTo>
                  <a:cubicBezTo>
                    <a:pt x="21804" y="7921"/>
                    <a:pt x="21690" y="7905"/>
                    <a:pt x="21593" y="7847"/>
                  </a:cubicBezTo>
                  <a:cubicBezTo>
                    <a:pt x="21362" y="7706"/>
                    <a:pt x="21329" y="7381"/>
                    <a:pt x="21383" y="7114"/>
                  </a:cubicBezTo>
                  <a:cubicBezTo>
                    <a:pt x="21534" y="6357"/>
                    <a:pt x="22139" y="5789"/>
                    <a:pt x="22634" y="5196"/>
                  </a:cubicBezTo>
                  <a:cubicBezTo>
                    <a:pt x="23017" y="4736"/>
                    <a:pt x="23726" y="3662"/>
                    <a:pt x="23199" y="3091"/>
                  </a:cubicBezTo>
                  <a:cubicBezTo>
                    <a:pt x="22923" y="2790"/>
                    <a:pt x="22492" y="2670"/>
                    <a:pt x="22064" y="2670"/>
                  </a:cubicBezTo>
                  <a:cubicBezTo>
                    <a:pt x="21759" y="2670"/>
                    <a:pt x="21457" y="2731"/>
                    <a:pt x="21212" y="2832"/>
                  </a:cubicBezTo>
                  <a:cubicBezTo>
                    <a:pt x="20556" y="3102"/>
                    <a:pt x="20042" y="3626"/>
                    <a:pt x="19551" y="4140"/>
                  </a:cubicBezTo>
                  <a:cubicBezTo>
                    <a:pt x="19061" y="4652"/>
                    <a:pt x="18553" y="5180"/>
                    <a:pt x="17901" y="5462"/>
                  </a:cubicBezTo>
                  <a:cubicBezTo>
                    <a:pt x="17577" y="5603"/>
                    <a:pt x="17225" y="5671"/>
                    <a:pt x="16872" y="5671"/>
                  </a:cubicBezTo>
                  <a:cubicBezTo>
                    <a:pt x="16200" y="5671"/>
                    <a:pt x="15526" y="5425"/>
                    <a:pt x="15036" y="4964"/>
                  </a:cubicBezTo>
                  <a:cubicBezTo>
                    <a:pt x="14404" y="4372"/>
                    <a:pt x="14105" y="3518"/>
                    <a:pt x="13818" y="2702"/>
                  </a:cubicBezTo>
                  <a:cubicBezTo>
                    <a:pt x="13578" y="2020"/>
                    <a:pt x="13329" y="1332"/>
                    <a:pt x="12936" y="725"/>
                  </a:cubicBezTo>
                  <a:cubicBezTo>
                    <a:pt x="12772" y="470"/>
                    <a:pt x="12572" y="223"/>
                    <a:pt x="12299" y="92"/>
                  </a:cubicBezTo>
                  <a:cubicBezTo>
                    <a:pt x="12167" y="29"/>
                    <a:pt x="12027" y="0"/>
                    <a:pt x="11886"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Google Shape;1263;p18"/>
            <p:cNvSpPr/>
            <p:nvPr/>
          </p:nvSpPr>
          <p:spPr>
            <a:xfrm rot="9801600" flipV="1">
              <a:off x="-362160" y="4484520"/>
              <a:ext cx="166320" cy="232200"/>
            </a:xfrm>
            <a:custGeom>
              <a:avLst/>
              <a:gdLst>
                <a:gd name="textAreaLeft" fmla="*/ 0 w 166320"/>
                <a:gd name="textAreaRight" fmla="*/ 166680 w 166320"/>
                <a:gd name="textAreaTop" fmla="*/ -360 h 232200"/>
                <a:gd name="textAreaBottom" fmla="*/ 232200 h 232200"/>
              </a:gdLst>
              <a:ahLst/>
              <a:cxnLst/>
              <a:rect l="textAreaLeft" t="textAreaTop" r="textAreaRight" b="textAreaBottom"/>
              <a:pathLst>
                <a:path w="3188" h="4445">
                  <a:moveTo>
                    <a:pt x="1531" y="0"/>
                  </a:moveTo>
                  <a:cubicBezTo>
                    <a:pt x="1087" y="0"/>
                    <a:pt x="1649" y="2529"/>
                    <a:pt x="1" y="4445"/>
                  </a:cubicBezTo>
                  <a:cubicBezTo>
                    <a:pt x="1" y="4445"/>
                    <a:pt x="3188" y="1804"/>
                    <a:pt x="1972" y="361"/>
                  </a:cubicBezTo>
                  <a:cubicBezTo>
                    <a:pt x="1761" y="111"/>
                    <a:pt x="1624" y="0"/>
                    <a:pt x="153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1" name="Google Shape;1264;p18"/>
            <p:cNvSpPr/>
            <p:nvPr/>
          </p:nvSpPr>
          <p:spPr>
            <a:xfrm rot="9801600" flipV="1">
              <a:off x="-457200" y="5291640"/>
              <a:ext cx="278640" cy="151560"/>
            </a:xfrm>
            <a:custGeom>
              <a:avLst/>
              <a:gdLst>
                <a:gd name="textAreaLeft" fmla="*/ 0 w 278640"/>
                <a:gd name="textAreaRight" fmla="*/ 279000 w 278640"/>
                <a:gd name="textAreaTop" fmla="*/ -360 h 151560"/>
                <a:gd name="textAreaBottom" fmla="*/ 151560 h 151560"/>
              </a:gdLst>
              <a:ahLst/>
              <a:cxnLst/>
              <a:rect l="textAreaLeft" t="textAreaTop" r="textAreaRight" b="textAreaBottom"/>
              <a:pathLst>
                <a:path w="5330" h="2902">
                  <a:moveTo>
                    <a:pt x="2328" y="0"/>
                  </a:moveTo>
                  <a:cubicBezTo>
                    <a:pt x="1348" y="0"/>
                    <a:pt x="1004" y="606"/>
                    <a:pt x="1004" y="606"/>
                  </a:cubicBezTo>
                  <a:cubicBezTo>
                    <a:pt x="1004" y="606"/>
                    <a:pt x="1" y="1755"/>
                    <a:pt x="2104" y="2696"/>
                  </a:cubicBezTo>
                  <a:cubicBezTo>
                    <a:pt x="2424" y="2840"/>
                    <a:pt x="2729" y="2902"/>
                    <a:pt x="3007" y="2902"/>
                  </a:cubicBezTo>
                  <a:cubicBezTo>
                    <a:pt x="4562" y="2902"/>
                    <a:pt x="5329" y="964"/>
                    <a:pt x="3636" y="288"/>
                  </a:cubicBezTo>
                  <a:cubicBezTo>
                    <a:pt x="3110" y="78"/>
                    <a:pt x="2678" y="0"/>
                    <a:pt x="23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2" name="Google Shape;1265;p18"/>
            <p:cNvSpPr/>
            <p:nvPr/>
          </p:nvSpPr>
          <p:spPr>
            <a:xfrm rot="9801600" flipV="1">
              <a:off x="-465480" y="4434840"/>
              <a:ext cx="1371960" cy="1069200"/>
            </a:xfrm>
            <a:custGeom>
              <a:avLst/>
              <a:gdLst>
                <a:gd name="textAreaLeft" fmla="*/ 0 w 1371960"/>
                <a:gd name="textAreaRight" fmla="*/ 1372320 w 1371960"/>
                <a:gd name="textAreaTop" fmla="*/ 360 h 1069200"/>
                <a:gd name="textAreaBottom" fmla="*/ 1069920 h 1069200"/>
              </a:gdLst>
              <a:ahLst/>
              <a:cxnLst/>
              <a:rect l="textAreaLeft" t="textAreaTop" r="textAreaRight" b="textAreaBottom"/>
              <a:pathLst>
                <a:path w="26230" h="20439">
                  <a:moveTo>
                    <a:pt x="11885" y="0"/>
                  </a:moveTo>
                  <a:cubicBezTo>
                    <a:pt x="11406" y="0"/>
                    <a:pt x="10918" y="331"/>
                    <a:pt x="10723" y="787"/>
                  </a:cubicBezTo>
                  <a:cubicBezTo>
                    <a:pt x="10469" y="1376"/>
                    <a:pt x="10626" y="2078"/>
                    <a:pt x="10971" y="2617"/>
                  </a:cubicBezTo>
                  <a:cubicBezTo>
                    <a:pt x="11246" y="3048"/>
                    <a:pt x="11648" y="3449"/>
                    <a:pt x="11658" y="3959"/>
                  </a:cubicBezTo>
                  <a:cubicBezTo>
                    <a:pt x="11667" y="4475"/>
                    <a:pt x="11162" y="4908"/>
                    <a:pt x="10661" y="4908"/>
                  </a:cubicBezTo>
                  <a:cubicBezTo>
                    <a:pt x="10555" y="4908"/>
                    <a:pt x="10449" y="4889"/>
                    <a:pt x="10348" y="4847"/>
                  </a:cubicBezTo>
                  <a:cubicBezTo>
                    <a:pt x="10124" y="4753"/>
                    <a:pt x="9953" y="4582"/>
                    <a:pt x="9804" y="4386"/>
                  </a:cubicBezTo>
                  <a:cubicBezTo>
                    <a:pt x="9707" y="4257"/>
                    <a:pt x="9619" y="4116"/>
                    <a:pt x="9532" y="3980"/>
                  </a:cubicBezTo>
                  <a:cubicBezTo>
                    <a:pt x="8847" y="2893"/>
                    <a:pt x="7858" y="1772"/>
                    <a:pt x="6577" y="1772"/>
                  </a:cubicBezTo>
                  <a:cubicBezTo>
                    <a:pt x="6565" y="1772"/>
                    <a:pt x="6553" y="1773"/>
                    <a:pt x="6541" y="1773"/>
                  </a:cubicBezTo>
                  <a:cubicBezTo>
                    <a:pt x="5673" y="1787"/>
                    <a:pt x="4883" y="2347"/>
                    <a:pt x="4388" y="3061"/>
                  </a:cubicBezTo>
                  <a:cubicBezTo>
                    <a:pt x="3903" y="3760"/>
                    <a:pt x="3671" y="4747"/>
                    <a:pt x="4155" y="5448"/>
                  </a:cubicBezTo>
                  <a:cubicBezTo>
                    <a:pt x="4594" y="6083"/>
                    <a:pt x="5460" y="6274"/>
                    <a:pt x="5982" y="6842"/>
                  </a:cubicBezTo>
                  <a:cubicBezTo>
                    <a:pt x="6623" y="7540"/>
                    <a:pt x="6565" y="8712"/>
                    <a:pt x="5979" y="9456"/>
                  </a:cubicBezTo>
                  <a:cubicBezTo>
                    <a:pt x="5429" y="10154"/>
                    <a:pt x="4517" y="10495"/>
                    <a:pt x="3626" y="10495"/>
                  </a:cubicBezTo>
                  <a:cubicBezTo>
                    <a:pt x="3566" y="10495"/>
                    <a:pt x="3506" y="10493"/>
                    <a:pt x="3447" y="10490"/>
                  </a:cubicBezTo>
                  <a:cubicBezTo>
                    <a:pt x="3010" y="10467"/>
                    <a:pt x="2573" y="10371"/>
                    <a:pt x="2139" y="10371"/>
                  </a:cubicBezTo>
                  <a:cubicBezTo>
                    <a:pt x="2019" y="10371"/>
                    <a:pt x="1898" y="10378"/>
                    <a:pt x="1778" y="10397"/>
                  </a:cubicBezTo>
                  <a:cubicBezTo>
                    <a:pt x="1131" y="10498"/>
                    <a:pt x="547" y="10939"/>
                    <a:pt x="274" y="11534"/>
                  </a:cubicBezTo>
                  <a:cubicBezTo>
                    <a:pt x="0" y="12128"/>
                    <a:pt x="46" y="12859"/>
                    <a:pt x="392" y="13414"/>
                  </a:cubicBezTo>
                  <a:cubicBezTo>
                    <a:pt x="576" y="13709"/>
                    <a:pt x="857" y="13966"/>
                    <a:pt x="1199" y="14020"/>
                  </a:cubicBezTo>
                  <a:cubicBezTo>
                    <a:pt x="1249" y="14028"/>
                    <a:pt x="1300" y="14032"/>
                    <a:pt x="1351" y="14032"/>
                  </a:cubicBezTo>
                  <a:cubicBezTo>
                    <a:pt x="1528" y="14032"/>
                    <a:pt x="1705" y="13988"/>
                    <a:pt x="1875" y="13934"/>
                  </a:cubicBezTo>
                  <a:cubicBezTo>
                    <a:pt x="2955" y="13587"/>
                    <a:pt x="3867" y="12835"/>
                    <a:pt x="4945" y="12478"/>
                  </a:cubicBezTo>
                  <a:cubicBezTo>
                    <a:pt x="5097" y="12427"/>
                    <a:pt x="5262" y="12385"/>
                    <a:pt x="5421" y="12385"/>
                  </a:cubicBezTo>
                  <a:cubicBezTo>
                    <a:pt x="5528" y="12385"/>
                    <a:pt x="5633" y="12404"/>
                    <a:pt x="5731" y="12452"/>
                  </a:cubicBezTo>
                  <a:cubicBezTo>
                    <a:pt x="6095" y="12627"/>
                    <a:pt x="6180" y="13105"/>
                    <a:pt x="6171" y="13511"/>
                  </a:cubicBezTo>
                  <a:cubicBezTo>
                    <a:pt x="6148" y="14468"/>
                    <a:pt x="5860" y="15397"/>
                    <a:pt x="5718" y="16346"/>
                  </a:cubicBezTo>
                  <a:cubicBezTo>
                    <a:pt x="5577" y="17293"/>
                    <a:pt x="5600" y="18327"/>
                    <a:pt x="6135" y="19122"/>
                  </a:cubicBezTo>
                  <a:cubicBezTo>
                    <a:pt x="6591" y="19801"/>
                    <a:pt x="7371" y="20214"/>
                    <a:pt x="8175" y="20362"/>
                  </a:cubicBezTo>
                  <a:cubicBezTo>
                    <a:pt x="8461" y="20415"/>
                    <a:pt x="8751" y="20438"/>
                    <a:pt x="9041" y="20438"/>
                  </a:cubicBezTo>
                  <a:cubicBezTo>
                    <a:pt x="9566" y="20438"/>
                    <a:pt x="10094" y="20364"/>
                    <a:pt x="10610" y="20260"/>
                  </a:cubicBezTo>
                  <a:cubicBezTo>
                    <a:pt x="11928" y="19994"/>
                    <a:pt x="13353" y="19407"/>
                    <a:pt x="13861" y="18160"/>
                  </a:cubicBezTo>
                  <a:cubicBezTo>
                    <a:pt x="14088" y="17605"/>
                    <a:pt x="14100" y="16986"/>
                    <a:pt x="14267" y="16411"/>
                  </a:cubicBezTo>
                  <a:cubicBezTo>
                    <a:pt x="14530" y="15498"/>
                    <a:pt x="15230" y="14692"/>
                    <a:pt x="16141" y="14425"/>
                  </a:cubicBezTo>
                  <a:cubicBezTo>
                    <a:pt x="16344" y="14365"/>
                    <a:pt x="16556" y="14336"/>
                    <a:pt x="16768" y="14336"/>
                  </a:cubicBezTo>
                  <a:cubicBezTo>
                    <a:pt x="17508" y="14336"/>
                    <a:pt x="18252" y="14688"/>
                    <a:pt x="18631" y="15321"/>
                  </a:cubicBezTo>
                  <a:cubicBezTo>
                    <a:pt x="19047" y="16015"/>
                    <a:pt x="18990" y="16880"/>
                    <a:pt x="19106" y="17680"/>
                  </a:cubicBezTo>
                  <a:cubicBezTo>
                    <a:pt x="19221" y="18480"/>
                    <a:pt x="19676" y="19375"/>
                    <a:pt x="20481" y="19460"/>
                  </a:cubicBezTo>
                  <a:cubicBezTo>
                    <a:pt x="20518" y="19464"/>
                    <a:pt x="20555" y="19466"/>
                    <a:pt x="20592" y="19466"/>
                  </a:cubicBezTo>
                  <a:cubicBezTo>
                    <a:pt x="21351" y="19466"/>
                    <a:pt x="21953" y="18641"/>
                    <a:pt x="21938" y="17863"/>
                  </a:cubicBezTo>
                  <a:cubicBezTo>
                    <a:pt x="21918" y="16872"/>
                    <a:pt x="21207" y="16045"/>
                    <a:pt x="20879" y="15111"/>
                  </a:cubicBezTo>
                  <a:cubicBezTo>
                    <a:pt x="20426" y="13826"/>
                    <a:pt x="20738" y="12345"/>
                    <a:pt x="21511" y="11221"/>
                  </a:cubicBezTo>
                  <a:cubicBezTo>
                    <a:pt x="22282" y="10098"/>
                    <a:pt x="23468" y="9306"/>
                    <a:pt x="24737" y="8810"/>
                  </a:cubicBezTo>
                  <a:cubicBezTo>
                    <a:pt x="25399" y="8551"/>
                    <a:pt x="26230" y="8174"/>
                    <a:pt x="26194" y="7464"/>
                  </a:cubicBezTo>
                  <a:cubicBezTo>
                    <a:pt x="26165" y="6939"/>
                    <a:pt x="25601" y="6584"/>
                    <a:pt x="25070" y="6584"/>
                  </a:cubicBezTo>
                  <a:cubicBezTo>
                    <a:pt x="25038" y="6584"/>
                    <a:pt x="25006" y="6585"/>
                    <a:pt x="24975" y="6588"/>
                  </a:cubicBezTo>
                  <a:cubicBezTo>
                    <a:pt x="24418" y="6632"/>
                    <a:pt x="23930" y="6963"/>
                    <a:pt x="23468" y="7276"/>
                  </a:cubicBezTo>
                  <a:cubicBezTo>
                    <a:pt x="23006" y="7589"/>
                    <a:pt x="22505" y="7907"/>
                    <a:pt x="21947" y="7920"/>
                  </a:cubicBezTo>
                  <a:cubicBezTo>
                    <a:pt x="21937" y="7921"/>
                    <a:pt x="21927" y="7921"/>
                    <a:pt x="21916" y="7921"/>
                  </a:cubicBezTo>
                  <a:cubicBezTo>
                    <a:pt x="21804" y="7921"/>
                    <a:pt x="21689" y="7905"/>
                    <a:pt x="21594" y="7847"/>
                  </a:cubicBezTo>
                  <a:cubicBezTo>
                    <a:pt x="21363" y="7706"/>
                    <a:pt x="21330" y="7381"/>
                    <a:pt x="21383" y="7114"/>
                  </a:cubicBezTo>
                  <a:cubicBezTo>
                    <a:pt x="21535" y="6356"/>
                    <a:pt x="22138" y="5789"/>
                    <a:pt x="22633" y="5196"/>
                  </a:cubicBezTo>
                  <a:cubicBezTo>
                    <a:pt x="23016" y="4734"/>
                    <a:pt x="23727" y="3662"/>
                    <a:pt x="23200" y="3089"/>
                  </a:cubicBezTo>
                  <a:cubicBezTo>
                    <a:pt x="22923" y="2790"/>
                    <a:pt x="22492" y="2669"/>
                    <a:pt x="22063" y="2669"/>
                  </a:cubicBezTo>
                  <a:cubicBezTo>
                    <a:pt x="21759" y="2669"/>
                    <a:pt x="21457" y="2730"/>
                    <a:pt x="21213" y="2830"/>
                  </a:cubicBezTo>
                  <a:cubicBezTo>
                    <a:pt x="20555" y="3102"/>
                    <a:pt x="20043" y="3626"/>
                    <a:pt x="19551" y="4140"/>
                  </a:cubicBezTo>
                  <a:cubicBezTo>
                    <a:pt x="19060" y="4652"/>
                    <a:pt x="18552" y="5180"/>
                    <a:pt x="17900" y="5462"/>
                  </a:cubicBezTo>
                  <a:cubicBezTo>
                    <a:pt x="17576" y="5603"/>
                    <a:pt x="17224" y="5671"/>
                    <a:pt x="16871" y="5671"/>
                  </a:cubicBezTo>
                  <a:cubicBezTo>
                    <a:pt x="16200" y="5671"/>
                    <a:pt x="15526" y="5425"/>
                    <a:pt x="15035" y="4965"/>
                  </a:cubicBezTo>
                  <a:cubicBezTo>
                    <a:pt x="14405" y="4372"/>
                    <a:pt x="14104" y="3518"/>
                    <a:pt x="13818" y="2702"/>
                  </a:cubicBezTo>
                  <a:cubicBezTo>
                    <a:pt x="13579" y="2020"/>
                    <a:pt x="13330" y="1332"/>
                    <a:pt x="12937" y="725"/>
                  </a:cubicBezTo>
                  <a:cubicBezTo>
                    <a:pt x="12772" y="470"/>
                    <a:pt x="12573" y="223"/>
                    <a:pt x="12298" y="92"/>
                  </a:cubicBezTo>
                  <a:cubicBezTo>
                    <a:pt x="12167" y="29"/>
                    <a:pt x="12026" y="0"/>
                    <a:pt x="1188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266;p18"/>
            <p:cNvSpPr/>
            <p:nvPr/>
          </p:nvSpPr>
          <p:spPr>
            <a:xfrm rot="9801600" flipV="1">
              <a:off x="-356400" y="4455360"/>
              <a:ext cx="141840" cy="241920"/>
            </a:xfrm>
            <a:custGeom>
              <a:avLst/>
              <a:gdLst>
                <a:gd name="textAreaLeft" fmla="*/ 0 w 141840"/>
                <a:gd name="textAreaRight" fmla="*/ 142200 w 141840"/>
                <a:gd name="textAreaTop" fmla="*/ 360 h 241920"/>
                <a:gd name="textAreaBottom" fmla="*/ 242640 h 241920"/>
              </a:gdLst>
              <a:ahLst/>
              <a:cxnLst/>
              <a:rect l="textAreaLeft" t="textAreaTop" r="textAreaRight" b="textAreaBottom"/>
              <a:pathLst>
                <a:path w="2708" h="4639">
                  <a:moveTo>
                    <a:pt x="797" y="0"/>
                  </a:moveTo>
                  <a:cubicBezTo>
                    <a:pt x="305" y="0"/>
                    <a:pt x="1330" y="2442"/>
                    <a:pt x="1" y="4638"/>
                  </a:cubicBezTo>
                  <a:cubicBezTo>
                    <a:pt x="1" y="4638"/>
                    <a:pt x="2708" y="1507"/>
                    <a:pt x="1269" y="284"/>
                  </a:cubicBezTo>
                  <a:cubicBezTo>
                    <a:pt x="1039" y="89"/>
                    <a:pt x="890" y="0"/>
                    <a:pt x="79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1267;p18"/>
            <p:cNvSpPr/>
            <p:nvPr/>
          </p:nvSpPr>
          <p:spPr>
            <a:xfrm rot="9801600" flipV="1">
              <a:off x="-455400" y="5263200"/>
              <a:ext cx="278280" cy="151920"/>
            </a:xfrm>
            <a:custGeom>
              <a:avLst/>
              <a:gdLst>
                <a:gd name="textAreaLeft" fmla="*/ 0 w 278280"/>
                <a:gd name="textAreaRight" fmla="*/ 278640 w 278280"/>
                <a:gd name="textAreaTop" fmla="*/ 360 h 151920"/>
                <a:gd name="textAreaBottom" fmla="*/ 152640 h 151920"/>
              </a:gdLst>
              <a:ahLst/>
              <a:cxnLst/>
              <a:rect l="textAreaLeft" t="textAreaTop" r="textAreaRight" b="textAreaBottom"/>
              <a:pathLst>
                <a:path w="5329" h="2903">
                  <a:moveTo>
                    <a:pt x="2327" y="0"/>
                  </a:moveTo>
                  <a:cubicBezTo>
                    <a:pt x="1347" y="0"/>
                    <a:pt x="1003" y="604"/>
                    <a:pt x="1003" y="604"/>
                  </a:cubicBezTo>
                  <a:cubicBezTo>
                    <a:pt x="1003" y="604"/>
                    <a:pt x="0" y="1755"/>
                    <a:pt x="2104" y="2697"/>
                  </a:cubicBezTo>
                  <a:cubicBezTo>
                    <a:pt x="2424" y="2840"/>
                    <a:pt x="2728" y="2902"/>
                    <a:pt x="3007" y="2902"/>
                  </a:cubicBezTo>
                  <a:cubicBezTo>
                    <a:pt x="4562" y="2902"/>
                    <a:pt x="5329" y="964"/>
                    <a:pt x="3635" y="288"/>
                  </a:cubicBezTo>
                  <a:cubicBezTo>
                    <a:pt x="3109" y="78"/>
                    <a:pt x="2677" y="0"/>
                    <a:pt x="232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75960" bIns="75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1268;p18"/>
            <p:cNvSpPr/>
            <p:nvPr/>
          </p:nvSpPr>
          <p:spPr>
            <a:xfrm rot="9801600" flipV="1">
              <a:off x="511920" y="4472280"/>
              <a:ext cx="58320" cy="125280"/>
            </a:xfrm>
            <a:custGeom>
              <a:avLst/>
              <a:gdLst>
                <a:gd name="textAreaLeft" fmla="*/ 0 w 58320"/>
                <a:gd name="textAreaRight" fmla="*/ 58680 w 58320"/>
                <a:gd name="textAreaTop" fmla="*/ 360 h 125280"/>
                <a:gd name="textAreaBottom" fmla="*/ 126000 h 125280"/>
              </a:gdLst>
              <a:ahLst/>
              <a:cxnLst/>
              <a:rect l="textAreaLeft" t="textAreaTop" r="textAreaRight" b="textAreaBottom"/>
              <a:pathLst>
                <a:path w="1120" h="2403">
                  <a:moveTo>
                    <a:pt x="1120" y="0"/>
                  </a:moveTo>
                  <a:cubicBezTo>
                    <a:pt x="656" y="164"/>
                    <a:pt x="262" y="533"/>
                    <a:pt x="94" y="1002"/>
                  </a:cubicBezTo>
                  <a:cubicBezTo>
                    <a:pt x="23" y="1211"/>
                    <a:pt x="0" y="1439"/>
                    <a:pt x="36" y="1657"/>
                  </a:cubicBezTo>
                  <a:cubicBezTo>
                    <a:pt x="78" y="1932"/>
                    <a:pt x="200" y="2192"/>
                    <a:pt x="369" y="2402"/>
                  </a:cubicBezTo>
                  <a:cubicBezTo>
                    <a:pt x="285" y="2160"/>
                    <a:pt x="220" y="1924"/>
                    <a:pt x="203" y="1683"/>
                  </a:cubicBezTo>
                  <a:cubicBezTo>
                    <a:pt x="146" y="976"/>
                    <a:pt x="589" y="421"/>
                    <a:pt x="112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62640" bIns="62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1269;p18"/>
            <p:cNvSpPr/>
            <p:nvPr/>
          </p:nvSpPr>
          <p:spPr>
            <a:xfrm rot="9801600" flipV="1">
              <a:off x="145080" y="4483440"/>
              <a:ext cx="92880" cy="223560"/>
            </a:xfrm>
            <a:custGeom>
              <a:avLst/>
              <a:gdLst>
                <a:gd name="textAreaLeft" fmla="*/ 0 w 92880"/>
                <a:gd name="textAreaRight" fmla="*/ 93240 w 92880"/>
                <a:gd name="textAreaTop" fmla="*/ -360 h 223560"/>
                <a:gd name="textAreaBottom" fmla="*/ 223560 h 223560"/>
              </a:gdLst>
              <a:ahLst/>
              <a:cxnLst/>
              <a:rect l="textAreaLeft" t="textAreaTop" r="textAreaRight" b="textAreaBottom"/>
              <a:pathLst>
                <a:path w="1785" h="4278">
                  <a:moveTo>
                    <a:pt x="415" y="0"/>
                  </a:moveTo>
                  <a:cubicBezTo>
                    <a:pt x="243" y="681"/>
                    <a:pt x="442" y="1434"/>
                    <a:pt x="892" y="1969"/>
                  </a:cubicBezTo>
                  <a:cubicBezTo>
                    <a:pt x="956" y="2045"/>
                    <a:pt x="1032" y="2120"/>
                    <a:pt x="1101" y="2191"/>
                  </a:cubicBezTo>
                  <a:cubicBezTo>
                    <a:pt x="1183" y="2274"/>
                    <a:pt x="1252" y="2370"/>
                    <a:pt x="1300" y="2476"/>
                  </a:cubicBezTo>
                  <a:cubicBezTo>
                    <a:pt x="1564" y="3063"/>
                    <a:pt x="1149" y="3808"/>
                    <a:pt x="631" y="4113"/>
                  </a:cubicBezTo>
                  <a:cubicBezTo>
                    <a:pt x="513" y="4183"/>
                    <a:pt x="377" y="4230"/>
                    <a:pt x="241" y="4230"/>
                  </a:cubicBezTo>
                  <a:cubicBezTo>
                    <a:pt x="160" y="4230"/>
                    <a:pt x="78" y="4213"/>
                    <a:pt x="0" y="4174"/>
                  </a:cubicBezTo>
                  <a:lnTo>
                    <a:pt x="0" y="4174"/>
                  </a:lnTo>
                  <a:cubicBezTo>
                    <a:pt x="97" y="4248"/>
                    <a:pt x="212" y="4278"/>
                    <a:pt x="330" y="4278"/>
                  </a:cubicBezTo>
                  <a:cubicBezTo>
                    <a:pt x="448" y="4278"/>
                    <a:pt x="568" y="4248"/>
                    <a:pt x="674" y="4201"/>
                  </a:cubicBezTo>
                  <a:cubicBezTo>
                    <a:pt x="1314" y="3907"/>
                    <a:pt x="1785" y="3077"/>
                    <a:pt x="1480" y="2394"/>
                  </a:cubicBezTo>
                  <a:cubicBezTo>
                    <a:pt x="1415" y="2252"/>
                    <a:pt x="1320" y="2127"/>
                    <a:pt x="1206" y="2022"/>
                  </a:cubicBezTo>
                  <a:lnTo>
                    <a:pt x="1147" y="1965"/>
                  </a:lnTo>
                  <a:cubicBezTo>
                    <a:pt x="1031" y="1850"/>
                    <a:pt x="926" y="1723"/>
                    <a:pt x="833" y="1588"/>
                  </a:cubicBezTo>
                  <a:cubicBezTo>
                    <a:pt x="523" y="1126"/>
                    <a:pt x="376" y="556"/>
                    <a:pt x="41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1270;p18"/>
            <p:cNvSpPr/>
            <p:nvPr/>
          </p:nvSpPr>
          <p:spPr>
            <a:xfrm rot="9801600" flipV="1">
              <a:off x="320400" y="4530600"/>
              <a:ext cx="63720" cy="61560"/>
            </a:xfrm>
            <a:custGeom>
              <a:avLst/>
              <a:gdLst>
                <a:gd name="textAreaLeft" fmla="*/ 0 w 63720"/>
                <a:gd name="textAreaRight" fmla="*/ 64080 w 63720"/>
                <a:gd name="textAreaTop" fmla="*/ -360 h 61560"/>
                <a:gd name="textAreaBottom" fmla="*/ 61560 h 61560"/>
              </a:gdLst>
              <a:ahLst/>
              <a:cxnLst/>
              <a:rect l="textAreaLeft" t="textAreaTop" r="textAreaRight" b="textAreaBottom"/>
              <a:pathLst>
                <a:path w="1228" h="1193">
                  <a:moveTo>
                    <a:pt x="136" y="1"/>
                  </a:moveTo>
                  <a:cubicBezTo>
                    <a:pt x="89" y="1"/>
                    <a:pt x="40" y="9"/>
                    <a:pt x="0" y="33"/>
                  </a:cubicBezTo>
                  <a:cubicBezTo>
                    <a:pt x="242" y="47"/>
                    <a:pt x="501" y="355"/>
                    <a:pt x="656" y="528"/>
                  </a:cubicBezTo>
                  <a:cubicBezTo>
                    <a:pt x="784" y="676"/>
                    <a:pt x="908" y="836"/>
                    <a:pt x="1039" y="985"/>
                  </a:cubicBezTo>
                  <a:cubicBezTo>
                    <a:pt x="1098" y="1057"/>
                    <a:pt x="1157" y="1126"/>
                    <a:pt x="1228" y="1192"/>
                  </a:cubicBezTo>
                  <a:cubicBezTo>
                    <a:pt x="1199" y="1083"/>
                    <a:pt x="1160" y="975"/>
                    <a:pt x="1111" y="874"/>
                  </a:cubicBezTo>
                  <a:cubicBezTo>
                    <a:pt x="948" y="538"/>
                    <a:pt x="701" y="199"/>
                    <a:pt x="347" y="47"/>
                  </a:cubicBezTo>
                  <a:cubicBezTo>
                    <a:pt x="291" y="24"/>
                    <a:pt x="233" y="7"/>
                    <a:pt x="173" y="2"/>
                  </a:cubicBezTo>
                  <a:cubicBezTo>
                    <a:pt x="161" y="1"/>
                    <a:pt x="149" y="1"/>
                    <a:pt x="136"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8" name="Google Shape;1271;p18"/>
            <p:cNvSpPr/>
            <p:nvPr/>
          </p:nvSpPr>
          <p:spPr>
            <a:xfrm rot="9801600" flipV="1">
              <a:off x="520560" y="4780080"/>
              <a:ext cx="114120" cy="113040"/>
            </a:xfrm>
            <a:custGeom>
              <a:avLst/>
              <a:gdLst>
                <a:gd name="textAreaLeft" fmla="*/ 0 w 114120"/>
                <a:gd name="textAreaRight" fmla="*/ 114480 w 114120"/>
                <a:gd name="textAreaTop" fmla="*/ 360 h 113040"/>
                <a:gd name="textAreaBottom" fmla="*/ 113760 h 113040"/>
              </a:gdLst>
              <a:ahLst/>
              <a:cxnLst/>
              <a:rect l="textAreaLeft" t="textAreaTop" r="textAreaRight" b="textAreaBottom"/>
              <a:pathLst>
                <a:path w="2188" h="2166">
                  <a:moveTo>
                    <a:pt x="2022" y="1"/>
                  </a:moveTo>
                  <a:lnTo>
                    <a:pt x="2022" y="1"/>
                  </a:lnTo>
                  <a:cubicBezTo>
                    <a:pt x="2071" y="485"/>
                    <a:pt x="1868" y="962"/>
                    <a:pt x="1523" y="1295"/>
                  </a:cubicBezTo>
                  <a:cubicBezTo>
                    <a:pt x="1097" y="1711"/>
                    <a:pt x="544" y="1934"/>
                    <a:pt x="0" y="2165"/>
                  </a:cubicBezTo>
                  <a:cubicBezTo>
                    <a:pt x="589" y="2099"/>
                    <a:pt x="1187" y="1885"/>
                    <a:pt x="1623" y="1470"/>
                  </a:cubicBezTo>
                  <a:cubicBezTo>
                    <a:pt x="1661" y="1436"/>
                    <a:pt x="1701" y="1391"/>
                    <a:pt x="1736" y="1354"/>
                  </a:cubicBezTo>
                  <a:cubicBezTo>
                    <a:pt x="1767" y="1313"/>
                    <a:pt x="1809" y="1266"/>
                    <a:pt x="1836" y="1224"/>
                  </a:cubicBezTo>
                  <a:cubicBezTo>
                    <a:pt x="2084" y="877"/>
                    <a:pt x="2187" y="402"/>
                    <a:pt x="2022"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9" name="Google Shape;1272;p18"/>
            <p:cNvSpPr/>
            <p:nvPr/>
          </p:nvSpPr>
          <p:spPr>
            <a:xfrm rot="9801600" flipV="1">
              <a:off x="818280" y="4918320"/>
              <a:ext cx="69840" cy="45720"/>
            </a:xfrm>
            <a:custGeom>
              <a:avLst/>
              <a:gdLst>
                <a:gd name="textAreaLeft" fmla="*/ 0 w 69840"/>
                <a:gd name="textAreaRight" fmla="*/ 70200 w 69840"/>
                <a:gd name="textAreaTop" fmla="*/ -360 h 45720"/>
                <a:gd name="textAreaBottom" fmla="*/ 45720 h 45720"/>
              </a:gdLst>
              <a:ahLst/>
              <a:cxnLst/>
              <a:rect l="textAreaLeft" t="textAreaTop" r="textAreaRight" b="textAreaBottom"/>
              <a:pathLst>
                <a:path w="1341" h="887">
                  <a:moveTo>
                    <a:pt x="0" y="0"/>
                  </a:moveTo>
                  <a:lnTo>
                    <a:pt x="0" y="0"/>
                  </a:lnTo>
                  <a:cubicBezTo>
                    <a:pt x="20" y="450"/>
                    <a:pt x="350" y="886"/>
                    <a:pt x="780" y="886"/>
                  </a:cubicBezTo>
                  <a:cubicBezTo>
                    <a:pt x="877" y="886"/>
                    <a:pt x="979" y="864"/>
                    <a:pt x="1084" y="815"/>
                  </a:cubicBezTo>
                  <a:cubicBezTo>
                    <a:pt x="1091" y="812"/>
                    <a:pt x="1104" y="805"/>
                    <a:pt x="1111" y="802"/>
                  </a:cubicBezTo>
                  <a:cubicBezTo>
                    <a:pt x="1160" y="774"/>
                    <a:pt x="1214" y="740"/>
                    <a:pt x="1257" y="704"/>
                  </a:cubicBezTo>
                  <a:cubicBezTo>
                    <a:pt x="1287" y="679"/>
                    <a:pt x="1314" y="652"/>
                    <a:pt x="1340" y="625"/>
                  </a:cubicBezTo>
                  <a:lnTo>
                    <a:pt x="1340" y="625"/>
                  </a:lnTo>
                  <a:cubicBezTo>
                    <a:pt x="1303" y="633"/>
                    <a:pt x="1267" y="645"/>
                    <a:pt x="1231" y="655"/>
                  </a:cubicBezTo>
                  <a:cubicBezTo>
                    <a:pt x="1162" y="674"/>
                    <a:pt x="1091" y="692"/>
                    <a:pt x="1021" y="702"/>
                  </a:cubicBezTo>
                  <a:cubicBezTo>
                    <a:pt x="974" y="711"/>
                    <a:pt x="929" y="715"/>
                    <a:pt x="886" y="715"/>
                  </a:cubicBezTo>
                  <a:cubicBezTo>
                    <a:pt x="467" y="715"/>
                    <a:pt x="222" y="342"/>
                    <a:pt x="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273;p18"/>
            <p:cNvSpPr/>
            <p:nvPr/>
          </p:nvSpPr>
          <p:spPr>
            <a:xfrm rot="9801600" flipV="1">
              <a:off x="556560" y="5153040"/>
              <a:ext cx="147240" cy="217440"/>
            </a:xfrm>
            <a:custGeom>
              <a:avLst/>
              <a:gdLst>
                <a:gd name="textAreaLeft" fmla="*/ 0 w 147240"/>
                <a:gd name="textAreaRight" fmla="*/ 147600 w 147240"/>
                <a:gd name="textAreaTop" fmla="*/ 360 h 217440"/>
                <a:gd name="textAreaBottom" fmla="*/ 218160 h 217440"/>
              </a:gdLst>
              <a:ahLst/>
              <a:cxnLst/>
              <a:rect l="textAreaLeft" t="textAreaTop" r="textAreaRight" b="textAreaBottom"/>
              <a:pathLst>
                <a:path w="2822" h="4165">
                  <a:moveTo>
                    <a:pt x="417" y="0"/>
                  </a:moveTo>
                  <a:cubicBezTo>
                    <a:pt x="1" y="1416"/>
                    <a:pt x="179" y="3440"/>
                    <a:pt x="1775" y="4009"/>
                  </a:cubicBezTo>
                  <a:cubicBezTo>
                    <a:pt x="2072" y="4117"/>
                    <a:pt x="2391" y="4164"/>
                    <a:pt x="2705" y="4164"/>
                  </a:cubicBezTo>
                  <a:cubicBezTo>
                    <a:pt x="2744" y="4164"/>
                    <a:pt x="2782" y="4163"/>
                    <a:pt x="2821" y="4162"/>
                  </a:cubicBezTo>
                  <a:cubicBezTo>
                    <a:pt x="2110" y="4067"/>
                    <a:pt x="1415" y="3808"/>
                    <a:pt x="975" y="3218"/>
                  </a:cubicBezTo>
                  <a:cubicBezTo>
                    <a:pt x="319" y="2347"/>
                    <a:pt x="304" y="1044"/>
                    <a:pt x="417"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274;p18"/>
            <p:cNvSpPr/>
            <p:nvPr/>
          </p:nvSpPr>
          <p:spPr>
            <a:xfrm rot="9801600" flipV="1">
              <a:off x="-199800" y="4757400"/>
              <a:ext cx="105120" cy="79920"/>
            </a:xfrm>
            <a:custGeom>
              <a:avLst/>
              <a:gdLst>
                <a:gd name="textAreaLeft" fmla="*/ 0 w 105120"/>
                <a:gd name="textAreaRight" fmla="*/ 105480 w 105120"/>
                <a:gd name="textAreaTop" fmla="*/ 360 h 79920"/>
                <a:gd name="textAreaBottom" fmla="*/ 80640 h 79920"/>
              </a:gdLst>
              <a:ahLst/>
              <a:cxnLst/>
              <a:rect l="textAreaLeft" t="textAreaTop" r="textAreaRight" b="textAreaBottom"/>
              <a:pathLst>
                <a:path w="2017" h="1541">
                  <a:moveTo>
                    <a:pt x="2017" y="1"/>
                  </a:moveTo>
                  <a:lnTo>
                    <a:pt x="2017" y="1"/>
                  </a:lnTo>
                  <a:cubicBezTo>
                    <a:pt x="1764" y="286"/>
                    <a:pt x="1509" y="545"/>
                    <a:pt x="1213" y="775"/>
                  </a:cubicBezTo>
                  <a:cubicBezTo>
                    <a:pt x="838" y="1073"/>
                    <a:pt x="425" y="1319"/>
                    <a:pt x="1" y="1541"/>
                  </a:cubicBezTo>
                  <a:cubicBezTo>
                    <a:pt x="684" y="1458"/>
                    <a:pt x="1394" y="1001"/>
                    <a:pt x="1785" y="438"/>
                  </a:cubicBezTo>
                  <a:cubicBezTo>
                    <a:pt x="1879" y="303"/>
                    <a:pt x="1959" y="156"/>
                    <a:pt x="2017"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275;p18"/>
            <p:cNvSpPr/>
            <p:nvPr/>
          </p:nvSpPr>
          <p:spPr>
            <a:xfrm rot="9801600" flipV="1">
              <a:off x="-218880" y="5055480"/>
              <a:ext cx="115920" cy="251640"/>
            </a:xfrm>
            <a:custGeom>
              <a:avLst/>
              <a:gdLst>
                <a:gd name="textAreaLeft" fmla="*/ 0 w 115920"/>
                <a:gd name="textAreaRight" fmla="*/ 116280 w 115920"/>
                <a:gd name="textAreaTop" fmla="*/ -360 h 251640"/>
                <a:gd name="textAreaBottom" fmla="*/ 251640 h 251640"/>
              </a:gdLst>
              <a:ahLst/>
              <a:cxnLst/>
              <a:rect l="textAreaLeft" t="textAreaTop" r="textAreaRight" b="textAreaBottom"/>
              <a:pathLst>
                <a:path w="2229" h="4816">
                  <a:moveTo>
                    <a:pt x="2228" y="0"/>
                  </a:moveTo>
                  <a:lnTo>
                    <a:pt x="2228" y="0"/>
                  </a:lnTo>
                  <a:cubicBezTo>
                    <a:pt x="1027" y="841"/>
                    <a:pt x="1" y="2329"/>
                    <a:pt x="64" y="3841"/>
                  </a:cubicBezTo>
                  <a:cubicBezTo>
                    <a:pt x="78" y="4174"/>
                    <a:pt x="146" y="4507"/>
                    <a:pt x="268" y="4815"/>
                  </a:cubicBezTo>
                  <a:cubicBezTo>
                    <a:pt x="226" y="4589"/>
                    <a:pt x="195" y="4364"/>
                    <a:pt x="189" y="4138"/>
                  </a:cubicBezTo>
                  <a:cubicBezTo>
                    <a:pt x="136" y="2522"/>
                    <a:pt x="1130" y="1097"/>
                    <a:pt x="2228"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276;p18"/>
            <p:cNvSpPr/>
            <p:nvPr/>
          </p:nvSpPr>
          <p:spPr>
            <a:xfrm rot="9801600" flipV="1">
              <a:off x="-273240" y="5267160"/>
              <a:ext cx="39240" cy="73440"/>
            </a:xfrm>
            <a:custGeom>
              <a:avLst/>
              <a:gdLst>
                <a:gd name="textAreaLeft" fmla="*/ 0 w 39240"/>
                <a:gd name="textAreaRight" fmla="*/ 39600 w 39240"/>
                <a:gd name="textAreaTop" fmla="*/ 360 h 73440"/>
                <a:gd name="textAreaBottom" fmla="*/ 74160 h 73440"/>
              </a:gdLst>
              <a:ahLst/>
              <a:cxnLst/>
              <a:rect l="textAreaLeft" t="textAreaTop" r="textAreaRight" b="textAreaBottom"/>
              <a:pathLst>
                <a:path w="765" h="1413">
                  <a:moveTo>
                    <a:pt x="764" y="1"/>
                  </a:moveTo>
                  <a:cubicBezTo>
                    <a:pt x="419" y="97"/>
                    <a:pt x="52" y="401"/>
                    <a:pt x="13" y="776"/>
                  </a:cubicBezTo>
                  <a:cubicBezTo>
                    <a:pt x="0" y="883"/>
                    <a:pt x="22" y="994"/>
                    <a:pt x="69" y="1090"/>
                  </a:cubicBezTo>
                  <a:cubicBezTo>
                    <a:pt x="77" y="1106"/>
                    <a:pt x="92" y="1128"/>
                    <a:pt x="101" y="1143"/>
                  </a:cubicBezTo>
                  <a:cubicBezTo>
                    <a:pt x="121" y="1179"/>
                    <a:pt x="149" y="1211"/>
                    <a:pt x="174" y="1241"/>
                  </a:cubicBezTo>
                  <a:cubicBezTo>
                    <a:pt x="187" y="1254"/>
                    <a:pt x="225" y="1290"/>
                    <a:pt x="239" y="1303"/>
                  </a:cubicBezTo>
                  <a:cubicBezTo>
                    <a:pt x="291" y="1346"/>
                    <a:pt x="349" y="1384"/>
                    <a:pt x="410" y="1412"/>
                  </a:cubicBezTo>
                  <a:cubicBezTo>
                    <a:pt x="326" y="1284"/>
                    <a:pt x="248" y="1161"/>
                    <a:pt x="215" y="1033"/>
                  </a:cubicBezTo>
                  <a:cubicBezTo>
                    <a:pt x="105" y="620"/>
                    <a:pt x="507" y="280"/>
                    <a:pt x="764"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277;p18"/>
            <p:cNvSpPr/>
            <p:nvPr/>
          </p:nvSpPr>
          <p:spPr>
            <a:xfrm rot="9801600" flipV="1">
              <a:off x="-286920" y="4474440"/>
              <a:ext cx="12600" cy="114480"/>
            </a:xfrm>
            <a:custGeom>
              <a:avLst/>
              <a:gdLst>
                <a:gd name="textAreaLeft" fmla="*/ 0 w 12600"/>
                <a:gd name="textAreaRight" fmla="*/ 12960 w 12600"/>
                <a:gd name="textAreaTop" fmla="*/ 360 h 114480"/>
                <a:gd name="textAreaBottom" fmla="*/ 115200 h 114480"/>
              </a:gdLst>
              <a:ahLst/>
              <a:cxnLst/>
              <a:rect l="textAreaLeft" t="textAreaTop" r="textAreaRight" b="textAreaBottom"/>
              <a:pathLst>
                <a:path w="256" h="2197">
                  <a:moveTo>
                    <a:pt x="8" y="1"/>
                  </a:moveTo>
                  <a:cubicBezTo>
                    <a:pt x="12" y="612"/>
                    <a:pt x="1" y="1310"/>
                    <a:pt x="9" y="1918"/>
                  </a:cubicBezTo>
                  <a:cubicBezTo>
                    <a:pt x="12" y="2011"/>
                    <a:pt x="13" y="2103"/>
                    <a:pt x="24" y="2197"/>
                  </a:cubicBezTo>
                  <a:cubicBezTo>
                    <a:pt x="57" y="2109"/>
                    <a:pt x="84" y="2020"/>
                    <a:pt x="106" y="1929"/>
                  </a:cubicBezTo>
                  <a:cubicBezTo>
                    <a:pt x="248" y="1348"/>
                    <a:pt x="255" y="552"/>
                    <a:pt x="8"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7240" bIns="57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1278;p18"/>
            <p:cNvSpPr/>
            <p:nvPr/>
          </p:nvSpPr>
          <p:spPr>
            <a:xfrm rot="9801600" flipV="1">
              <a:off x="126720" y="5194800"/>
              <a:ext cx="118800" cy="100080"/>
            </a:xfrm>
            <a:custGeom>
              <a:avLst/>
              <a:gdLst>
                <a:gd name="textAreaLeft" fmla="*/ 0 w 118800"/>
                <a:gd name="textAreaRight" fmla="*/ 119160 w 118800"/>
                <a:gd name="textAreaTop" fmla="*/ 360 h 100080"/>
                <a:gd name="textAreaBottom" fmla="*/ 100800 h 100080"/>
              </a:gdLst>
              <a:ahLst/>
              <a:cxnLst/>
              <a:rect l="textAreaLeft" t="textAreaTop" r="textAreaRight" b="textAreaBottom"/>
              <a:pathLst>
                <a:path w="2278" h="1918">
                  <a:moveTo>
                    <a:pt x="1980" y="1"/>
                  </a:moveTo>
                  <a:cubicBezTo>
                    <a:pt x="1736" y="1"/>
                    <a:pt x="1488" y="46"/>
                    <a:pt x="1261" y="139"/>
                  </a:cubicBezTo>
                  <a:cubicBezTo>
                    <a:pt x="546" y="422"/>
                    <a:pt x="58" y="1160"/>
                    <a:pt x="1" y="1917"/>
                  </a:cubicBezTo>
                  <a:cubicBezTo>
                    <a:pt x="217" y="1356"/>
                    <a:pt x="548" y="818"/>
                    <a:pt x="1044" y="468"/>
                  </a:cubicBezTo>
                  <a:cubicBezTo>
                    <a:pt x="1410" y="211"/>
                    <a:pt x="1831" y="90"/>
                    <a:pt x="2277" y="24"/>
                  </a:cubicBezTo>
                  <a:cubicBezTo>
                    <a:pt x="2180" y="9"/>
                    <a:pt x="2080" y="1"/>
                    <a:pt x="1980" y="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50040" bIns="50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96" name="Google Shape;1279;p18"/>
          <p:cNvSpPr/>
          <p:nvPr/>
        </p:nvSpPr>
        <p:spPr>
          <a:xfrm rot="20530800">
            <a:off x="8556120" y="2590920"/>
            <a:ext cx="527760" cy="406080"/>
          </a:xfrm>
          <a:custGeom>
            <a:avLst/>
            <a:gdLst>
              <a:gd name="textAreaLeft" fmla="*/ 0 w 527760"/>
              <a:gd name="textAreaRight" fmla="*/ 528120 w 527760"/>
              <a:gd name="textAreaTop" fmla="*/ 0 h 406080"/>
              <a:gd name="textAreaBottom" fmla="*/ 406440 h 406080"/>
            </a:gdLst>
            <a:ahLst/>
            <a:cxnLst/>
            <a:rect l="textAreaLeft" t="textAreaTop" r="textAreaRight" b="textAreaBottom"/>
            <a:pathLst>
              <a:path w="6026" h="4612">
                <a:moveTo>
                  <a:pt x="1541" y="311"/>
                </a:moveTo>
                <a:lnTo>
                  <a:pt x="1539" y="311"/>
                </a:lnTo>
                <a:cubicBezTo>
                  <a:pt x="1539" y="311"/>
                  <a:pt x="1540" y="311"/>
                  <a:pt x="1541" y="311"/>
                </a:cubicBezTo>
                <a:close/>
                <a:moveTo>
                  <a:pt x="1668" y="307"/>
                </a:moveTo>
                <a:lnTo>
                  <a:pt x="1668" y="307"/>
                </a:lnTo>
                <a:cubicBezTo>
                  <a:pt x="1679" y="308"/>
                  <a:pt x="1689" y="309"/>
                  <a:pt x="1700" y="311"/>
                </a:cubicBezTo>
                <a:lnTo>
                  <a:pt x="1668" y="307"/>
                </a:lnTo>
                <a:close/>
                <a:moveTo>
                  <a:pt x="1773" y="335"/>
                </a:moveTo>
                <a:cubicBezTo>
                  <a:pt x="1787" y="342"/>
                  <a:pt x="1793" y="345"/>
                  <a:pt x="1793" y="345"/>
                </a:cubicBezTo>
                <a:cubicBezTo>
                  <a:pt x="1794" y="345"/>
                  <a:pt x="1782" y="338"/>
                  <a:pt x="1775" y="335"/>
                </a:cubicBezTo>
                <a:cubicBezTo>
                  <a:pt x="1774" y="335"/>
                  <a:pt x="1774" y="335"/>
                  <a:pt x="1773" y="335"/>
                </a:cubicBezTo>
                <a:close/>
                <a:moveTo>
                  <a:pt x="1428" y="344"/>
                </a:moveTo>
                <a:cubicBezTo>
                  <a:pt x="1427" y="344"/>
                  <a:pt x="1425" y="345"/>
                  <a:pt x="1422" y="346"/>
                </a:cubicBezTo>
                <a:lnTo>
                  <a:pt x="1422" y="346"/>
                </a:lnTo>
                <a:cubicBezTo>
                  <a:pt x="1424" y="345"/>
                  <a:pt x="1426" y="344"/>
                  <a:pt x="1428" y="344"/>
                </a:cubicBezTo>
                <a:close/>
                <a:moveTo>
                  <a:pt x="973" y="717"/>
                </a:moveTo>
                <a:lnTo>
                  <a:pt x="973" y="717"/>
                </a:lnTo>
                <a:cubicBezTo>
                  <a:pt x="973" y="717"/>
                  <a:pt x="969" y="721"/>
                  <a:pt x="966" y="725"/>
                </a:cubicBezTo>
                <a:lnTo>
                  <a:pt x="966" y="725"/>
                </a:lnTo>
                <a:cubicBezTo>
                  <a:pt x="967" y="724"/>
                  <a:pt x="969" y="722"/>
                  <a:pt x="970" y="721"/>
                </a:cubicBezTo>
                <a:cubicBezTo>
                  <a:pt x="972" y="718"/>
                  <a:pt x="973" y="717"/>
                  <a:pt x="973" y="717"/>
                </a:cubicBezTo>
                <a:close/>
                <a:moveTo>
                  <a:pt x="959" y="735"/>
                </a:moveTo>
                <a:cubicBezTo>
                  <a:pt x="959" y="735"/>
                  <a:pt x="959" y="735"/>
                  <a:pt x="959" y="735"/>
                </a:cubicBezTo>
                <a:cubicBezTo>
                  <a:pt x="959" y="735"/>
                  <a:pt x="959" y="735"/>
                  <a:pt x="959" y="735"/>
                </a:cubicBezTo>
                <a:cubicBezTo>
                  <a:pt x="959" y="735"/>
                  <a:pt x="959" y="735"/>
                  <a:pt x="959" y="735"/>
                </a:cubicBezTo>
                <a:close/>
                <a:moveTo>
                  <a:pt x="2107" y="819"/>
                </a:moveTo>
                <a:cubicBezTo>
                  <a:pt x="2108" y="822"/>
                  <a:pt x="2108" y="826"/>
                  <a:pt x="2109" y="830"/>
                </a:cubicBezTo>
                <a:lnTo>
                  <a:pt x="2109" y="830"/>
                </a:lnTo>
                <a:lnTo>
                  <a:pt x="2107" y="819"/>
                </a:lnTo>
                <a:close/>
                <a:moveTo>
                  <a:pt x="2111" y="844"/>
                </a:moveTo>
                <a:cubicBezTo>
                  <a:pt x="2111" y="849"/>
                  <a:pt x="2112" y="855"/>
                  <a:pt x="2113" y="860"/>
                </a:cubicBezTo>
                <a:lnTo>
                  <a:pt x="2111" y="844"/>
                </a:lnTo>
                <a:close/>
                <a:moveTo>
                  <a:pt x="4979" y="1913"/>
                </a:moveTo>
                <a:cubicBezTo>
                  <a:pt x="4983" y="1915"/>
                  <a:pt x="4988" y="1918"/>
                  <a:pt x="4988" y="1918"/>
                </a:cubicBezTo>
                <a:cubicBezTo>
                  <a:pt x="4988" y="1918"/>
                  <a:pt x="4985" y="1916"/>
                  <a:pt x="4979" y="1913"/>
                </a:cubicBezTo>
                <a:close/>
                <a:moveTo>
                  <a:pt x="5237" y="2061"/>
                </a:moveTo>
                <a:cubicBezTo>
                  <a:pt x="5237" y="2061"/>
                  <a:pt x="5248" y="2069"/>
                  <a:pt x="5253" y="2072"/>
                </a:cubicBezTo>
                <a:cubicBezTo>
                  <a:pt x="5253" y="2073"/>
                  <a:pt x="5254" y="2073"/>
                  <a:pt x="5254" y="2073"/>
                </a:cubicBezTo>
                <a:lnTo>
                  <a:pt x="5254" y="2073"/>
                </a:lnTo>
                <a:cubicBezTo>
                  <a:pt x="5242" y="2064"/>
                  <a:pt x="5237" y="2061"/>
                  <a:pt x="5237" y="2061"/>
                </a:cubicBezTo>
                <a:close/>
                <a:moveTo>
                  <a:pt x="5660" y="2730"/>
                </a:moveTo>
                <a:lnTo>
                  <a:pt x="5660" y="2730"/>
                </a:lnTo>
                <a:cubicBezTo>
                  <a:pt x="5660" y="2732"/>
                  <a:pt x="5661" y="2735"/>
                  <a:pt x="5661" y="2738"/>
                </a:cubicBezTo>
                <a:lnTo>
                  <a:pt x="5661" y="2738"/>
                </a:lnTo>
                <a:lnTo>
                  <a:pt x="5660" y="2730"/>
                </a:lnTo>
                <a:close/>
                <a:moveTo>
                  <a:pt x="5662" y="2743"/>
                </a:moveTo>
                <a:cubicBezTo>
                  <a:pt x="5663" y="2752"/>
                  <a:pt x="5665" y="2762"/>
                  <a:pt x="5666" y="2771"/>
                </a:cubicBezTo>
                <a:lnTo>
                  <a:pt x="5662" y="2743"/>
                </a:lnTo>
                <a:close/>
                <a:moveTo>
                  <a:pt x="5497" y="3345"/>
                </a:moveTo>
                <a:cubicBezTo>
                  <a:pt x="5497" y="3345"/>
                  <a:pt x="5495" y="3347"/>
                  <a:pt x="5492" y="3351"/>
                </a:cubicBezTo>
                <a:lnTo>
                  <a:pt x="5492" y="3351"/>
                </a:lnTo>
                <a:cubicBezTo>
                  <a:pt x="5495" y="3348"/>
                  <a:pt x="5497" y="3345"/>
                  <a:pt x="5497" y="3345"/>
                </a:cubicBezTo>
                <a:close/>
                <a:moveTo>
                  <a:pt x="5482" y="3364"/>
                </a:moveTo>
                <a:cubicBezTo>
                  <a:pt x="5482" y="3364"/>
                  <a:pt x="5482" y="3364"/>
                  <a:pt x="5482" y="3364"/>
                </a:cubicBezTo>
                <a:cubicBezTo>
                  <a:pt x="5482" y="3364"/>
                  <a:pt x="5482" y="3364"/>
                  <a:pt x="5482" y="3364"/>
                </a:cubicBezTo>
                <a:close/>
                <a:moveTo>
                  <a:pt x="5260" y="3583"/>
                </a:moveTo>
                <a:lnTo>
                  <a:pt x="5260" y="3583"/>
                </a:lnTo>
                <a:cubicBezTo>
                  <a:pt x="5260" y="3583"/>
                  <a:pt x="5258" y="3584"/>
                  <a:pt x="5254" y="3587"/>
                </a:cubicBezTo>
                <a:cubicBezTo>
                  <a:pt x="5253" y="3588"/>
                  <a:pt x="5252" y="3589"/>
                  <a:pt x="5250" y="3590"/>
                </a:cubicBezTo>
                <a:lnTo>
                  <a:pt x="5250" y="3590"/>
                </a:lnTo>
                <a:cubicBezTo>
                  <a:pt x="5255" y="3587"/>
                  <a:pt x="5260" y="3583"/>
                  <a:pt x="5260" y="3583"/>
                </a:cubicBezTo>
                <a:close/>
                <a:moveTo>
                  <a:pt x="5247" y="3593"/>
                </a:moveTo>
                <a:cubicBezTo>
                  <a:pt x="5246" y="3594"/>
                  <a:pt x="5246" y="3594"/>
                  <a:pt x="5246" y="3595"/>
                </a:cubicBezTo>
                <a:cubicBezTo>
                  <a:pt x="5243" y="3596"/>
                  <a:pt x="5242" y="3597"/>
                  <a:pt x="5242" y="3597"/>
                </a:cubicBezTo>
                <a:cubicBezTo>
                  <a:pt x="5242" y="3597"/>
                  <a:pt x="5244" y="3595"/>
                  <a:pt x="5247" y="3593"/>
                </a:cubicBezTo>
                <a:close/>
                <a:moveTo>
                  <a:pt x="1618" y="0"/>
                </a:moveTo>
                <a:cubicBezTo>
                  <a:pt x="1515" y="0"/>
                  <a:pt x="1411" y="20"/>
                  <a:pt x="1317" y="59"/>
                </a:cubicBezTo>
                <a:cubicBezTo>
                  <a:pt x="1090" y="152"/>
                  <a:pt x="888" y="325"/>
                  <a:pt x="734" y="524"/>
                </a:cubicBezTo>
                <a:cubicBezTo>
                  <a:pt x="590" y="708"/>
                  <a:pt x="468" y="911"/>
                  <a:pt x="369" y="1122"/>
                </a:cubicBezTo>
                <a:cubicBezTo>
                  <a:pt x="167" y="1548"/>
                  <a:pt x="52" y="2009"/>
                  <a:pt x="26" y="2479"/>
                </a:cubicBezTo>
                <a:cubicBezTo>
                  <a:pt x="0" y="2950"/>
                  <a:pt x="62" y="3400"/>
                  <a:pt x="215" y="3829"/>
                </a:cubicBezTo>
                <a:cubicBezTo>
                  <a:pt x="233" y="3882"/>
                  <a:pt x="254" y="3933"/>
                  <a:pt x="274" y="3985"/>
                </a:cubicBezTo>
                <a:cubicBezTo>
                  <a:pt x="290" y="4023"/>
                  <a:pt x="307" y="4055"/>
                  <a:pt x="346" y="4077"/>
                </a:cubicBezTo>
                <a:cubicBezTo>
                  <a:pt x="368" y="4090"/>
                  <a:pt x="398" y="4099"/>
                  <a:pt x="426" y="4099"/>
                </a:cubicBezTo>
                <a:cubicBezTo>
                  <a:pt x="440" y="4099"/>
                  <a:pt x="453" y="4097"/>
                  <a:pt x="465" y="4093"/>
                </a:cubicBezTo>
                <a:cubicBezTo>
                  <a:pt x="503" y="4081"/>
                  <a:pt x="539" y="4057"/>
                  <a:pt x="557" y="4022"/>
                </a:cubicBezTo>
                <a:cubicBezTo>
                  <a:pt x="576" y="3986"/>
                  <a:pt x="589" y="3940"/>
                  <a:pt x="573" y="3903"/>
                </a:cubicBezTo>
                <a:lnTo>
                  <a:pt x="573" y="3901"/>
                </a:lnTo>
                <a:cubicBezTo>
                  <a:pt x="465" y="3641"/>
                  <a:pt x="393" y="3369"/>
                  <a:pt x="356" y="3091"/>
                </a:cubicBezTo>
                <a:lnTo>
                  <a:pt x="356" y="3091"/>
                </a:lnTo>
                <a:lnTo>
                  <a:pt x="362" y="3131"/>
                </a:lnTo>
                <a:cubicBezTo>
                  <a:pt x="320" y="2825"/>
                  <a:pt x="321" y="2514"/>
                  <a:pt x="362" y="2207"/>
                </a:cubicBezTo>
                <a:lnTo>
                  <a:pt x="362" y="2207"/>
                </a:lnTo>
                <a:lnTo>
                  <a:pt x="356" y="2249"/>
                </a:lnTo>
                <a:cubicBezTo>
                  <a:pt x="377" y="2085"/>
                  <a:pt x="410" y="1924"/>
                  <a:pt x="455" y="1766"/>
                </a:cubicBezTo>
                <a:cubicBezTo>
                  <a:pt x="478" y="1686"/>
                  <a:pt x="503" y="1609"/>
                  <a:pt x="531" y="1531"/>
                </a:cubicBezTo>
                <a:cubicBezTo>
                  <a:pt x="546" y="1491"/>
                  <a:pt x="560" y="1452"/>
                  <a:pt x="576" y="1412"/>
                </a:cubicBezTo>
                <a:cubicBezTo>
                  <a:pt x="579" y="1404"/>
                  <a:pt x="583" y="1396"/>
                  <a:pt x="586" y="1389"/>
                </a:cubicBezTo>
                <a:cubicBezTo>
                  <a:pt x="586" y="1388"/>
                  <a:pt x="586" y="1388"/>
                  <a:pt x="586" y="1387"/>
                </a:cubicBezTo>
                <a:lnTo>
                  <a:pt x="586" y="1387"/>
                </a:lnTo>
                <a:cubicBezTo>
                  <a:pt x="585" y="1391"/>
                  <a:pt x="583" y="1394"/>
                  <a:pt x="583" y="1394"/>
                </a:cubicBezTo>
                <a:cubicBezTo>
                  <a:pt x="583" y="1394"/>
                  <a:pt x="584" y="1393"/>
                  <a:pt x="585" y="1390"/>
                </a:cubicBezTo>
                <a:cubicBezTo>
                  <a:pt x="586" y="1388"/>
                  <a:pt x="587" y="1385"/>
                  <a:pt x="588" y="1383"/>
                </a:cubicBezTo>
                <a:lnTo>
                  <a:pt x="588" y="1383"/>
                </a:lnTo>
                <a:cubicBezTo>
                  <a:pt x="587" y="1384"/>
                  <a:pt x="587" y="1386"/>
                  <a:pt x="586" y="1387"/>
                </a:cubicBezTo>
                <a:lnTo>
                  <a:pt x="586" y="1387"/>
                </a:lnTo>
                <a:cubicBezTo>
                  <a:pt x="588" y="1384"/>
                  <a:pt x="589" y="1380"/>
                  <a:pt x="590" y="1377"/>
                </a:cubicBezTo>
                <a:lnTo>
                  <a:pt x="590" y="1377"/>
                </a:lnTo>
                <a:cubicBezTo>
                  <a:pt x="590" y="1379"/>
                  <a:pt x="589" y="1381"/>
                  <a:pt x="588" y="1383"/>
                </a:cubicBezTo>
                <a:lnTo>
                  <a:pt x="588" y="1383"/>
                </a:lnTo>
                <a:cubicBezTo>
                  <a:pt x="589" y="1379"/>
                  <a:pt x="591" y="1376"/>
                  <a:pt x="592" y="1373"/>
                </a:cubicBezTo>
                <a:cubicBezTo>
                  <a:pt x="592" y="1373"/>
                  <a:pt x="592" y="1373"/>
                  <a:pt x="592" y="1373"/>
                </a:cubicBezTo>
                <a:lnTo>
                  <a:pt x="592" y="1373"/>
                </a:lnTo>
                <a:cubicBezTo>
                  <a:pt x="592" y="1373"/>
                  <a:pt x="591" y="1375"/>
                  <a:pt x="590" y="1377"/>
                </a:cubicBezTo>
                <a:lnTo>
                  <a:pt x="590" y="1377"/>
                </a:lnTo>
                <a:cubicBezTo>
                  <a:pt x="597" y="1362"/>
                  <a:pt x="604" y="1347"/>
                  <a:pt x="611" y="1331"/>
                </a:cubicBezTo>
                <a:cubicBezTo>
                  <a:pt x="678" y="1180"/>
                  <a:pt x="757" y="1035"/>
                  <a:pt x="848" y="895"/>
                </a:cubicBezTo>
                <a:cubicBezTo>
                  <a:pt x="870" y="860"/>
                  <a:pt x="893" y="827"/>
                  <a:pt x="917" y="793"/>
                </a:cubicBezTo>
                <a:cubicBezTo>
                  <a:pt x="929" y="777"/>
                  <a:pt x="940" y="761"/>
                  <a:pt x="952" y="744"/>
                </a:cubicBezTo>
                <a:cubicBezTo>
                  <a:pt x="955" y="740"/>
                  <a:pt x="958" y="735"/>
                  <a:pt x="962" y="730"/>
                </a:cubicBezTo>
                <a:lnTo>
                  <a:pt x="962" y="730"/>
                </a:lnTo>
                <a:cubicBezTo>
                  <a:pt x="961" y="731"/>
                  <a:pt x="960" y="733"/>
                  <a:pt x="959" y="735"/>
                </a:cubicBezTo>
                <a:lnTo>
                  <a:pt x="959" y="735"/>
                </a:lnTo>
                <a:cubicBezTo>
                  <a:pt x="960" y="733"/>
                  <a:pt x="963" y="729"/>
                  <a:pt x="966" y="725"/>
                </a:cubicBezTo>
                <a:lnTo>
                  <a:pt x="966" y="725"/>
                </a:lnTo>
                <a:cubicBezTo>
                  <a:pt x="965" y="727"/>
                  <a:pt x="963" y="728"/>
                  <a:pt x="962" y="730"/>
                </a:cubicBezTo>
                <a:lnTo>
                  <a:pt x="962" y="730"/>
                </a:lnTo>
                <a:cubicBezTo>
                  <a:pt x="965" y="726"/>
                  <a:pt x="969" y="722"/>
                  <a:pt x="972" y="718"/>
                </a:cubicBezTo>
                <a:cubicBezTo>
                  <a:pt x="1026" y="650"/>
                  <a:pt x="1084" y="587"/>
                  <a:pt x="1147" y="529"/>
                </a:cubicBezTo>
                <a:cubicBezTo>
                  <a:pt x="1165" y="514"/>
                  <a:pt x="1183" y="498"/>
                  <a:pt x="1201" y="483"/>
                </a:cubicBezTo>
                <a:cubicBezTo>
                  <a:pt x="1207" y="478"/>
                  <a:pt x="1212" y="473"/>
                  <a:pt x="1218" y="469"/>
                </a:cubicBezTo>
                <a:lnTo>
                  <a:pt x="1218" y="469"/>
                </a:lnTo>
                <a:cubicBezTo>
                  <a:pt x="1224" y="466"/>
                  <a:pt x="1228" y="462"/>
                  <a:pt x="1232" y="459"/>
                </a:cubicBezTo>
                <a:cubicBezTo>
                  <a:pt x="1271" y="430"/>
                  <a:pt x="1311" y="404"/>
                  <a:pt x="1352" y="381"/>
                </a:cubicBezTo>
                <a:cubicBezTo>
                  <a:pt x="1371" y="372"/>
                  <a:pt x="1390" y="362"/>
                  <a:pt x="1409" y="353"/>
                </a:cubicBezTo>
                <a:lnTo>
                  <a:pt x="1409" y="353"/>
                </a:lnTo>
                <a:cubicBezTo>
                  <a:pt x="1410" y="352"/>
                  <a:pt x="1411" y="352"/>
                  <a:pt x="1413" y="351"/>
                </a:cubicBezTo>
                <a:cubicBezTo>
                  <a:pt x="1424" y="347"/>
                  <a:pt x="1435" y="342"/>
                  <a:pt x="1445" y="338"/>
                </a:cubicBezTo>
                <a:cubicBezTo>
                  <a:pt x="1484" y="325"/>
                  <a:pt x="1525" y="314"/>
                  <a:pt x="1566" y="308"/>
                </a:cubicBezTo>
                <a:lnTo>
                  <a:pt x="1566" y="308"/>
                </a:lnTo>
                <a:cubicBezTo>
                  <a:pt x="1585" y="307"/>
                  <a:pt x="1604" y="306"/>
                  <a:pt x="1624" y="306"/>
                </a:cubicBezTo>
                <a:cubicBezTo>
                  <a:pt x="1637" y="306"/>
                  <a:pt x="1650" y="306"/>
                  <a:pt x="1663" y="307"/>
                </a:cubicBezTo>
                <a:lnTo>
                  <a:pt x="1663" y="307"/>
                </a:lnTo>
                <a:cubicBezTo>
                  <a:pt x="1701" y="313"/>
                  <a:pt x="1738" y="321"/>
                  <a:pt x="1773" y="335"/>
                </a:cubicBezTo>
                <a:lnTo>
                  <a:pt x="1773" y="335"/>
                </a:lnTo>
                <a:cubicBezTo>
                  <a:pt x="1772" y="334"/>
                  <a:pt x="1771" y="333"/>
                  <a:pt x="1769" y="332"/>
                </a:cubicBezTo>
                <a:lnTo>
                  <a:pt x="1769" y="332"/>
                </a:lnTo>
                <a:cubicBezTo>
                  <a:pt x="1779" y="337"/>
                  <a:pt x="1788" y="341"/>
                  <a:pt x="1798" y="345"/>
                </a:cubicBezTo>
                <a:cubicBezTo>
                  <a:pt x="1814" y="354"/>
                  <a:pt x="1828" y="363"/>
                  <a:pt x="1844" y="371"/>
                </a:cubicBezTo>
                <a:cubicBezTo>
                  <a:pt x="1850" y="376"/>
                  <a:pt x="1857" y="380"/>
                  <a:pt x="1862" y="384"/>
                </a:cubicBezTo>
                <a:cubicBezTo>
                  <a:pt x="1868" y="388"/>
                  <a:pt x="1881" y="399"/>
                  <a:pt x="1882" y="400"/>
                </a:cubicBezTo>
                <a:lnTo>
                  <a:pt x="1882" y="400"/>
                </a:lnTo>
                <a:cubicBezTo>
                  <a:pt x="1889" y="405"/>
                  <a:pt x="1896" y="411"/>
                  <a:pt x="1903" y="417"/>
                </a:cubicBezTo>
                <a:cubicBezTo>
                  <a:pt x="1923" y="437"/>
                  <a:pt x="1942" y="459"/>
                  <a:pt x="1961" y="480"/>
                </a:cubicBezTo>
                <a:lnTo>
                  <a:pt x="1961" y="480"/>
                </a:lnTo>
                <a:cubicBezTo>
                  <a:pt x="1959" y="478"/>
                  <a:pt x="1958" y="477"/>
                  <a:pt x="1958" y="477"/>
                </a:cubicBezTo>
                <a:lnTo>
                  <a:pt x="1958" y="477"/>
                </a:lnTo>
                <a:cubicBezTo>
                  <a:pt x="1958" y="477"/>
                  <a:pt x="1968" y="488"/>
                  <a:pt x="1972" y="494"/>
                </a:cubicBezTo>
                <a:cubicBezTo>
                  <a:pt x="1978" y="501"/>
                  <a:pt x="1983" y="508"/>
                  <a:pt x="1988" y="517"/>
                </a:cubicBezTo>
                <a:cubicBezTo>
                  <a:pt x="1998" y="531"/>
                  <a:pt x="2008" y="547"/>
                  <a:pt x="2016" y="563"/>
                </a:cubicBezTo>
                <a:cubicBezTo>
                  <a:pt x="2027" y="578"/>
                  <a:pt x="2035" y="596"/>
                  <a:pt x="2042" y="612"/>
                </a:cubicBezTo>
                <a:cubicBezTo>
                  <a:pt x="2048" y="622"/>
                  <a:pt x="2052" y="630"/>
                  <a:pt x="2057" y="640"/>
                </a:cubicBezTo>
                <a:cubicBezTo>
                  <a:pt x="2059" y="647"/>
                  <a:pt x="2063" y="658"/>
                  <a:pt x="2062" y="658"/>
                </a:cubicBezTo>
                <a:cubicBezTo>
                  <a:pt x="2062" y="658"/>
                  <a:pt x="2059" y="652"/>
                  <a:pt x="2052" y="633"/>
                </a:cubicBezTo>
                <a:lnTo>
                  <a:pt x="2052" y="633"/>
                </a:lnTo>
                <a:cubicBezTo>
                  <a:pt x="2076" y="701"/>
                  <a:pt x="2098" y="767"/>
                  <a:pt x="2110" y="839"/>
                </a:cubicBezTo>
                <a:lnTo>
                  <a:pt x="2110" y="839"/>
                </a:lnTo>
                <a:cubicBezTo>
                  <a:pt x="2127" y="973"/>
                  <a:pt x="2119" y="1108"/>
                  <a:pt x="2101" y="1242"/>
                </a:cubicBezTo>
                <a:lnTo>
                  <a:pt x="2107" y="1202"/>
                </a:lnTo>
                <a:lnTo>
                  <a:pt x="2107" y="1202"/>
                </a:lnTo>
                <a:cubicBezTo>
                  <a:pt x="2083" y="1386"/>
                  <a:pt x="2041" y="1567"/>
                  <a:pt x="2003" y="1748"/>
                </a:cubicBezTo>
                <a:cubicBezTo>
                  <a:pt x="1966" y="1934"/>
                  <a:pt x="1929" y="2118"/>
                  <a:pt x="1890" y="2304"/>
                </a:cubicBezTo>
                <a:cubicBezTo>
                  <a:pt x="1877" y="2366"/>
                  <a:pt x="1894" y="2426"/>
                  <a:pt x="1946" y="2466"/>
                </a:cubicBezTo>
                <a:cubicBezTo>
                  <a:pt x="1972" y="2487"/>
                  <a:pt x="2008" y="2499"/>
                  <a:pt x="2044" y="2499"/>
                </a:cubicBezTo>
                <a:cubicBezTo>
                  <a:pt x="2070" y="2499"/>
                  <a:pt x="2097" y="2493"/>
                  <a:pt x="2119" y="2478"/>
                </a:cubicBezTo>
                <a:cubicBezTo>
                  <a:pt x="2326" y="2337"/>
                  <a:pt x="2546" y="2213"/>
                  <a:pt x="2776" y="2111"/>
                </a:cubicBezTo>
                <a:cubicBezTo>
                  <a:pt x="2791" y="2105"/>
                  <a:pt x="2805" y="2098"/>
                  <a:pt x="2819" y="2092"/>
                </a:cubicBezTo>
                <a:cubicBezTo>
                  <a:pt x="2825" y="2089"/>
                  <a:pt x="2831" y="2088"/>
                  <a:pt x="2837" y="2085"/>
                </a:cubicBezTo>
                <a:cubicBezTo>
                  <a:pt x="2843" y="2082"/>
                  <a:pt x="2846" y="2081"/>
                  <a:pt x="2846" y="2081"/>
                </a:cubicBezTo>
                <a:lnTo>
                  <a:pt x="2846" y="2081"/>
                </a:lnTo>
                <a:cubicBezTo>
                  <a:pt x="2846" y="2081"/>
                  <a:pt x="2826" y="2090"/>
                  <a:pt x="2826" y="2090"/>
                </a:cubicBezTo>
                <a:cubicBezTo>
                  <a:pt x="2826" y="2090"/>
                  <a:pt x="2829" y="2089"/>
                  <a:pt x="2835" y="2087"/>
                </a:cubicBezTo>
                <a:cubicBezTo>
                  <a:pt x="2864" y="2074"/>
                  <a:pt x="2893" y="2062"/>
                  <a:pt x="2922" y="2051"/>
                </a:cubicBezTo>
                <a:cubicBezTo>
                  <a:pt x="2981" y="2028"/>
                  <a:pt x="3040" y="2006"/>
                  <a:pt x="3100" y="1986"/>
                </a:cubicBezTo>
                <a:cubicBezTo>
                  <a:pt x="3218" y="1945"/>
                  <a:pt x="3339" y="1911"/>
                  <a:pt x="3461" y="1881"/>
                </a:cubicBezTo>
                <a:cubicBezTo>
                  <a:pt x="3599" y="1848"/>
                  <a:pt x="3738" y="1822"/>
                  <a:pt x="3877" y="1803"/>
                </a:cubicBezTo>
                <a:lnTo>
                  <a:pt x="3877" y="1803"/>
                </a:lnTo>
                <a:lnTo>
                  <a:pt x="3837" y="1807"/>
                </a:lnTo>
                <a:cubicBezTo>
                  <a:pt x="3972" y="1790"/>
                  <a:pt x="4109" y="1779"/>
                  <a:pt x="4246" y="1779"/>
                </a:cubicBezTo>
                <a:cubicBezTo>
                  <a:pt x="4347" y="1779"/>
                  <a:pt x="4448" y="1785"/>
                  <a:pt x="4549" y="1798"/>
                </a:cubicBezTo>
                <a:lnTo>
                  <a:pt x="4549" y="1798"/>
                </a:lnTo>
                <a:cubicBezTo>
                  <a:pt x="4666" y="1815"/>
                  <a:pt x="4781" y="1841"/>
                  <a:pt x="4892" y="1879"/>
                </a:cubicBezTo>
                <a:cubicBezTo>
                  <a:pt x="4919" y="1889"/>
                  <a:pt x="4946" y="1899"/>
                  <a:pt x="4974" y="1911"/>
                </a:cubicBezTo>
                <a:cubicBezTo>
                  <a:pt x="4974" y="1911"/>
                  <a:pt x="4974" y="1911"/>
                  <a:pt x="4974" y="1911"/>
                </a:cubicBezTo>
                <a:lnTo>
                  <a:pt x="4974" y="1911"/>
                </a:lnTo>
                <a:cubicBezTo>
                  <a:pt x="4977" y="1912"/>
                  <a:pt x="4979" y="1914"/>
                  <a:pt x="4982" y="1915"/>
                </a:cubicBezTo>
                <a:cubicBezTo>
                  <a:pt x="5000" y="1922"/>
                  <a:pt x="5015" y="1930"/>
                  <a:pt x="5033" y="1938"/>
                </a:cubicBezTo>
                <a:cubicBezTo>
                  <a:pt x="5083" y="1963"/>
                  <a:pt x="5132" y="1990"/>
                  <a:pt x="5179" y="2022"/>
                </a:cubicBezTo>
                <a:cubicBezTo>
                  <a:pt x="5202" y="2036"/>
                  <a:pt x="5224" y="2052"/>
                  <a:pt x="5246" y="2068"/>
                </a:cubicBezTo>
                <a:cubicBezTo>
                  <a:pt x="5249" y="2070"/>
                  <a:pt x="5252" y="2072"/>
                  <a:pt x="5255" y="2074"/>
                </a:cubicBezTo>
                <a:lnTo>
                  <a:pt x="5255" y="2074"/>
                </a:lnTo>
                <a:cubicBezTo>
                  <a:pt x="5266" y="2084"/>
                  <a:pt x="5277" y="2093"/>
                  <a:pt x="5287" y="2101"/>
                </a:cubicBezTo>
                <a:cubicBezTo>
                  <a:pt x="5329" y="2137"/>
                  <a:pt x="5368" y="2176"/>
                  <a:pt x="5405" y="2217"/>
                </a:cubicBezTo>
                <a:cubicBezTo>
                  <a:pt x="5421" y="2234"/>
                  <a:pt x="5437" y="2253"/>
                  <a:pt x="5451" y="2271"/>
                </a:cubicBezTo>
                <a:lnTo>
                  <a:pt x="5451" y="2271"/>
                </a:lnTo>
                <a:cubicBezTo>
                  <a:pt x="5451" y="2270"/>
                  <a:pt x="5451" y="2270"/>
                  <a:pt x="5450" y="2270"/>
                </a:cubicBezTo>
                <a:lnTo>
                  <a:pt x="5450" y="2270"/>
                </a:lnTo>
                <a:cubicBezTo>
                  <a:pt x="5450" y="2270"/>
                  <a:pt x="5454" y="2275"/>
                  <a:pt x="5467" y="2292"/>
                </a:cubicBezTo>
                <a:cubicBezTo>
                  <a:pt x="5463" y="2287"/>
                  <a:pt x="5460" y="2281"/>
                  <a:pt x="5456" y="2276"/>
                </a:cubicBezTo>
                <a:cubicBezTo>
                  <a:pt x="5454" y="2275"/>
                  <a:pt x="5453" y="2273"/>
                  <a:pt x="5451" y="2271"/>
                </a:cubicBezTo>
                <a:lnTo>
                  <a:pt x="5451" y="2271"/>
                </a:lnTo>
                <a:cubicBezTo>
                  <a:pt x="5453" y="2272"/>
                  <a:pt x="5456" y="2276"/>
                  <a:pt x="5459" y="2279"/>
                </a:cubicBezTo>
                <a:cubicBezTo>
                  <a:pt x="5467" y="2292"/>
                  <a:pt x="5477" y="2305"/>
                  <a:pt x="5486" y="2318"/>
                </a:cubicBezTo>
                <a:cubicBezTo>
                  <a:pt x="5518" y="2363"/>
                  <a:pt x="5545" y="2409"/>
                  <a:pt x="5569" y="2456"/>
                </a:cubicBezTo>
                <a:cubicBezTo>
                  <a:pt x="5577" y="2471"/>
                  <a:pt x="5584" y="2485"/>
                  <a:pt x="5590" y="2500"/>
                </a:cubicBezTo>
                <a:cubicBezTo>
                  <a:pt x="5592" y="2504"/>
                  <a:pt x="5595" y="2510"/>
                  <a:pt x="5597" y="2514"/>
                </a:cubicBezTo>
                <a:lnTo>
                  <a:pt x="5598" y="2517"/>
                </a:lnTo>
                <a:lnTo>
                  <a:pt x="5598" y="2517"/>
                </a:lnTo>
                <a:cubicBezTo>
                  <a:pt x="5608" y="2543"/>
                  <a:pt x="5618" y="2568"/>
                  <a:pt x="5627" y="2594"/>
                </a:cubicBezTo>
                <a:cubicBezTo>
                  <a:pt x="5641" y="2642"/>
                  <a:pt x="5654" y="2691"/>
                  <a:pt x="5662" y="2741"/>
                </a:cubicBezTo>
                <a:lnTo>
                  <a:pt x="5662" y="2741"/>
                </a:lnTo>
                <a:cubicBezTo>
                  <a:pt x="5671" y="2810"/>
                  <a:pt x="5671" y="2880"/>
                  <a:pt x="5664" y="2949"/>
                </a:cubicBezTo>
                <a:lnTo>
                  <a:pt x="5664" y="2949"/>
                </a:lnTo>
                <a:cubicBezTo>
                  <a:pt x="5658" y="2986"/>
                  <a:pt x="5650" y="3023"/>
                  <a:pt x="5640" y="3059"/>
                </a:cubicBezTo>
                <a:cubicBezTo>
                  <a:pt x="5634" y="3078"/>
                  <a:pt x="5628" y="3098"/>
                  <a:pt x="5621" y="3117"/>
                </a:cubicBezTo>
                <a:cubicBezTo>
                  <a:pt x="5618" y="3127"/>
                  <a:pt x="5614" y="3137"/>
                  <a:pt x="5611" y="3146"/>
                </a:cubicBezTo>
                <a:cubicBezTo>
                  <a:pt x="5611" y="3146"/>
                  <a:pt x="5611" y="3146"/>
                  <a:pt x="5611" y="3146"/>
                </a:cubicBezTo>
                <a:lnTo>
                  <a:pt x="5611" y="3146"/>
                </a:lnTo>
                <a:cubicBezTo>
                  <a:pt x="5611" y="3146"/>
                  <a:pt x="5610" y="3147"/>
                  <a:pt x="5610" y="3149"/>
                </a:cubicBezTo>
                <a:cubicBezTo>
                  <a:pt x="5592" y="3186"/>
                  <a:pt x="5574" y="3223"/>
                  <a:pt x="5552" y="3259"/>
                </a:cubicBezTo>
                <a:cubicBezTo>
                  <a:pt x="5544" y="3277"/>
                  <a:pt x="5532" y="3292"/>
                  <a:pt x="5522" y="3308"/>
                </a:cubicBezTo>
                <a:cubicBezTo>
                  <a:pt x="5516" y="3317"/>
                  <a:pt x="5510" y="3326"/>
                  <a:pt x="5505" y="3333"/>
                </a:cubicBezTo>
                <a:cubicBezTo>
                  <a:pt x="5499" y="3343"/>
                  <a:pt x="5486" y="3354"/>
                  <a:pt x="5482" y="3364"/>
                </a:cubicBezTo>
                <a:lnTo>
                  <a:pt x="5482" y="3364"/>
                </a:lnTo>
                <a:cubicBezTo>
                  <a:pt x="5482" y="3363"/>
                  <a:pt x="5485" y="3360"/>
                  <a:pt x="5487" y="3357"/>
                </a:cubicBezTo>
                <a:lnTo>
                  <a:pt x="5487" y="3357"/>
                </a:lnTo>
                <a:cubicBezTo>
                  <a:pt x="5486" y="3359"/>
                  <a:pt x="5484" y="3361"/>
                  <a:pt x="5483" y="3363"/>
                </a:cubicBezTo>
                <a:cubicBezTo>
                  <a:pt x="5476" y="3372"/>
                  <a:pt x="5470" y="3379"/>
                  <a:pt x="5463" y="3387"/>
                </a:cubicBezTo>
                <a:cubicBezTo>
                  <a:pt x="5450" y="3402"/>
                  <a:pt x="5436" y="3418"/>
                  <a:pt x="5421" y="3433"/>
                </a:cubicBezTo>
                <a:cubicBezTo>
                  <a:pt x="5391" y="3465"/>
                  <a:pt x="5359" y="3497"/>
                  <a:pt x="5326" y="3526"/>
                </a:cubicBezTo>
                <a:cubicBezTo>
                  <a:pt x="5312" y="3538"/>
                  <a:pt x="5297" y="3551"/>
                  <a:pt x="5282" y="3564"/>
                </a:cubicBezTo>
                <a:cubicBezTo>
                  <a:pt x="5274" y="3572"/>
                  <a:pt x="5266" y="3577"/>
                  <a:pt x="5257" y="3585"/>
                </a:cubicBezTo>
                <a:cubicBezTo>
                  <a:pt x="5253" y="3587"/>
                  <a:pt x="5250" y="3590"/>
                  <a:pt x="5247" y="3593"/>
                </a:cubicBezTo>
                <a:lnTo>
                  <a:pt x="5247" y="3593"/>
                </a:lnTo>
                <a:cubicBezTo>
                  <a:pt x="5215" y="3617"/>
                  <a:pt x="5181" y="3641"/>
                  <a:pt x="5146" y="3664"/>
                </a:cubicBezTo>
                <a:cubicBezTo>
                  <a:pt x="5073" y="3713"/>
                  <a:pt x="4995" y="3756"/>
                  <a:pt x="4916" y="3796"/>
                </a:cubicBezTo>
                <a:cubicBezTo>
                  <a:pt x="4877" y="3816"/>
                  <a:pt x="4837" y="3836"/>
                  <a:pt x="4797" y="3854"/>
                </a:cubicBezTo>
                <a:cubicBezTo>
                  <a:pt x="4779" y="3862"/>
                  <a:pt x="4753" y="3868"/>
                  <a:pt x="4739" y="3880"/>
                </a:cubicBezTo>
                <a:cubicBezTo>
                  <a:pt x="4739" y="3880"/>
                  <a:pt x="4739" y="3880"/>
                  <a:pt x="4739" y="3880"/>
                </a:cubicBezTo>
                <a:cubicBezTo>
                  <a:pt x="4739" y="3880"/>
                  <a:pt x="4742" y="3878"/>
                  <a:pt x="4745" y="3877"/>
                </a:cubicBezTo>
                <a:lnTo>
                  <a:pt x="4745" y="3877"/>
                </a:lnTo>
                <a:cubicBezTo>
                  <a:pt x="4745" y="3877"/>
                  <a:pt x="4744" y="3878"/>
                  <a:pt x="4743" y="3878"/>
                </a:cubicBezTo>
                <a:cubicBezTo>
                  <a:pt x="4730" y="3882"/>
                  <a:pt x="4719" y="3888"/>
                  <a:pt x="4706" y="3892"/>
                </a:cubicBezTo>
                <a:cubicBezTo>
                  <a:pt x="4507" y="3972"/>
                  <a:pt x="4303" y="4036"/>
                  <a:pt x="4096" y="4090"/>
                </a:cubicBezTo>
                <a:cubicBezTo>
                  <a:pt x="3863" y="4149"/>
                  <a:pt x="3627" y="4193"/>
                  <a:pt x="3389" y="4225"/>
                </a:cubicBezTo>
                <a:lnTo>
                  <a:pt x="3430" y="4219"/>
                </a:lnTo>
                <a:lnTo>
                  <a:pt x="3430" y="4219"/>
                </a:lnTo>
                <a:cubicBezTo>
                  <a:pt x="2941" y="4285"/>
                  <a:pt x="2447" y="4301"/>
                  <a:pt x="1954" y="4301"/>
                </a:cubicBezTo>
                <a:cubicBezTo>
                  <a:pt x="1864" y="4301"/>
                  <a:pt x="1774" y="4301"/>
                  <a:pt x="1684" y="4300"/>
                </a:cubicBezTo>
                <a:cubicBezTo>
                  <a:pt x="1520" y="4297"/>
                  <a:pt x="1356" y="4294"/>
                  <a:pt x="1192" y="4291"/>
                </a:cubicBezTo>
                <a:cubicBezTo>
                  <a:pt x="1191" y="4291"/>
                  <a:pt x="1190" y="4291"/>
                  <a:pt x="1190" y="4291"/>
                </a:cubicBezTo>
                <a:cubicBezTo>
                  <a:pt x="1110" y="4291"/>
                  <a:pt x="1034" y="4364"/>
                  <a:pt x="1036" y="4447"/>
                </a:cubicBezTo>
                <a:cubicBezTo>
                  <a:pt x="1041" y="4529"/>
                  <a:pt x="1106" y="4599"/>
                  <a:pt x="1192" y="4602"/>
                </a:cubicBezTo>
                <a:cubicBezTo>
                  <a:pt x="1456" y="4606"/>
                  <a:pt x="1719" y="4611"/>
                  <a:pt x="1983" y="4611"/>
                </a:cubicBezTo>
                <a:cubicBezTo>
                  <a:pt x="2076" y="4611"/>
                  <a:pt x="2168" y="4611"/>
                  <a:pt x="2261" y="4609"/>
                </a:cubicBezTo>
                <a:cubicBezTo>
                  <a:pt x="2615" y="4603"/>
                  <a:pt x="2971" y="4585"/>
                  <a:pt x="3323" y="4543"/>
                </a:cubicBezTo>
                <a:cubicBezTo>
                  <a:pt x="3677" y="4501"/>
                  <a:pt x="4041" y="4435"/>
                  <a:pt x="4389" y="4331"/>
                </a:cubicBezTo>
                <a:cubicBezTo>
                  <a:pt x="4700" y="4238"/>
                  <a:pt x="5013" y="4120"/>
                  <a:pt x="5287" y="3943"/>
                </a:cubicBezTo>
                <a:cubicBezTo>
                  <a:pt x="5415" y="3859"/>
                  <a:pt x="5538" y="3764"/>
                  <a:pt x="5641" y="3652"/>
                </a:cubicBezTo>
                <a:cubicBezTo>
                  <a:pt x="5752" y="3536"/>
                  <a:pt x="5839" y="3403"/>
                  <a:pt x="5900" y="3255"/>
                </a:cubicBezTo>
                <a:cubicBezTo>
                  <a:pt x="6026" y="2954"/>
                  <a:pt x="5991" y="2622"/>
                  <a:pt x="5854" y="2333"/>
                </a:cubicBezTo>
                <a:cubicBezTo>
                  <a:pt x="5716" y="2045"/>
                  <a:pt x="5477" y="1815"/>
                  <a:pt x="5198" y="1675"/>
                </a:cubicBezTo>
                <a:cubicBezTo>
                  <a:pt x="4902" y="1528"/>
                  <a:pt x="4574" y="1469"/>
                  <a:pt x="4246" y="1469"/>
                </a:cubicBezTo>
                <a:cubicBezTo>
                  <a:pt x="4219" y="1469"/>
                  <a:pt x="4193" y="1470"/>
                  <a:pt x="4166" y="1471"/>
                </a:cubicBezTo>
                <a:cubicBezTo>
                  <a:pt x="3818" y="1482"/>
                  <a:pt x="3467" y="1548"/>
                  <a:pt x="3135" y="1650"/>
                </a:cubicBezTo>
                <a:cubicBezTo>
                  <a:pt x="2836" y="1742"/>
                  <a:pt x="2540" y="1868"/>
                  <a:pt x="2265" y="2023"/>
                </a:cubicBezTo>
                <a:lnTo>
                  <a:pt x="2265" y="2023"/>
                </a:lnTo>
                <a:cubicBezTo>
                  <a:pt x="2297" y="1870"/>
                  <a:pt x="2328" y="1716"/>
                  <a:pt x="2359" y="1563"/>
                </a:cubicBezTo>
                <a:cubicBezTo>
                  <a:pt x="2414" y="1286"/>
                  <a:pt x="2463" y="987"/>
                  <a:pt x="2399" y="702"/>
                </a:cubicBezTo>
                <a:cubicBezTo>
                  <a:pt x="2349" y="469"/>
                  <a:pt x="2216" y="253"/>
                  <a:pt x="2019" y="118"/>
                </a:cubicBezTo>
                <a:cubicBezTo>
                  <a:pt x="1905" y="39"/>
                  <a:pt x="1762" y="0"/>
                  <a:pt x="161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97" name="Google Shape;1280;p18"/>
          <p:cNvGrpSpPr/>
          <p:nvPr/>
        </p:nvGrpSpPr>
        <p:grpSpPr>
          <a:xfrm>
            <a:off x="128520" y="2723760"/>
            <a:ext cx="449280" cy="700200"/>
            <a:chOff x="128520" y="2723760"/>
            <a:chExt cx="449280" cy="700200"/>
          </a:xfrm>
        </p:grpSpPr>
        <p:sp>
          <p:nvSpPr>
            <p:cNvPr id="698" name="Google Shape;1281;p18"/>
            <p:cNvSpPr/>
            <p:nvPr/>
          </p:nvSpPr>
          <p:spPr>
            <a:xfrm rot="8100000">
              <a:off x="225720" y="2833920"/>
              <a:ext cx="271440" cy="262440"/>
            </a:xfrm>
            <a:custGeom>
              <a:avLst/>
              <a:gdLst>
                <a:gd name="textAreaLeft" fmla="*/ 0 w 271440"/>
                <a:gd name="textAreaRight" fmla="*/ 271800 w 271440"/>
                <a:gd name="textAreaTop" fmla="*/ 0 h 262440"/>
                <a:gd name="textAreaBottom" fmla="*/ 26280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282;p18"/>
            <p:cNvSpPr/>
            <p:nvPr/>
          </p:nvSpPr>
          <p:spPr>
            <a:xfrm rot="8100000">
              <a:off x="288720" y="277020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0" name="Google Shape;1283;p18"/>
            <p:cNvSpPr/>
            <p:nvPr/>
          </p:nvSpPr>
          <p:spPr>
            <a:xfrm rot="8100000">
              <a:off x="290160" y="2759400"/>
              <a:ext cx="186840" cy="206280"/>
            </a:xfrm>
            <a:custGeom>
              <a:avLst/>
              <a:gdLst>
                <a:gd name="textAreaLeft" fmla="*/ 0 w 186840"/>
                <a:gd name="textAreaRight" fmla="*/ 187200 w 186840"/>
                <a:gd name="textAreaTop" fmla="*/ 0 h 206280"/>
                <a:gd name="textAreaBottom" fmla="*/ 20664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284;p18"/>
            <p:cNvSpPr/>
            <p:nvPr/>
          </p:nvSpPr>
          <p:spPr>
            <a:xfrm rot="8100000">
              <a:off x="189720" y="2961360"/>
              <a:ext cx="326520" cy="308880"/>
            </a:xfrm>
            <a:custGeom>
              <a:avLst/>
              <a:gdLst>
                <a:gd name="textAreaLeft" fmla="*/ 0 w 326520"/>
                <a:gd name="textAreaRight" fmla="*/ 326880 w 326520"/>
                <a:gd name="textAreaTop" fmla="*/ 0 h 308880"/>
                <a:gd name="textAreaBottom" fmla="*/ 30924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2" name="Google Shape;1285;p18"/>
            <p:cNvSpPr/>
            <p:nvPr/>
          </p:nvSpPr>
          <p:spPr>
            <a:xfrm rot="8100000">
              <a:off x="192960" y="3212640"/>
              <a:ext cx="211320" cy="159840"/>
            </a:xfrm>
            <a:custGeom>
              <a:avLst/>
              <a:gdLst>
                <a:gd name="textAreaLeft" fmla="*/ 0 w 211320"/>
                <a:gd name="textAreaRight" fmla="*/ 211680 w 211320"/>
                <a:gd name="textAreaTop" fmla="*/ 0 h 159840"/>
                <a:gd name="textAreaBottom" fmla="*/ 16020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3" name="Google Shape;1286;p18"/>
            <p:cNvSpPr/>
            <p:nvPr/>
          </p:nvSpPr>
          <p:spPr>
            <a:xfrm rot="8100000">
              <a:off x="189720" y="2954160"/>
              <a:ext cx="326160" cy="308520"/>
            </a:xfrm>
            <a:custGeom>
              <a:avLst/>
              <a:gdLst>
                <a:gd name="textAreaLeft" fmla="*/ 0 w 326160"/>
                <a:gd name="textAreaRight" fmla="*/ 326520 w 326160"/>
                <a:gd name="textAreaTop" fmla="*/ 0 h 308520"/>
                <a:gd name="textAreaBottom" fmla="*/ 30888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1287;p18"/>
            <p:cNvSpPr/>
            <p:nvPr/>
          </p:nvSpPr>
          <p:spPr>
            <a:xfrm rot="8100000">
              <a:off x="297720" y="2961360"/>
              <a:ext cx="105840" cy="142200"/>
            </a:xfrm>
            <a:custGeom>
              <a:avLst/>
              <a:gdLst>
                <a:gd name="textAreaLeft" fmla="*/ 0 w 105840"/>
                <a:gd name="textAreaRight" fmla="*/ 106200 w 105840"/>
                <a:gd name="textAreaTop" fmla="*/ 0 h 142200"/>
                <a:gd name="textAreaBottom" fmla="*/ 14256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5" name="Google Shape;1288;p18"/>
            <p:cNvSpPr/>
            <p:nvPr/>
          </p:nvSpPr>
          <p:spPr>
            <a:xfrm rot="8100000">
              <a:off x="425520" y="2846160"/>
              <a:ext cx="56880" cy="55800"/>
            </a:xfrm>
            <a:custGeom>
              <a:avLst/>
              <a:gdLst>
                <a:gd name="textAreaLeft" fmla="*/ 0 w 56880"/>
                <a:gd name="textAreaRight" fmla="*/ 57240 w 56880"/>
                <a:gd name="textAreaTop" fmla="*/ 0 h 55800"/>
                <a:gd name="textAreaBottom" fmla="*/ 5616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289;p18"/>
            <p:cNvSpPr/>
            <p:nvPr/>
          </p:nvSpPr>
          <p:spPr>
            <a:xfrm rot="8100000">
              <a:off x="392760" y="2956320"/>
              <a:ext cx="81360" cy="63000"/>
            </a:xfrm>
            <a:custGeom>
              <a:avLst/>
              <a:gdLst>
                <a:gd name="textAreaLeft" fmla="*/ 0 w 81360"/>
                <a:gd name="textAreaRight" fmla="*/ 81720 w 81360"/>
                <a:gd name="textAreaTop" fmla="*/ 0 h 63000"/>
                <a:gd name="textAreaBottom" fmla="*/ 6336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1290;p18"/>
            <p:cNvSpPr/>
            <p:nvPr/>
          </p:nvSpPr>
          <p:spPr>
            <a:xfrm rot="8100000">
              <a:off x="443880" y="3049200"/>
              <a:ext cx="55080" cy="117000"/>
            </a:xfrm>
            <a:custGeom>
              <a:avLst/>
              <a:gdLst>
                <a:gd name="textAreaLeft" fmla="*/ 0 w 55080"/>
                <a:gd name="textAreaRight" fmla="*/ 55440 w 55080"/>
                <a:gd name="textAreaTop" fmla="*/ 0 h 117000"/>
                <a:gd name="textAreaBottom" fmla="*/ 11736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8" name="Google Shape;1291;p18"/>
            <p:cNvSpPr/>
            <p:nvPr/>
          </p:nvSpPr>
          <p:spPr>
            <a:xfrm rot="8100000">
              <a:off x="264600" y="2903400"/>
              <a:ext cx="360" cy="360"/>
            </a:xfrm>
            <a:custGeom>
              <a:avLst/>
              <a:gdLst>
                <a:gd name="textAreaLeft" fmla="*/ 0 w 360"/>
                <a:gd name="textAreaRight" fmla="*/ 720 w 360"/>
                <a:gd name="textAreaTop" fmla="*/ 0 h 360"/>
                <a:gd name="textAreaBottom" fmla="*/ 72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9" name="Google Shape;1292;p18"/>
            <p:cNvSpPr/>
            <p:nvPr/>
          </p:nvSpPr>
          <p:spPr>
            <a:xfrm rot="8100000">
              <a:off x="286560" y="2969280"/>
              <a:ext cx="360" cy="1800"/>
            </a:xfrm>
            <a:custGeom>
              <a:avLst/>
              <a:gdLst>
                <a:gd name="textAreaLeft" fmla="*/ 0 w 360"/>
                <a:gd name="textAreaRight" fmla="*/ 720 w 360"/>
                <a:gd name="textAreaTop" fmla="*/ 0 h 1800"/>
                <a:gd name="textAreaBottom" fmla="*/ 216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1293;p18"/>
            <p:cNvSpPr/>
            <p:nvPr/>
          </p:nvSpPr>
          <p:spPr>
            <a:xfrm rot="8100000">
              <a:off x="146880" y="2953440"/>
              <a:ext cx="720" cy="720"/>
            </a:xfrm>
            <a:custGeom>
              <a:avLst/>
              <a:gdLst>
                <a:gd name="textAreaLeft" fmla="*/ 0 w 720"/>
                <a:gd name="textAreaRight" fmla="*/ 1080 w 720"/>
                <a:gd name="textAreaTop" fmla="*/ 0 h 720"/>
                <a:gd name="textAreaBottom" fmla="*/ 108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1294;p18"/>
            <p:cNvSpPr/>
            <p:nvPr/>
          </p:nvSpPr>
          <p:spPr>
            <a:xfrm rot="8100000">
              <a:off x="284040" y="2980800"/>
              <a:ext cx="2520" cy="1080"/>
            </a:xfrm>
            <a:custGeom>
              <a:avLst/>
              <a:gdLst>
                <a:gd name="textAreaLeft" fmla="*/ 0 w 2520"/>
                <a:gd name="textAreaRight" fmla="*/ 2880 w 2520"/>
                <a:gd name="textAreaTop" fmla="*/ 0 h 1080"/>
                <a:gd name="textAreaBottom" fmla="*/ 144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1295;p18"/>
            <p:cNvSpPr/>
            <p:nvPr/>
          </p:nvSpPr>
          <p:spPr>
            <a:xfrm rot="8100000">
              <a:off x="288720" y="2982600"/>
              <a:ext cx="3960" cy="3600"/>
            </a:xfrm>
            <a:custGeom>
              <a:avLst/>
              <a:gdLst>
                <a:gd name="textAreaLeft" fmla="*/ 0 w 3960"/>
                <a:gd name="textAreaRight" fmla="*/ 4320 w 3960"/>
                <a:gd name="textAreaTop" fmla="*/ 0 h 3600"/>
                <a:gd name="textAreaBottom" fmla="*/ 396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 name="PlaceHolder 1"/>
          <p:cNvSpPr>
            <a:spLocks noGrp="1"/>
          </p:cNvSpPr>
          <p:nvPr>
            <p:ph type="title"/>
          </p:nvPr>
        </p:nvSpPr>
        <p:spPr>
          <a:xfrm>
            <a:off x="1285920" y="981000"/>
            <a:ext cx="6571800" cy="26287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Lexend Exa"/>
                <a:ea typeface="Lexend Exa"/>
              </a:rPr>
              <a:t>CPU</a:t>
            </a:r>
            <a:endParaRPr lang="fr-FR" sz="6000" b="0" strike="noStrike" spc="-1">
              <a:solidFill>
                <a:schemeClr val="dk1"/>
              </a:solidFill>
              <a:latin typeface="Arial"/>
            </a:endParaRPr>
          </a:p>
        </p:txBody>
      </p:sp>
      <p:sp>
        <p:nvSpPr>
          <p:cNvPr id="2642" name="PlaceHolder 2"/>
          <p:cNvSpPr>
            <a:spLocks noGrp="1"/>
          </p:cNvSpPr>
          <p:nvPr>
            <p:ph type="subTitle"/>
          </p:nvPr>
        </p:nvSpPr>
        <p:spPr>
          <a:xfrm>
            <a:off x="2171880" y="3828960"/>
            <a:ext cx="4790880" cy="428400"/>
          </a:xfrm>
          <a:prstGeom prst="rect">
            <a:avLst/>
          </a:prstGeom>
          <a:noFill/>
          <a:ln w="0">
            <a:noFill/>
          </a:ln>
        </p:spPr>
        <p:txBody>
          <a:bodyPr lIns="91440" tIns="91440" rIns="91440" bIns="91440" anchor="t">
            <a:normAutofit fontScale="78333" lnSpcReduction="10000"/>
          </a:bodyPr>
          <a:lstStyle/>
          <a:p>
            <a:pPr indent="0" algn="ctr">
              <a:lnSpc>
                <a:spcPct val="100000"/>
              </a:lnSpc>
              <a:buNone/>
              <a:tabLst>
                <a:tab pos="0" algn="l"/>
              </a:tabLst>
            </a:pPr>
            <a:r>
              <a:rPr lang="en" sz="1800" b="0" strike="noStrike" spc="-1">
                <a:solidFill>
                  <a:schemeClr val="dk1"/>
                </a:solidFill>
                <a:latin typeface="arial"/>
                <a:ea typeface="arial"/>
              </a:rPr>
              <a:t>Mengenal CPU: Dasar, Fungsi, dan Bagian-Bagiannya</a:t>
            </a:r>
            <a:endParaRPr lang="en-US" sz="1800" b="0" strike="noStrike" spc="-1">
              <a:solidFill>
                <a:srgbClr val="000000"/>
              </a:solidFill>
              <a:latin typeface="OpenSymbol"/>
            </a:endParaRPr>
          </a:p>
        </p:txBody>
      </p:sp>
      <p:grpSp>
        <p:nvGrpSpPr>
          <p:cNvPr id="2643" name="Google Shape;2751;p35"/>
          <p:cNvGrpSpPr/>
          <p:nvPr/>
        </p:nvGrpSpPr>
        <p:grpSpPr>
          <a:xfrm>
            <a:off x="8524800" y="1706040"/>
            <a:ext cx="563400" cy="427320"/>
            <a:chOff x="8524800" y="1706040"/>
            <a:chExt cx="563400" cy="427320"/>
          </a:xfrm>
        </p:grpSpPr>
        <p:sp>
          <p:nvSpPr>
            <p:cNvPr id="2644" name="Google Shape;2752;p35"/>
            <p:cNvSpPr/>
            <p:nvPr/>
          </p:nvSpPr>
          <p:spPr>
            <a:xfrm flipV="1">
              <a:off x="8570520" y="1734120"/>
              <a:ext cx="271440" cy="262440"/>
            </a:xfrm>
            <a:custGeom>
              <a:avLst/>
              <a:gdLst>
                <a:gd name="textAreaLeft" fmla="*/ 0 w 271440"/>
                <a:gd name="textAreaRight" fmla="*/ 271800 w 271440"/>
                <a:gd name="textAreaTop" fmla="*/ -360 h 262440"/>
                <a:gd name="textAreaBottom" fmla="*/ 262440 h 262440"/>
              </a:gdLst>
              <a:ahLst/>
              <a:cxnLst/>
              <a:rect l="textAreaLeft" t="textAreaTop" r="textAreaRight" b="textAreaBottom"/>
              <a:pathLst>
                <a:path w="1554" h="1503">
                  <a:moveTo>
                    <a:pt x="979" y="0"/>
                  </a:moveTo>
                  <a:lnTo>
                    <a:pt x="1" y="702"/>
                  </a:lnTo>
                  <a:lnTo>
                    <a:pt x="575" y="1503"/>
                  </a:lnTo>
                  <a:lnTo>
                    <a:pt x="1554" y="800"/>
                  </a:lnTo>
                  <a:lnTo>
                    <a:pt x="979"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5" name="Google Shape;2753;p35"/>
            <p:cNvSpPr/>
            <p:nvPr/>
          </p:nvSpPr>
          <p:spPr>
            <a:xfrm flipV="1">
              <a:off x="8533800" y="171216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1" h="1181">
                  <a:moveTo>
                    <a:pt x="210" y="0"/>
                  </a:moveTo>
                  <a:cubicBezTo>
                    <a:pt x="179" y="0"/>
                    <a:pt x="151" y="8"/>
                    <a:pt x="129" y="24"/>
                  </a:cubicBezTo>
                  <a:cubicBezTo>
                    <a:pt x="1" y="115"/>
                    <a:pt x="80" y="443"/>
                    <a:pt x="304" y="757"/>
                  </a:cubicBezTo>
                  <a:cubicBezTo>
                    <a:pt x="489" y="1014"/>
                    <a:pt x="716" y="1181"/>
                    <a:pt x="861" y="1181"/>
                  </a:cubicBezTo>
                  <a:cubicBezTo>
                    <a:pt x="892" y="1181"/>
                    <a:pt x="920" y="1173"/>
                    <a:pt x="942" y="1157"/>
                  </a:cubicBezTo>
                  <a:cubicBezTo>
                    <a:pt x="1070" y="1066"/>
                    <a:pt x="991" y="738"/>
                    <a:pt x="766" y="424"/>
                  </a:cubicBezTo>
                  <a:cubicBezTo>
                    <a:pt x="582" y="167"/>
                    <a:pt x="355" y="0"/>
                    <a:pt x="21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46" name="Google Shape;2754;p35"/>
            <p:cNvSpPr/>
            <p:nvPr/>
          </p:nvSpPr>
          <p:spPr>
            <a:xfrm flipV="1">
              <a:off x="8524800" y="1705680"/>
              <a:ext cx="186840" cy="206280"/>
            </a:xfrm>
            <a:custGeom>
              <a:avLst/>
              <a:gdLst>
                <a:gd name="textAreaLeft" fmla="*/ 0 w 186840"/>
                <a:gd name="textAreaRight" fmla="*/ 187200 w 186840"/>
                <a:gd name="textAreaTop" fmla="*/ -360 h 206280"/>
                <a:gd name="textAreaBottom" fmla="*/ 206280 h 206280"/>
              </a:gdLst>
              <a:ahLst/>
              <a:cxnLst/>
              <a:rect l="textAreaLeft" t="textAreaTop" r="textAreaRight" b="textAreaBottom"/>
              <a:pathLst>
                <a:path w="1070" h="1182">
                  <a:moveTo>
                    <a:pt x="209" y="1"/>
                  </a:moveTo>
                  <a:cubicBezTo>
                    <a:pt x="177" y="1"/>
                    <a:pt x="149" y="8"/>
                    <a:pt x="127" y="25"/>
                  </a:cubicBezTo>
                  <a:cubicBezTo>
                    <a:pt x="0" y="115"/>
                    <a:pt x="78" y="443"/>
                    <a:pt x="304" y="757"/>
                  </a:cubicBezTo>
                  <a:cubicBezTo>
                    <a:pt x="488" y="1014"/>
                    <a:pt x="714" y="1181"/>
                    <a:pt x="859" y="1181"/>
                  </a:cubicBezTo>
                  <a:cubicBezTo>
                    <a:pt x="891" y="1181"/>
                    <a:pt x="918" y="1174"/>
                    <a:pt x="941" y="1157"/>
                  </a:cubicBezTo>
                  <a:cubicBezTo>
                    <a:pt x="1069" y="1067"/>
                    <a:pt x="990" y="738"/>
                    <a:pt x="766" y="425"/>
                  </a:cubicBezTo>
                  <a:cubicBezTo>
                    <a:pt x="581" y="168"/>
                    <a:pt x="354" y="1"/>
                    <a:pt x="20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7" name="Google Shape;2755;p35"/>
            <p:cNvSpPr/>
            <p:nvPr/>
          </p:nvSpPr>
          <p:spPr>
            <a:xfrm flipV="1">
              <a:off x="8655840" y="1812240"/>
              <a:ext cx="326520" cy="308880"/>
            </a:xfrm>
            <a:custGeom>
              <a:avLst/>
              <a:gdLst>
                <a:gd name="textAreaLeft" fmla="*/ 0 w 326520"/>
                <a:gd name="textAreaRight" fmla="*/ 326880 w 326520"/>
                <a:gd name="textAreaTop" fmla="*/ 360 h 308880"/>
                <a:gd name="textAreaBottom" fmla="*/ 309600 h 308880"/>
              </a:gdLst>
              <a:ahLst/>
              <a:cxnLst/>
              <a:rect l="textAreaLeft" t="textAreaTop" r="textAreaRight" b="textAreaBottom"/>
              <a:pathLst>
                <a:path w="1869" h="1767">
                  <a:moveTo>
                    <a:pt x="582" y="0"/>
                  </a:moveTo>
                  <a:cubicBezTo>
                    <a:pt x="574" y="0"/>
                    <a:pt x="567" y="0"/>
                    <a:pt x="559" y="1"/>
                  </a:cubicBezTo>
                  <a:cubicBezTo>
                    <a:pt x="1" y="368"/>
                    <a:pt x="335" y="792"/>
                    <a:pt x="335" y="792"/>
                  </a:cubicBezTo>
                  <a:cubicBezTo>
                    <a:pt x="961" y="1142"/>
                    <a:pt x="896" y="1607"/>
                    <a:pt x="896" y="1607"/>
                  </a:cubicBezTo>
                  <a:cubicBezTo>
                    <a:pt x="1010" y="1726"/>
                    <a:pt x="1133" y="1766"/>
                    <a:pt x="1248" y="1766"/>
                  </a:cubicBezTo>
                  <a:cubicBezTo>
                    <a:pt x="1497" y="1766"/>
                    <a:pt x="1707" y="1575"/>
                    <a:pt x="1707" y="1575"/>
                  </a:cubicBezTo>
                  <a:lnTo>
                    <a:pt x="1720" y="1558"/>
                  </a:lnTo>
                  <a:cubicBezTo>
                    <a:pt x="1868" y="1040"/>
                    <a:pt x="1234" y="0"/>
                    <a:pt x="5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48" name="Google Shape;2756;p35"/>
            <p:cNvSpPr/>
            <p:nvPr/>
          </p:nvSpPr>
          <p:spPr>
            <a:xfrm flipV="1">
              <a:off x="8876880" y="1973520"/>
              <a:ext cx="211320" cy="159840"/>
            </a:xfrm>
            <a:custGeom>
              <a:avLst/>
              <a:gdLst>
                <a:gd name="textAreaLeft" fmla="*/ 0 w 211320"/>
                <a:gd name="textAreaRight" fmla="*/ 211680 w 211320"/>
                <a:gd name="textAreaTop" fmla="*/ 360 h 159840"/>
                <a:gd name="textAreaBottom" fmla="*/ 160560 h 159840"/>
              </a:gdLst>
              <a:ahLst/>
              <a:cxnLst/>
              <a:rect l="textAreaLeft" t="textAreaTop" r="textAreaRight" b="textAreaBottom"/>
              <a:pathLst>
                <a:path w="1210" h="916">
                  <a:moveTo>
                    <a:pt x="1209" y="0"/>
                  </a:moveTo>
                  <a:lnTo>
                    <a:pt x="0" y="753"/>
                  </a:lnTo>
                  <a:cubicBezTo>
                    <a:pt x="55" y="787"/>
                    <a:pt x="117" y="915"/>
                    <a:pt x="117" y="915"/>
                  </a:cubicBezTo>
                  <a:lnTo>
                    <a:pt x="120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920" bIns="79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49" name="Google Shape;2757;p35"/>
            <p:cNvSpPr/>
            <p:nvPr/>
          </p:nvSpPr>
          <p:spPr>
            <a:xfrm flipV="1">
              <a:off x="8651160" y="1806480"/>
              <a:ext cx="326160" cy="308520"/>
            </a:xfrm>
            <a:custGeom>
              <a:avLst/>
              <a:gdLst>
                <a:gd name="textAreaLeft" fmla="*/ 0 w 326160"/>
                <a:gd name="textAreaRight" fmla="*/ 326520 w 326160"/>
                <a:gd name="textAreaTop" fmla="*/ -360 h 308520"/>
                <a:gd name="textAreaBottom" fmla="*/ 308520 h 308520"/>
              </a:gdLst>
              <a:ahLst/>
              <a:cxnLst/>
              <a:rect l="textAreaLeft" t="textAreaTop" r="textAreaRight" b="textAreaBottom"/>
              <a:pathLst>
                <a:path w="1867" h="1766">
                  <a:moveTo>
                    <a:pt x="582" y="0"/>
                  </a:moveTo>
                  <a:cubicBezTo>
                    <a:pt x="574" y="0"/>
                    <a:pt x="566" y="1"/>
                    <a:pt x="558" y="1"/>
                  </a:cubicBezTo>
                  <a:cubicBezTo>
                    <a:pt x="0" y="368"/>
                    <a:pt x="332" y="792"/>
                    <a:pt x="332" y="792"/>
                  </a:cubicBezTo>
                  <a:cubicBezTo>
                    <a:pt x="960" y="1142"/>
                    <a:pt x="895" y="1607"/>
                    <a:pt x="895" y="1607"/>
                  </a:cubicBezTo>
                  <a:cubicBezTo>
                    <a:pt x="1009" y="1725"/>
                    <a:pt x="1131" y="1766"/>
                    <a:pt x="1246" y="1766"/>
                  </a:cubicBezTo>
                  <a:cubicBezTo>
                    <a:pt x="1494" y="1766"/>
                    <a:pt x="1705" y="1575"/>
                    <a:pt x="1705" y="1575"/>
                  </a:cubicBezTo>
                  <a:lnTo>
                    <a:pt x="1718" y="1558"/>
                  </a:lnTo>
                  <a:cubicBezTo>
                    <a:pt x="1866" y="1040"/>
                    <a:pt x="1234" y="0"/>
                    <a:pt x="5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0" name="Google Shape;2758;p35"/>
            <p:cNvSpPr/>
            <p:nvPr/>
          </p:nvSpPr>
          <p:spPr>
            <a:xfrm flipV="1">
              <a:off x="8709120" y="1834560"/>
              <a:ext cx="105840" cy="142200"/>
            </a:xfrm>
            <a:custGeom>
              <a:avLst/>
              <a:gdLst>
                <a:gd name="textAreaLeft" fmla="*/ 0 w 105840"/>
                <a:gd name="textAreaRight" fmla="*/ 106200 w 105840"/>
                <a:gd name="textAreaTop" fmla="*/ -360 h 142200"/>
                <a:gd name="textAreaBottom" fmla="*/ 142200 h 142200"/>
              </a:gdLst>
              <a:ahLst/>
              <a:cxnLst/>
              <a:rect l="textAreaLeft" t="textAreaTop" r="textAreaRight" b="textAreaBottom"/>
              <a:pathLst>
                <a:path w="608" h="816">
                  <a:moveTo>
                    <a:pt x="13" y="1"/>
                  </a:moveTo>
                  <a:cubicBezTo>
                    <a:pt x="9" y="1"/>
                    <a:pt x="5" y="1"/>
                    <a:pt x="0" y="1"/>
                  </a:cubicBezTo>
                  <a:cubicBezTo>
                    <a:pt x="0" y="1"/>
                    <a:pt x="566" y="237"/>
                    <a:pt x="563" y="816"/>
                  </a:cubicBezTo>
                  <a:cubicBezTo>
                    <a:pt x="563" y="816"/>
                    <a:pt x="608" y="776"/>
                    <a:pt x="572" y="529"/>
                  </a:cubicBezTo>
                  <a:cubicBezTo>
                    <a:pt x="538" y="297"/>
                    <a:pt x="216" y="1"/>
                    <a:pt x="1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1280" bIns="712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51" name="Google Shape;2759;p35"/>
            <p:cNvSpPr/>
            <p:nvPr/>
          </p:nvSpPr>
          <p:spPr>
            <a:xfrm flipV="1">
              <a:off x="8548200" y="1838520"/>
              <a:ext cx="56880" cy="55800"/>
            </a:xfrm>
            <a:custGeom>
              <a:avLst/>
              <a:gdLst>
                <a:gd name="textAreaLeft" fmla="*/ 0 w 56880"/>
                <a:gd name="textAreaRight" fmla="*/ 57240 w 56880"/>
                <a:gd name="textAreaTop" fmla="*/ -360 h 55800"/>
                <a:gd name="textAreaBottom" fmla="*/ 55800 h 55800"/>
              </a:gdLst>
              <a:ahLst/>
              <a:cxnLst/>
              <a:rect l="textAreaLeft" t="textAreaTop" r="textAreaRight" b="textAreaBottom"/>
              <a:pathLst>
                <a:path w="327" h="321">
                  <a:moveTo>
                    <a:pt x="116" y="1"/>
                  </a:moveTo>
                  <a:cubicBezTo>
                    <a:pt x="92" y="1"/>
                    <a:pt x="68" y="7"/>
                    <a:pt x="45" y="24"/>
                  </a:cubicBezTo>
                  <a:cubicBezTo>
                    <a:pt x="1" y="71"/>
                    <a:pt x="4" y="130"/>
                    <a:pt x="11" y="178"/>
                  </a:cubicBezTo>
                  <a:cubicBezTo>
                    <a:pt x="20" y="228"/>
                    <a:pt x="35" y="276"/>
                    <a:pt x="60" y="320"/>
                  </a:cubicBezTo>
                  <a:cubicBezTo>
                    <a:pt x="53" y="270"/>
                    <a:pt x="44" y="223"/>
                    <a:pt x="43" y="175"/>
                  </a:cubicBezTo>
                  <a:cubicBezTo>
                    <a:pt x="41" y="129"/>
                    <a:pt x="45" y="79"/>
                    <a:pt x="73" y="54"/>
                  </a:cubicBezTo>
                  <a:cubicBezTo>
                    <a:pt x="84" y="43"/>
                    <a:pt x="101" y="39"/>
                    <a:pt x="120" y="39"/>
                  </a:cubicBezTo>
                  <a:cubicBezTo>
                    <a:pt x="142" y="39"/>
                    <a:pt x="168" y="45"/>
                    <a:pt x="192" y="54"/>
                  </a:cubicBezTo>
                  <a:cubicBezTo>
                    <a:pt x="237" y="67"/>
                    <a:pt x="280" y="90"/>
                    <a:pt x="326" y="109"/>
                  </a:cubicBezTo>
                  <a:cubicBezTo>
                    <a:pt x="290" y="76"/>
                    <a:pt x="250" y="46"/>
                    <a:pt x="204" y="24"/>
                  </a:cubicBezTo>
                  <a:cubicBezTo>
                    <a:pt x="179" y="12"/>
                    <a:pt x="148" y="1"/>
                    <a:pt x="116"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2" name="Google Shape;2760;p35"/>
            <p:cNvSpPr/>
            <p:nvPr/>
          </p:nvSpPr>
          <p:spPr>
            <a:xfrm flipV="1">
              <a:off x="8631000" y="1900800"/>
              <a:ext cx="81360" cy="63000"/>
            </a:xfrm>
            <a:custGeom>
              <a:avLst/>
              <a:gdLst>
                <a:gd name="textAreaLeft" fmla="*/ 0 w 81360"/>
                <a:gd name="textAreaRight" fmla="*/ 81720 w 81360"/>
                <a:gd name="textAreaTop" fmla="*/ -360 h 63000"/>
                <a:gd name="textAreaBottom" fmla="*/ 63000 h 63000"/>
              </a:gdLst>
              <a:ahLst/>
              <a:cxnLst/>
              <a:rect l="textAreaLeft" t="textAreaTop" r="textAreaRight" b="textAreaBottom"/>
              <a:pathLst>
                <a:path w="467" h="363">
                  <a:moveTo>
                    <a:pt x="467" y="0"/>
                  </a:moveTo>
                  <a:lnTo>
                    <a:pt x="467" y="0"/>
                  </a:lnTo>
                  <a:cubicBezTo>
                    <a:pt x="377" y="46"/>
                    <a:pt x="300" y="107"/>
                    <a:pt x="220" y="164"/>
                  </a:cubicBezTo>
                  <a:cubicBezTo>
                    <a:pt x="144" y="228"/>
                    <a:pt x="67" y="288"/>
                    <a:pt x="0" y="363"/>
                  </a:cubicBezTo>
                  <a:cubicBezTo>
                    <a:pt x="88" y="315"/>
                    <a:pt x="167" y="256"/>
                    <a:pt x="246" y="197"/>
                  </a:cubicBezTo>
                  <a:cubicBezTo>
                    <a:pt x="323" y="136"/>
                    <a:pt x="399" y="74"/>
                    <a:pt x="467"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1680" bIns="31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3" name="Google Shape;2761;p35"/>
            <p:cNvSpPr/>
            <p:nvPr/>
          </p:nvSpPr>
          <p:spPr>
            <a:xfrm flipV="1">
              <a:off x="8702280" y="1985760"/>
              <a:ext cx="55080" cy="117000"/>
            </a:xfrm>
            <a:custGeom>
              <a:avLst/>
              <a:gdLst>
                <a:gd name="textAreaLeft" fmla="*/ 0 w 55080"/>
                <a:gd name="textAreaRight" fmla="*/ 55440 w 55080"/>
                <a:gd name="textAreaTop" fmla="*/ -360 h 117000"/>
                <a:gd name="textAreaBottom" fmla="*/ 117000 h 117000"/>
              </a:gdLst>
              <a:ahLst/>
              <a:cxnLst/>
              <a:rect l="textAreaLeft" t="textAreaTop" r="textAreaRight" b="textAreaBottom"/>
              <a:pathLst>
                <a:path w="316" h="670">
                  <a:moveTo>
                    <a:pt x="316" y="0"/>
                  </a:moveTo>
                  <a:lnTo>
                    <a:pt x="316" y="0"/>
                  </a:lnTo>
                  <a:cubicBezTo>
                    <a:pt x="255" y="34"/>
                    <a:pt x="202" y="75"/>
                    <a:pt x="155" y="123"/>
                  </a:cubicBezTo>
                  <a:cubicBezTo>
                    <a:pt x="107" y="172"/>
                    <a:pt x="65" y="228"/>
                    <a:pt x="38" y="291"/>
                  </a:cubicBezTo>
                  <a:cubicBezTo>
                    <a:pt x="12" y="356"/>
                    <a:pt x="1" y="429"/>
                    <a:pt x="16" y="498"/>
                  </a:cubicBezTo>
                  <a:cubicBezTo>
                    <a:pt x="31" y="567"/>
                    <a:pt x="77" y="624"/>
                    <a:pt x="124" y="670"/>
                  </a:cubicBezTo>
                  <a:cubicBezTo>
                    <a:pt x="90" y="612"/>
                    <a:pt x="54" y="556"/>
                    <a:pt x="48" y="493"/>
                  </a:cubicBezTo>
                  <a:cubicBezTo>
                    <a:pt x="39" y="429"/>
                    <a:pt x="49" y="366"/>
                    <a:pt x="75" y="308"/>
                  </a:cubicBezTo>
                  <a:cubicBezTo>
                    <a:pt x="98" y="248"/>
                    <a:pt x="137" y="196"/>
                    <a:pt x="179" y="144"/>
                  </a:cubicBezTo>
                  <a:cubicBezTo>
                    <a:pt x="219" y="94"/>
                    <a:pt x="265" y="46"/>
                    <a:pt x="316"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58680" bIns="58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4" name="Google Shape;2762;p35"/>
            <p:cNvSpPr/>
            <p:nvPr/>
          </p:nvSpPr>
          <p:spPr>
            <a:xfrm flipV="1">
              <a:off x="8731440" y="1753560"/>
              <a:ext cx="360" cy="360"/>
            </a:xfrm>
            <a:custGeom>
              <a:avLst/>
              <a:gdLst>
                <a:gd name="textAreaLeft" fmla="*/ 0 w 360"/>
                <a:gd name="textAreaRight" fmla="*/ 720 w 360"/>
                <a:gd name="textAreaTop" fmla="*/ -360 h 360"/>
                <a:gd name="textAreaBottom" fmla="*/ 360 h 360"/>
              </a:gdLst>
              <a:ahLst/>
              <a:cxnLst/>
              <a:rect l="textAreaLeft" t="textAreaTop" r="textAreaRight" b="textAreaBottom"/>
              <a:pathLst>
                <a:path w="15" h="24">
                  <a:moveTo>
                    <a:pt x="15" y="1"/>
                  </a:moveTo>
                  <a:cubicBezTo>
                    <a:pt x="0" y="3"/>
                    <a:pt x="3" y="12"/>
                    <a:pt x="10" y="24"/>
                  </a:cubicBezTo>
                  <a:cubicBezTo>
                    <a:pt x="12" y="16"/>
                    <a:pt x="12" y="8"/>
                    <a:pt x="15"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5" name="Google Shape;2763;p35"/>
            <p:cNvSpPr/>
            <p:nvPr/>
          </p:nvSpPr>
          <p:spPr>
            <a:xfrm flipV="1">
              <a:off x="8762760" y="1815480"/>
              <a:ext cx="360" cy="1800"/>
            </a:xfrm>
            <a:custGeom>
              <a:avLst/>
              <a:gdLst>
                <a:gd name="textAreaLeft" fmla="*/ 0 w 360"/>
                <a:gd name="textAreaRight" fmla="*/ 720 w 360"/>
                <a:gd name="textAreaTop" fmla="*/ -360 h 1800"/>
                <a:gd name="textAreaBottom" fmla="*/ 1800 h 1800"/>
              </a:gdLst>
              <a:ahLst/>
              <a:cxnLst/>
              <a:rect l="textAreaLeft" t="textAreaTop" r="textAreaRight" b="textAreaBottom"/>
              <a:pathLst>
                <a:path w="19" h="69">
                  <a:moveTo>
                    <a:pt x="19" y="1"/>
                  </a:moveTo>
                  <a:cubicBezTo>
                    <a:pt x="19" y="2"/>
                    <a:pt x="19" y="3"/>
                    <a:pt x="19" y="4"/>
                  </a:cubicBezTo>
                  <a:lnTo>
                    <a:pt x="19" y="4"/>
                  </a:lnTo>
                  <a:cubicBezTo>
                    <a:pt x="19" y="3"/>
                    <a:pt x="19" y="2"/>
                    <a:pt x="19" y="1"/>
                  </a:cubicBezTo>
                  <a:close/>
                  <a:moveTo>
                    <a:pt x="19" y="4"/>
                  </a:moveTo>
                  <a:cubicBezTo>
                    <a:pt x="17" y="21"/>
                    <a:pt x="7" y="45"/>
                    <a:pt x="0" y="68"/>
                  </a:cubicBezTo>
                  <a:cubicBezTo>
                    <a:pt x="11" y="60"/>
                    <a:pt x="17" y="41"/>
                    <a:pt x="19" y="4"/>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6" name="Google Shape;2764;p35"/>
            <p:cNvSpPr/>
            <p:nvPr/>
          </p:nvSpPr>
          <p:spPr>
            <a:xfrm flipV="1">
              <a:off x="8849520" y="1706400"/>
              <a:ext cx="720" cy="720"/>
            </a:xfrm>
            <a:custGeom>
              <a:avLst/>
              <a:gdLst>
                <a:gd name="textAreaLeft" fmla="*/ 0 w 720"/>
                <a:gd name="textAreaRight" fmla="*/ 1080 w 720"/>
                <a:gd name="textAreaTop" fmla="*/ 360 h 720"/>
                <a:gd name="textAreaBottom" fmla="*/ 1440 h 720"/>
              </a:gdLst>
              <a:ahLst/>
              <a:cxnLst/>
              <a:rect l="textAreaLeft" t="textAreaTop" r="textAreaRight" b="textAreaBottom"/>
              <a:pathLst>
                <a:path w="38" h="41">
                  <a:moveTo>
                    <a:pt x="23" y="1"/>
                  </a:moveTo>
                  <a:cubicBezTo>
                    <a:pt x="5" y="29"/>
                    <a:pt x="0" y="40"/>
                    <a:pt x="3" y="40"/>
                  </a:cubicBezTo>
                  <a:cubicBezTo>
                    <a:pt x="7" y="40"/>
                    <a:pt x="21" y="27"/>
                    <a:pt x="37" y="7"/>
                  </a:cubicBezTo>
                  <a:cubicBezTo>
                    <a:pt x="33" y="5"/>
                    <a:pt x="28" y="4"/>
                    <a:pt x="23"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7" name="Google Shape;2765;p35"/>
            <p:cNvSpPr/>
            <p:nvPr/>
          </p:nvSpPr>
          <p:spPr>
            <a:xfrm flipV="1">
              <a:off x="8770680" y="1823040"/>
              <a:ext cx="2520" cy="1080"/>
            </a:xfrm>
            <a:custGeom>
              <a:avLst/>
              <a:gdLst>
                <a:gd name="textAreaLeft" fmla="*/ 0 w 2520"/>
                <a:gd name="textAreaRight" fmla="*/ 2880 w 2520"/>
                <a:gd name="textAreaTop" fmla="*/ -360 h 1080"/>
                <a:gd name="textAreaBottom" fmla="*/ 1080 h 1080"/>
              </a:gdLst>
              <a:ahLst/>
              <a:cxnLst/>
              <a:rect l="textAreaLeft" t="textAreaTop" r="textAreaRight" b="textAreaBottom"/>
              <a:pathLst>
                <a:path w="98" h="42">
                  <a:moveTo>
                    <a:pt x="1" y="1"/>
                  </a:moveTo>
                  <a:lnTo>
                    <a:pt x="15" y="41"/>
                  </a:lnTo>
                  <a:cubicBezTo>
                    <a:pt x="28" y="35"/>
                    <a:pt x="43" y="30"/>
                    <a:pt x="56" y="24"/>
                  </a:cubicBezTo>
                  <a:lnTo>
                    <a:pt x="97" y="11"/>
                  </a:lnTo>
                  <a:cubicBezTo>
                    <a:pt x="66" y="7"/>
                    <a:pt x="33" y="4"/>
                    <a:pt x="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720" bIns="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8" name="Google Shape;2766;p35"/>
            <p:cNvSpPr/>
            <p:nvPr/>
          </p:nvSpPr>
          <p:spPr>
            <a:xfrm flipV="1">
              <a:off x="8768520" y="1828080"/>
              <a:ext cx="3960" cy="3600"/>
            </a:xfrm>
            <a:custGeom>
              <a:avLst/>
              <a:gdLst>
                <a:gd name="textAreaLeft" fmla="*/ 0 w 3960"/>
                <a:gd name="textAreaRight" fmla="*/ 4320 w 3960"/>
                <a:gd name="textAreaTop" fmla="*/ 360 h 3600"/>
                <a:gd name="textAreaBottom" fmla="*/ 4320 h 3600"/>
              </a:gdLst>
              <a:ahLst/>
              <a:cxnLst/>
              <a:rect l="textAreaLeft" t="textAreaTop" r="textAreaRight" b="textAreaBottom"/>
              <a:pathLst>
                <a:path w="142" h="126">
                  <a:moveTo>
                    <a:pt x="51" y="1"/>
                  </a:moveTo>
                  <a:cubicBezTo>
                    <a:pt x="47" y="17"/>
                    <a:pt x="40" y="46"/>
                    <a:pt x="13" y="46"/>
                  </a:cubicBezTo>
                  <a:cubicBezTo>
                    <a:pt x="9" y="46"/>
                    <a:pt x="5" y="45"/>
                    <a:pt x="1" y="44"/>
                  </a:cubicBezTo>
                  <a:lnTo>
                    <a:pt x="1" y="44"/>
                  </a:lnTo>
                  <a:cubicBezTo>
                    <a:pt x="48" y="70"/>
                    <a:pt x="96" y="98"/>
                    <a:pt x="142" y="126"/>
                  </a:cubicBezTo>
                  <a:cubicBezTo>
                    <a:pt x="111" y="85"/>
                    <a:pt x="81" y="44"/>
                    <a:pt x="51" y="1"/>
                  </a:cubicBezTo>
                  <a:close/>
                </a:path>
              </a:pathLst>
            </a:custGeom>
            <a:solidFill>
              <a:srgbClr val="6DD7D0"/>
            </a:solidFill>
            <a:ln w="0">
              <a:noFill/>
            </a:ln>
          </p:spPr>
          <p:style>
            <a:lnRef idx="0">
              <a:scrgbClr r="0" g="0" b="0"/>
            </a:lnRef>
            <a:fillRef idx="0">
              <a:scrgbClr r="0" g="0" b="0"/>
            </a:fillRef>
            <a:effectRef idx="0">
              <a:scrgbClr r="0" g="0" b="0"/>
            </a:effectRef>
            <a:fontRef idx="minor"/>
          </p:style>
          <p:txBody>
            <a:bodyPr tIns="1800" bIns="1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59" name="Google Shape;2767;p35"/>
          <p:cNvGrpSpPr/>
          <p:nvPr/>
        </p:nvGrpSpPr>
        <p:grpSpPr>
          <a:xfrm>
            <a:off x="-353880" y="1873440"/>
            <a:ext cx="916560" cy="1568880"/>
            <a:chOff x="-353880" y="1873440"/>
            <a:chExt cx="916560" cy="1568880"/>
          </a:xfrm>
        </p:grpSpPr>
        <p:sp>
          <p:nvSpPr>
            <p:cNvPr id="2660" name="Google Shape;2768;p35"/>
            <p:cNvSpPr/>
            <p:nvPr/>
          </p:nvSpPr>
          <p:spPr>
            <a:xfrm rot="10432800" flipV="1">
              <a:off x="-321840" y="289188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1" y="152"/>
                  </a:cubicBezTo>
                  <a:cubicBezTo>
                    <a:pt x="3362" y="152"/>
                    <a:pt x="3538" y="292"/>
                    <a:pt x="3608" y="413"/>
                  </a:cubicBezTo>
                  <a:cubicBezTo>
                    <a:pt x="3689" y="550"/>
                    <a:pt x="3687" y="730"/>
                    <a:pt x="3659" y="810"/>
                  </a:cubicBezTo>
                  <a:cubicBezTo>
                    <a:pt x="3616" y="934"/>
                    <a:pt x="3513" y="1043"/>
                    <a:pt x="3392" y="1097"/>
                  </a:cubicBezTo>
                  <a:lnTo>
                    <a:pt x="706" y="2369"/>
                  </a:lnTo>
                  <a:cubicBezTo>
                    <a:pt x="668" y="2385"/>
                    <a:pt x="628" y="2393"/>
                    <a:pt x="588" y="2393"/>
                  </a:cubicBezTo>
                  <a:cubicBezTo>
                    <a:pt x="440" y="2393"/>
                    <a:pt x="289" y="2291"/>
                    <a:pt x="221" y="2164"/>
                  </a:cubicBezTo>
                  <a:cubicBezTo>
                    <a:pt x="176" y="2081"/>
                    <a:pt x="170" y="1983"/>
                    <a:pt x="205" y="1890"/>
                  </a:cubicBezTo>
                  <a:cubicBezTo>
                    <a:pt x="241" y="1793"/>
                    <a:pt x="319" y="1713"/>
                    <a:pt x="418" y="1668"/>
                  </a:cubicBezTo>
                  <a:lnTo>
                    <a:pt x="2315" y="828"/>
                  </a:lnTo>
                  <a:cubicBezTo>
                    <a:pt x="2391" y="793"/>
                    <a:pt x="2450" y="776"/>
                    <a:pt x="2496" y="776"/>
                  </a:cubicBezTo>
                  <a:cubicBezTo>
                    <a:pt x="2562" y="776"/>
                    <a:pt x="2604" y="811"/>
                    <a:pt x="2641" y="884"/>
                  </a:cubicBezTo>
                  <a:cubicBezTo>
                    <a:pt x="2669" y="935"/>
                    <a:pt x="2672" y="993"/>
                    <a:pt x="2651" y="1043"/>
                  </a:cubicBezTo>
                  <a:cubicBezTo>
                    <a:pt x="2630" y="1099"/>
                    <a:pt x="2581" y="1146"/>
                    <a:pt x="2510" y="1177"/>
                  </a:cubicBezTo>
                  <a:lnTo>
                    <a:pt x="1073" y="1813"/>
                  </a:lnTo>
                  <a:lnTo>
                    <a:pt x="1136" y="1956"/>
                  </a:lnTo>
                  <a:lnTo>
                    <a:pt x="2574" y="1320"/>
                  </a:lnTo>
                  <a:cubicBezTo>
                    <a:pt x="2684" y="1269"/>
                    <a:pt x="2766" y="1189"/>
                    <a:pt x="2804" y="1092"/>
                  </a:cubicBezTo>
                  <a:cubicBezTo>
                    <a:pt x="2840" y="1000"/>
                    <a:pt x="2834" y="901"/>
                    <a:pt x="2788" y="810"/>
                  </a:cubicBezTo>
                  <a:cubicBezTo>
                    <a:pt x="2713" y="662"/>
                    <a:pt x="2606" y="619"/>
                    <a:pt x="2504" y="619"/>
                  </a:cubicBezTo>
                  <a:cubicBezTo>
                    <a:pt x="2401" y="619"/>
                    <a:pt x="2305" y="662"/>
                    <a:pt x="2251" y="685"/>
                  </a:cubicBezTo>
                  <a:lnTo>
                    <a:pt x="355" y="1527"/>
                  </a:lnTo>
                  <a:cubicBezTo>
                    <a:pt x="215" y="1589"/>
                    <a:pt x="104" y="1704"/>
                    <a:pt x="52" y="1842"/>
                  </a:cubicBezTo>
                  <a:cubicBezTo>
                    <a:pt x="1" y="1976"/>
                    <a:pt x="9" y="2118"/>
                    <a:pt x="76" y="2242"/>
                  </a:cubicBezTo>
                  <a:cubicBezTo>
                    <a:pt x="170" y="2420"/>
                    <a:pt x="376" y="2549"/>
                    <a:pt x="583" y="2549"/>
                  </a:cubicBezTo>
                  <a:cubicBezTo>
                    <a:pt x="646" y="2549"/>
                    <a:pt x="710" y="2537"/>
                    <a:pt x="771" y="2510"/>
                  </a:cubicBezTo>
                  <a:lnTo>
                    <a:pt x="3457" y="1238"/>
                  </a:lnTo>
                  <a:cubicBezTo>
                    <a:pt x="3618" y="1166"/>
                    <a:pt x="3755" y="1019"/>
                    <a:pt x="3813" y="855"/>
                  </a:cubicBezTo>
                  <a:cubicBezTo>
                    <a:pt x="3862" y="718"/>
                    <a:pt x="3841" y="522"/>
                    <a:pt x="3782" y="391"/>
                  </a:cubicBezTo>
                  <a:cubicBezTo>
                    <a:pt x="3774" y="371"/>
                    <a:pt x="3762" y="351"/>
                    <a:pt x="3751" y="331"/>
                  </a:cubicBezTo>
                  <a:cubicBezTo>
                    <a:pt x="3619" y="105"/>
                    <a:pt x="3374" y="1"/>
                    <a:pt x="3148" y="1"/>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61" name="Google Shape;2769;p35"/>
            <p:cNvSpPr/>
            <p:nvPr/>
          </p:nvSpPr>
          <p:spPr>
            <a:xfrm rot="10432800" flipV="1">
              <a:off x="-329400" y="2907000"/>
              <a:ext cx="752400" cy="496440"/>
            </a:xfrm>
            <a:custGeom>
              <a:avLst/>
              <a:gdLst>
                <a:gd name="textAreaLeft" fmla="*/ 0 w 752400"/>
                <a:gd name="textAreaRight" fmla="*/ 752760 w 752400"/>
                <a:gd name="textAreaTop" fmla="*/ -360 h 496440"/>
                <a:gd name="textAreaBottom" fmla="*/ 496440 h 496440"/>
              </a:gdLst>
              <a:ahLst/>
              <a:cxnLst/>
              <a:rect l="textAreaLeft" t="textAreaTop" r="textAreaRight" b="textAreaBottom"/>
              <a:pathLst>
                <a:path w="3862" h="2549">
                  <a:moveTo>
                    <a:pt x="3148" y="1"/>
                  </a:moveTo>
                  <a:cubicBezTo>
                    <a:pt x="3054" y="1"/>
                    <a:pt x="2964" y="19"/>
                    <a:pt x="2886" y="53"/>
                  </a:cubicBezTo>
                  <a:lnTo>
                    <a:pt x="979" y="904"/>
                  </a:lnTo>
                  <a:lnTo>
                    <a:pt x="1043" y="1045"/>
                  </a:lnTo>
                  <a:lnTo>
                    <a:pt x="2949" y="196"/>
                  </a:lnTo>
                  <a:cubicBezTo>
                    <a:pt x="3018" y="165"/>
                    <a:pt x="3086" y="152"/>
                    <a:pt x="3150" y="152"/>
                  </a:cubicBezTo>
                  <a:cubicBezTo>
                    <a:pt x="3361" y="152"/>
                    <a:pt x="3538" y="291"/>
                    <a:pt x="3608" y="412"/>
                  </a:cubicBezTo>
                  <a:cubicBezTo>
                    <a:pt x="3689" y="550"/>
                    <a:pt x="3688" y="730"/>
                    <a:pt x="3659" y="809"/>
                  </a:cubicBezTo>
                  <a:cubicBezTo>
                    <a:pt x="3614" y="933"/>
                    <a:pt x="3513" y="1043"/>
                    <a:pt x="3393" y="1097"/>
                  </a:cubicBezTo>
                  <a:lnTo>
                    <a:pt x="706" y="2369"/>
                  </a:lnTo>
                  <a:cubicBezTo>
                    <a:pt x="668" y="2385"/>
                    <a:pt x="628" y="2393"/>
                    <a:pt x="588" y="2393"/>
                  </a:cubicBezTo>
                  <a:cubicBezTo>
                    <a:pt x="440" y="2393"/>
                    <a:pt x="289" y="2291"/>
                    <a:pt x="221" y="2164"/>
                  </a:cubicBezTo>
                  <a:cubicBezTo>
                    <a:pt x="175" y="2079"/>
                    <a:pt x="169" y="1983"/>
                    <a:pt x="205" y="1889"/>
                  </a:cubicBezTo>
                  <a:cubicBezTo>
                    <a:pt x="241" y="1793"/>
                    <a:pt x="319" y="1712"/>
                    <a:pt x="418" y="1668"/>
                  </a:cubicBezTo>
                  <a:lnTo>
                    <a:pt x="2315" y="827"/>
                  </a:lnTo>
                  <a:cubicBezTo>
                    <a:pt x="2391" y="793"/>
                    <a:pt x="2450" y="776"/>
                    <a:pt x="2496" y="776"/>
                  </a:cubicBezTo>
                  <a:cubicBezTo>
                    <a:pt x="2562" y="776"/>
                    <a:pt x="2604" y="810"/>
                    <a:pt x="2641" y="884"/>
                  </a:cubicBezTo>
                  <a:cubicBezTo>
                    <a:pt x="2669" y="935"/>
                    <a:pt x="2672" y="992"/>
                    <a:pt x="2651" y="1043"/>
                  </a:cubicBezTo>
                  <a:cubicBezTo>
                    <a:pt x="2630" y="1099"/>
                    <a:pt x="2581" y="1145"/>
                    <a:pt x="2510" y="1177"/>
                  </a:cubicBezTo>
                  <a:lnTo>
                    <a:pt x="1073" y="1813"/>
                  </a:lnTo>
                  <a:lnTo>
                    <a:pt x="1135" y="1956"/>
                  </a:lnTo>
                  <a:lnTo>
                    <a:pt x="2572" y="1320"/>
                  </a:lnTo>
                  <a:cubicBezTo>
                    <a:pt x="2685" y="1269"/>
                    <a:pt x="2767" y="1189"/>
                    <a:pt x="2804" y="1092"/>
                  </a:cubicBezTo>
                  <a:cubicBezTo>
                    <a:pt x="2840" y="1000"/>
                    <a:pt x="2834" y="899"/>
                    <a:pt x="2788" y="810"/>
                  </a:cubicBezTo>
                  <a:cubicBezTo>
                    <a:pt x="2713" y="662"/>
                    <a:pt x="2605" y="619"/>
                    <a:pt x="2503" y="619"/>
                  </a:cubicBezTo>
                  <a:cubicBezTo>
                    <a:pt x="2401" y="619"/>
                    <a:pt x="2304" y="662"/>
                    <a:pt x="2251" y="685"/>
                  </a:cubicBezTo>
                  <a:lnTo>
                    <a:pt x="355" y="1527"/>
                  </a:lnTo>
                  <a:cubicBezTo>
                    <a:pt x="214" y="1589"/>
                    <a:pt x="104" y="1704"/>
                    <a:pt x="53" y="1842"/>
                  </a:cubicBezTo>
                  <a:cubicBezTo>
                    <a:pt x="1" y="1976"/>
                    <a:pt x="9" y="2118"/>
                    <a:pt x="76" y="2241"/>
                  </a:cubicBezTo>
                  <a:cubicBezTo>
                    <a:pt x="170" y="2420"/>
                    <a:pt x="377" y="2549"/>
                    <a:pt x="583" y="2549"/>
                  </a:cubicBezTo>
                  <a:cubicBezTo>
                    <a:pt x="647" y="2549"/>
                    <a:pt x="710" y="2536"/>
                    <a:pt x="771" y="2510"/>
                  </a:cubicBezTo>
                  <a:lnTo>
                    <a:pt x="3457" y="1238"/>
                  </a:lnTo>
                  <a:cubicBezTo>
                    <a:pt x="3618" y="1166"/>
                    <a:pt x="3754" y="1019"/>
                    <a:pt x="3813" y="855"/>
                  </a:cubicBezTo>
                  <a:cubicBezTo>
                    <a:pt x="3862" y="717"/>
                    <a:pt x="3840" y="522"/>
                    <a:pt x="3783" y="391"/>
                  </a:cubicBezTo>
                  <a:cubicBezTo>
                    <a:pt x="3774" y="371"/>
                    <a:pt x="3762" y="351"/>
                    <a:pt x="3751" y="331"/>
                  </a:cubicBezTo>
                  <a:cubicBezTo>
                    <a:pt x="3619" y="105"/>
                    <a:pt x="3374" y="1"/>
                    <a:pt x="3148" y="1"/>
                  </a:cubicBezTo>
                  <a:close/>
                </a:path>
              </a:pathLst>
            </a:custGeom>
            <a:solidFill>
              <a:schemeClr val="lt1"/>
            </a:solidFill>
            <a:ln w="2225">
              <a:solidFill>
                <a:srgbClr val="0054FF"/>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2" name="Google Shape;2770;p35"/>
            <p:cNvSpPr/>
            <p:nvPr/>
          </p:nvSpPr>
          <p:spPr>
            <a:xfrm rot="10432800" flipV="1">
              <a:off x="-318960" y="2940120"/>
              <a:ext cx="225000" cy="63720"/>
            </a:xfrm>
            <a:custGeom>
              <a:avLst/>
              <a:gdLst>
                <a:gd name="textAreaLeft" fmla="*/ 0 w 225000"/>
                <a:gd name="textAreaRight" fmla="*/ 225360 w 225000"/>
                <a:gd name="textAreaTop" fmla="*/ -360 h 63720"/>
                <a:gd name="textAreaBottom" fmla="*/ 63720 h 63720"/>
              </a:gdLst>
              <a:ahLst/>
              <a:cxnLst/>
              <a:rect l="textAreaLeft" t="textAreaTop" r="textAreaRight" b="textAreaBottom"/>
              <a:pathLst>
                <a:path w="1156" h="329">
                  <a:moveTo>
                    <a:pt x="595" y="1"/>
                  </a:moveTo>
                  <a:cubicBezTo>
                    <a:pt x="487" y="1"/>
                    <a:pt x="383" y="28"/>
                    <a:pt x="284" y="64"/>
                  </a:cubicBezTo>
                  <a:cubicBezTo>
                    <a:pt x="233" y="87"/>
                    <a:pt x="185" y="112"/>
                    <a:pt x="136" y="136"/>
                  </a:cubicBezTo>
                  <a:cubicBezTo>
                    <a:pt x="91" y="166"/>
                    <a:pt x="45" y="195"/>
                    <a:pt x="0" y="228"/>
                  </a:cubicBezTo>
                  <a:cubicBezTo>
                    <a:pt x="52" y="208"/>
                    <a:pt x="101" y="186"/>
                    <a:pt x="150" y="165"/>
                  </a:cubicBezTo>
                  <a:cubicBezTo>
                    <a:pt x="200" y="148"/>
                    <a:pt x="251" y="129"/>
                    <a:pt x="301" y="113"/>
                  </a:cubicBezTo>
                  <a:cubicBezTo>
                    <a:pt x="396" y="90"/>
                    <a:pt x="490" y="66"/>
                    <a:pt x="586" y="66"/>
                  </a:cubicBezTo>
                  <a:cubicBezTo>
                    <a:pt x="594" y="66"/>
                    <a:pt x="601" y="67"/>
                    <a:pt x="609" y="67"/>
                  </a:cubicBezTo>
                  <a:cubicBezTo>
                    <a:pt x="815" y="68"/>
                    <a:pt x="1018" y="162"/>
                    <a:pt x="1156" y="329"/>
                  </a:cubicBezTo>
                  <a:cubicBezTo>
                    <a:pt x="1110" y="231"/>
                    <a:pt x="1028" y="149"/>
                    <a:pt x="933" y="91"/>
                  </a:cubicBezTo>
                  <a:cubicBezTo>
                    <a:pt x="836" y="32"/>
                    <a:pt x="723" y="4"/>
                    <a:pt x="611" y="1"/>
                  </a:cubicBezTo>
                  <a:cubicBezTo>
                    <a:pt x="605" y="1"/>
                    <a:pt x="600" y="1"/>
                    <a:pt x="59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3" name="Google Shape;2771;p35"/>
            <p:cNvSpPr/>
            <p:nvPr/>
          </p:nvSpPr>
          <p:spPr>
            <a:xfrm rot="10432800" flipV="1">
              <a:off x="275400" y="3294360"/>
              <a:ext cx="148680" cy="68040"/>
            </a:xfrm>
            <a:custGeom>
              <a:avLst/>
              <a:gdLst>
                <a:gd name="textAreaLeft" fmla="*/ 0 w 148680"/>
                <a:gd name="textAreaRight" fmla="*/ 149040 w 148680"/>
                <a:gd name="textAreaTop" fmla="*/ -360 h 68040"/>
                <a:gd name="textAreaBottom" fmla="*/ 68040 h 68040"/>
              </a:gdLst>
              <a:ahLst/>
              <a:cxnLst/>
              <a:rect l="textAreaLeft" t="textAreaTop" r="textAreaRight" b="textAreaBottom"/>
              <a:pathLst>
                <a:path w="765" h="351">
                  <a:moveTo>
                    <a:pt x="0" y="1"/>
                  </a:moveTo>
                  <a:cubicBezTo>
                    <a:pt x="20" y="74"/>
                    <a:pt x="62" y="143"/>
                    <a:pt x="115" y="202"/>
                  </a:cubicBezTo>
                  <a:cubicBezTo>
                    <a:pt x="169" y="261"/>
                    <a:pt x="239" y="307"/>
                    <a:pt x="317" y="330"/>
                  </a:cubicBezTo>
                  <a:cubicBezTo>
                    <a:pt x="360" y="343"/>
                    <a:pt x="406" y="350"/>
                    <a:pt x="452" y="350"/>
                  </a:cubicBezTo>
                  <a:cubicBezTo>
                    <a:pt x="487" y="350"/>
                    <a:pt x="522" y="346"/>
                    <a:pt x="556" y="335"/>
                  </a:cubicBezTo>
                  <a:cubicBezTo>
                    <a:pt x="594" y="329"/>
                    <a:pt x="630" y="309"/>
                    <a:pt x="666" y="296"/>
                  </a:cubicBezTo>
                  <a:cubicBezTo>
                    <a:pt x="700" y="276"/>
                    <a:pt x="733" y="256"/>
                    <a:pt x="764" y="234"/>
                  </a:cubicBezTo>
                  <a:lnTo>
                    <a:pt x="764" y="234"/>
                  </a:lnTo>
                  <a:cubicBezTo>
                    <a:pt x="689" y="254"/>
                    <a:pt x="619" y="279"/>
                    <a:pt x="547" y="286"/>
                  </a:cubicBezTo>
                  <a:cubicBezTo>
                    <a:pt x="526" y="289"/>
                    <a:pt x="505" y="290"/>
                    <a:pt x="485" y="290"/>
                  </a:cubicBezTo>
                  <a:cubicBezTo>
                    <a:pt x="434" y="290"/>
                    <a:pt x="384" y="282"/>
                    <a:pt x="335" y="269"/>
                  </a:cubicBezTo>
                  <a:cubicBezTo>
                    <a:pt x="200" y="228"/>
                    <a:pt x="89" y="123"/>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4" name="Google Shape;2772;p35"/>
            <p:cNvSpPr/>
            <p:nvPr/>
          </p:nvSpPr>
          <p:spPr>
            <a:xfrm rot="10432800" flipV="1">
              <a:off x="-235800" y="3150000"/>
              <a:ext cx="276840" cy="133200"/>
            </a:xfrm>
            <a:custGeom>
              <a:avLst/>
              <a:gdLst>
                <a:gd name="textAreaLeft" fmla="*/ 0 w 276840"/>
                <a:gd name="textAreaRight" fmla="*/ 277200 w 276840"/>
                <a:gd name="textAreaTop" fmla="*/ 360 h 133200"/>
                <a:gd name="textAreaBottom" fmla="*/ 133920 h 133200"/>
              </a:gdLst>
              <a:ahLst/>
              <a:cxnLst/>
              <a:rect l="textAreaLeft" t="textAreaTop" r="textAreaRight" b="textAreaBottom"/>
              <a:pathLst>
                <a:path w="1423" h="686">
                  <a:moveTo>
                    <a:pt x="1422" y="1"/>
                  </a:moveTo>
                  <a:cubicBezTo>
                    <a:pt x="1297" y="45"/>
                    <a:pt x="1176" y="97"/>
                    <a:pt x="1055" y="149"/>
                  </a:cubicBezTo>
                  <a:cubicBezTo>
                    <a:pt x="934" y="201"/>
                    <a:pt x="815" y="257"/>
                    <a:pt x="697" y="313"/>
                  </a:cubicBezTo>
                  <a:cubicBezTo>
                    <a:pt x="579" y="372"/>
                    <a:pt x="461" y="429"/>
                    <a:pt x="344" y="491"/>
                  </a:cubicBezTo>
                  <a:cubicBezTo>
                    <a:pt x="228" y="553"/>
                    <a:pt x="113" y="617"/>
                    <a:pt x="0" y="686"/>
                  </a:cubicBezTo>
                  <a:cubicBezTo>
                    <a:pt x="124" y="641"/>
                    <a:pt x="247" y="589"/>
                    <a:pt x="367" y="537"/>
                  </a:cubicBezTo>
                  <a:cubicBezTo>
                    <a:pt x="488" y="486"/>
                    <a:pt x="606" y="429"/>
                    <a:pt x="726" y="373"/>
                  </a:cubicBezTo>
                  <a:cubicBezTo>
                    <a:pt x="844" y="316"/>
                    <a:pt x="962" y="258"/>
                    <a:pt x="1077" y="195"/>
                  </a:cubicBezTo>
                  <a:cubicBezTo>
                    <a:pt x="1193" y="133"/>
                    <a:pt x="1310" y="71"/>
                    <a:pt x="142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6600" bIns="66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5" name="Google Shape;2773;p35"/>
            <p:cNvSpPr/>
            <p:nvPr/>
          </p:nvSpPr>
          <p:spPr>
            <a:xfrm rot="10432800" flipV="1">
              <a:off x="-21600" y="3041280"/>
              <a:ext cx="369720" cy="164160"/>
            </a:xfrm>
            <a:custGeom>
              <a:avLst/>
              <a:gdLst>
                <a:gd name="textAreaLeft" fmla="*/ 0 w 369720"/>
                <a:gd name="textAreaRight" fmla="*/ 370080 w 369720"/>
                <a:gd name="textAreaTop" fmla="*/ 360 h 164160"/>
                <a:gd name="textAreaBottom" fmla="*/ 164880 h 164160"/>
              </a:gdLst>
              <a:ahLst/>
              <a:cxnLst/>
              <a:rect l="textAreaLeft" t="textAreaTop" r="textAreaRight" b="textAreaBottom"/>
              <a:pathLst>
                <a:path w="1898" h="843">
                  <a:moveTo>
                    <a:pt x="1898" y="1"/>
                  </a:moveTo>
                  <a:lnTo>
                    <a:pt x="1898" y="1"/>
                  </a:lnTo>
                  <a:cubicBezTo>
                    <a:pt x="1734" y="58"/>
                    <a:pt x="1572" y="123"/>
                    <a:pt x="1413" y="188"/>
                  </a:cubicBezTo>
                  <a:cubicBezTo>
                    <a:pt x="1253" y="254"/>
                    <a:pt x="1095" y="324"/>
                    <a:pt x="935" y="390"/>
                  </a:cubicBezTo>
                  <a:cubicBezTo>
                    <a:pt x="778" y="464"/>
                    <a:pt x="620" y="533"/>
                    <a:pt x="464" y="608"/>
                  </a:cubicBezTo>
                  <a:cubicBezTo>
                    <a:pt x="309" y="683"/>
                    <a:pt x="154" y="759"/>
                    <a:pt x="1" y="842"/>
                  </a:cubicBezTo>
                  <a:cubicBezTo>
                    <a:pt x="164" y="785"/>
                    <a:pt x="325" y="720"/>
                    <a:pt x="485" y="655"/>
                  </a:cubicBezTo>
                  <a:cubicBezTo>
                    <a:pt x="646" y="589"/>
                    <a:pt x="803" y="519"/>
                    <a:pt x="962" y="451"/>
                  </a:cubicBezTo>
                  <a:cubicBezTo>
                    <a:pt x="1119" y="379"/>
                    <a:pt x="1277" y="310"/>
                    <a:pt x="1433" y="234"/>
                  </a:cubicBezTo>
                  <a:cubicBezTo>
                    <a:pt x="1590" y="159"/>
                    <a:pt x="1745" y="84"/>
                    <a:pt x="1898"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82080" bIns="82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6" name="Google Shape;2774;p35"/>
            <p:cNvSpPr/>
            <p:nvPr/>
          </p:nvSpPr>
          <p:spPr>
            <a:xfrm rot="10432800" flipV="1">
              <a:off x="135360" y="1890360"/>
              <a:ext cx="369360" cy="796320"/>
            </a:xfrm>
            <a:custGeom>
              <a:avLst/>
              <a:gdLst>
                <a:gd name="textAreaLeft" fmla="*/ 0 w 369360"/>
                <a:gd name="textAreaRight" fmla="*/ 369720 w 369360"/>
                <a:gd name="textAreaTop" fmla="*/ 360 h 796320"/>
                <a:gd name="textAreaBottom" fmla="*/ 797040 h 796320"/>
              </a:gdLst>
              <a:ahLst/>
              <a:cxnLst/>
              <a:rect l="textAreaLeft" t="textAreaTop" r="textAreaRight" b="textAreaBottom"/>
              <a:pathLst>
                <a:path w="1896" h="4085">
                  <a:moveTo>
                    <a:pt x="592" y="0"/>
                  </a:moveTo>
                  <a:cubicBezTo>
                    <a:pt x="556" y="0"/>
                    <a:pt x="521" y="4"/>
                    <a:pt x="485" y="13"/>
                  </a:cubicBezTo>
                  <a:cubicBezTo>
                    <a:pt x="228" y="70"/>
                    <a:pt x="0" y="335"/>
                    <a:pt x="43" y="611"/>
                  </a:cubicBezTo>
                  <a:lnTo>
                    <a:pt x="559" y="3538"/>
                  </a:lnTo>
                  <a:cubicBezTo>
                    <a:pt x="585" y="3714"/>
                    <a:pt x="691" y="3883"/>
                    <a:pt x="833" y="3984"/>
                  </a:cubicBezTo>
                  <a:cubicBezTo>
                    <a:pt x="929" y="4051"/>
                    <a:pt x="1071" y="4084"/>
                    <a:pt x="1197" y="4084"/>
                  </a:cubicBezTo>
                  <a:cubicBezTo>
                    <a:pt x="1229" y="4084"/>
                    <a:pt x="1260" y="4082"/>
                    <a:pt x="1288" y="4078"/>
                  </a:cubicBezTo>
                  <a:cubicBezTo>
                    <a:pt x="1310" y="4073"/>
                    <a:pt x="1333" y="4069"/>
                    <a:pt x="1354" y="4063"/>
                  </a:cubicBezTo>
                  <a:cubicBezTo>
                    <a:pt x="1713" y="3967"/>
                    <a:pt x="1895" y="3590"/>
                    <a:pt x="1851" y="3302"/>
                  </a:cubicBezTo>
                  <a:lnTo>
                    <a:pt x="1537" y="1239"/>
                  </a:lnTo>
                  <a:lnTo>
                    <a:pt x="1383" y="1262"/>
                  </a:lnTo>
                  <a:lnTo>
                    <a:pt x="1698" y="3325"/>
                  </a:lnTo>
                  <a:cubicBezTo>
                    <a:pt x="1746" y="3643"/>
                    <a:pt x="1491" y="3856"/>
                    <a:pt x="1314" y="3904"/>
                  </a:cubicBezTo>
                  <a:cubicBezTo>
                    <a:pt x="1274" y="3915"/>
                    <a:pt x="1232" y="3919"/>
                    <a:pt x="1190" y="3919"/>
                  </a:cubicBezTo>
                  <a:cubicBezTo>
                    <a:pt x="1077" y="3919"/>
                    <a:pt x="969" y="3883"/>
                    <a:pt x="918" y="3848"/>
                  </a:cubicBezTo>
                  <a:cubicBezTo>
                    <a:pt x="810" y="3773"/>
                    <a:pt x="731" y="3645"/>
                    <a:pt x="711" y="3514"/>
                  </a:cubicBezTo>
                  <a:lnTo>
                    <a:pt x="196" y="587"/>
                  </a:lnTo>
                  <a:cubicBezTo>
                    <a:pt x="167" y="395"/>
                    <a:pt x="343" y="213"/>
                    <a:pt x="521" y="172"/>
                  </a:cubicBezTo>
                  <a:cubicBezTo>
                    <a:pt x="545" y="167"/>
                    <a:pt x="568" y="165"/>
                    <a:pt x="592" y="165"/>
                  </a:cubicBezTo>
                  <a:cubicBezTo>
                    <a:pt x="662" y="165"/>
                    <a:pt x="730" y="187"/>
                    <a:pt x="790" y="230"/>
                  </a:cubicBezTo>
                  <a:cubicBezTo>
                    <a:pt x="874" y="292"/>
                    <a:pt x="931" y="387"/>
                    <a:pt x="947" y="495"/>
                  </a:cubicBezTo>
                  <a:lnTo>
                    <a:pt x="1257" y="2545"/>
                  </a:lnTo>
                  <a:cubicBezTo>
                    <a:pt x="1287" y="2745"/>
                    <a:pt x="1252" y="2819"/>
                    <a:pt x="1116" y="2846"/>
                  </a:cubicBezTo>
                  <a:cubicBezTo>
                    <a:pt x="1101" y="2849"/>
                    <a:pt x="1086" y="2851"/>
                    <a:pt x="1071" y="2851"/>
                  </a:cubicBezTo>
                  <a:cubicBezTo>
                    <a:pt x="1030" y="2851"/>
                    <a:pt x="992" y="2838"/>
                    <a:pt x="959" y="2814"/>
                  </a:cubicBezTo>
                  <a:cubicBezTo>
                    <a:pt x="911" y="2778"/>
                    <a:pt x="878" y="2718"/>
                    <a:pt x="867" y="2642"/>
                  </a:cubicBezTo>
                  <a:lnTo>
                    <a:pt x="633" y="1087"/>
                  </a:lnTo>
                  <a:lnTo>
                    <a:pt x="481" y="1110"/>
                  </a:lnTo>
                  <a:lnTo>
                    <a:pt x="714" y="2665"/>
                  </a:lnTo>
                  <a:cubicBezTo>
                    <a:pt x="733" y="2786"/>
                    <a:pt x="787" y="2886"/>
                    <a:pt x="871" y="2948"/>
                  </a:cubicBezTo>
                  <a:cubicBezTo>
                    <a:pt x="930" y="2992"/>
                    <a:pt x="1001" y="3015"/>
                    <a:pt x="1074" y="3015"/>
                  </a:cubicBezTo>
                  <a:cubicBezTo>
                    <a:pt x="1098" y="3015"/>
                    <a:pt x="1123" y="3012"/>
                    <a:pt x="1147" y="3007"/>
                  </a:cubicBezTo>
                  <a:cubicBezTo>
                    <a:pt x="1474" y="2941"/>
                    <a:pt x="1428" y="2637"/>
                    <a:pt x="1411" y="2522"/>
                  </a:cubicBezTo>
                  <a:lnTo>
                    <a:pt x="1101" y="472"/>
                  </a:lnTo>
                  <a:cubicBezTo>
                    <a:pt x="1078" y="319"/>
                    <a:pt x="996" y="182"/>
                    <a:pt x="877" y="96"/>
                  </a:cubicBezTo>
                  <a:cubicBezTo>
                    <a:pt x="791" y="33"/>
                    <a:pt x="693" y="0"/>
                    <a:pt x="592" y="0"/>
                  </a:cubicBezTo>
                  <a:close/>
                </a:path>
              </a:pathLst>
            </a:custGeom>
            <a:solidFill>
              <a:schemeClr val="dk1"/>
            </a:solidFill>
            <a:ln w="2225">
              <a:solidFill>
                <a:srgbClr val="061937"/>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67" name="Google Shape;2775;p35"/>
            <p:cNvSpPr/>
            <p:nvPr/>
          </p:nvSpPr>
          <p:spPr>
            <a:xfrm rot="10432800" flipV="1">
              <a:off x="151920" y="1892880"/>
              <a:ext cx="369000" cy="795960"/>
            </a:xfrm>
            <a:custGeom>
              <a:avLst/>
              <a:gdLst>
                <a:gd name="textAreaLeft" fmla="*/ 0 w 369000"/>
                <a:gd name="textAreaRight" fmla="*/ 369360 w 369000"/>
                <a:gd name="textAreaTop" fmla="*/ -360 h 795960"/>
                <a:gd name="textAreaBottom" fmla="*/ 795960 h 795960"/>
              </a:gdLst>
              <a:ahLst/>
              <a:cxnLst/>
              <a:rect l="textAreaLeft" t="textAreaTop" r="textAreaRight" b="textAreaBottom"/>
              <a:pathLst>
                <a:path w="1895" h="4084">
                  <a:moveTo>
                    <a:pt x="589" y="1"/>
                  </a:moveTo>
                  <a:cubicBezTo>
                    <a:pt x="555" y="1"/>
                    <a:pt x="520" y="4"/>
                    <a:pt x="486" y="12"/>
                  </a:cubicBezTo>
                  <a:cubicBezTo>
                    <a:pt x="228" y="71"/>
                    <a:pt x="1" y="334"/>
                    <a:pt x="42" y="612"/>
                  </a:cubicBezTo>
                  <a:lnTo>
                    <a:pt x="558" y="3539"/>
                  </a:lnTo>
                  <a:cubicBezTo>
                    <a:pt x="585" y="3713"/>
                    <a:pt x="690" y="3884"/>
                    <a:pt x="834" y="3984"/>
                  </a:cubicBezTo>
                  <a:cubicBezTo>
                    <a:pt x="929" y="4050"/>
                    <a:pt x="1071" y="4084"/>
                    <a:pt x="1196" y="4084"/>
                  </a:cubicBezTo>
                  <a:cubicBezTo>
                    <a:pt x="1228" y="4084"/>
                    <a:pt x="1259" y="4082"/>
                    <a:pt x="1287" y="4077"/>
                  </a:cubicBezTo>
                  <a:cubicBezTo>
                    <a:pt x="1310" y="4074"/>
                    <a:pt x="1332" y="4069"/>
                    <a:pt x="1355" y="4063"/>
                  </a:cubicBezTo>
                  <a:cubicBezTo>
                    <a:pt x="1712" y="3966"/>
                    <a:pt x="1894" y="3589"/>
                    <a:pt x="1851" y="3302"/>
                  </a:cubicBezTo>
                  <a:lnTo>
                    <a:pt x="1536" y="1238"/>
                  </a:lnTo>
                  <a:lnTo>
                    <a:pt x="1384" y="1261"/>
                  </a:lnTo>
                  <a:lnTo>
                    <a:pt x="1697" y="3325"/>
                  </a:lnTo>
                  <a:cubicBezTo>
                    <a:pt x="1746" y="3644"/>
                    <a:pt x="1490" y="3856"/>
                    <a:pt x="1313" y="3903"/>
                  </a:cubicBezTo>
                  <a:cubicBezTo>
                    <a:pt x="1273" y="3914"/>
                    <a:pt x="1231" y="3919"/>
                    <a:pt x="1189" y="3919"/>
                  </a:cubicBezTo>
                  <a:cubicBezTo>
                    <a:pt x="1076" y="3919"/>
                    <a:pt x="968" y="3883"/>
                    <a:pt x="917" y="3847"/>
                  </a:cubicBezTo>
                  <a:cubicBezTo>
                    <a:pt x="809" y="3772"/>
                    <a:pt x="730" y="3644"/>
                    <a:pt x="710" y="3515"/>
                  </a:cubicBezTo>
                  <a:lnTo>
                    <a:pt x="195" y="588"/>
                  </a:lnTo>
                  <a:cubicBezTo>
                    <a:pt x="168" y="396"/>
                    <a:pt x="342" y="213"/>
                    <a:pt x="520" y="173"/>
                  </a:cubicBezTo>
                  <a:cubicBezTo>
                    <a:pt x="545" y="168"/>
                    <a:pt x="569" y="165"/>
                    <a:pt x="594" y="165"/>
                  </a:cubicBezTo>
                  <a:cubicBezTo>
                    <a:pt x="663" y="165"/>
                    <a:pt x="731" y="187"/>
                    <a:pt x="791" y="231"/>
                  </a:cubicBezTo>
                  <a:cubicBezTo>
                    <a:pt x="874" y="291"/>
                    <a:pt x="930" y="388"/>
                    <a:pt x="948" y="494"/>
                  </a:cubicBezTo>
                  <a:lnTo>
                    <a:pt x="1256" y="2546"/>
                  </a:lnTo>
                  <a:cubicBezTo>
                    <a:pt x="1286" y="2746"/>
                    <a:pt x="1253" y="2818"/>
                    <a:pt x="1115" y="2847"/>
                  </a:cubicBezTo>
                  <a:cubicBezTo>
                    <a:pt x="1100" y="2850"/>
                    <a:pt x="1086" y="2851"/>
                    <a:pt x="1072" y="2851"/>
                  </a:cubicBezTo>
                  <a:cubicBezTo>
                    <a:pt x="1031" y="2851"/>
                    <a:pt x="991" y="2839"/>
                    <a:pt x="959" y="2814"/>
                  </a:cubicBezTo>
                  <a:cubicBezTo>
                    <a:pt x="910" y="2778"/>
                    <a:pt x="879" y="2719"/>
                    <a:pt x="867" y="2643"/>
                  </a:cubicBezTo>
                  <a:lnTo>
                    <a:pt x="634" y="1087"/>
                  </a:lnTo>
                  <a:lnTo>
                    <a:pt x="480" y="1110"/>
                  </a:lnTo>
                  <a:lnTo>
                    <a:pt x="713" y="2666"/>
                  </a:lnTo>
                  <a:cubicBezTo>
                    <a:pt x="732" y="2786"/>
                    <a:pt x="788" y="2886"/>
                    <a:pt x="871" y="2948"/>
                  </a:cubicBezTo>
                  <a:cubicBezTo>
                    <a:pt x="931" y="2992"/>
                    <a:pt x="1002" y="3015"/>
                    <a:pt x="1075" y="3015"/>
                  </a:cubicBezTo>
                  <a:cubicBezTo>
                    <a:pt x="1099" y="3015"/>
                    <a:pt x="1123" y="3013"/>
                    <a:pt x="1148" y="3008"/>
                  </a:cubicBezTo>
                  <a:cubicBezTo>
                    <a:pt x="1473" y="2942"/>
                    <a:pt x="1427" y="2637"/>
                    <a:pt x="1410" y="2523"/>
                  </a:cubicBezTo>
                  <a:lnTo>
                    <a:pt x="1100" y="471"/>
                  </a:lnTo>
                  <a:cubicBezTo>
                    <a:pt x="1077" y="320"/>
                    <a:pt x="997" y="183"/>
                    <a:pt x="877" y="95"/>
                  </a:cubicBezTo>
                  <a:cubicBezTo>
                    <a:pt x="790" y="33"/>
                    <a:pt x="690" y="1"/>
                    <a:pt x="589" y="1"/>
                  </a:cubicBezTo>
                  <a:close/>
                </a:path>
              </a:pathLst>
            </a:custGeom>
            <a:solidFill>
              <a:schemeClr val="accent2"/>
            </a:solidFill>
            <a:ln w="2225">
              <a:solidFill>
                <a:srgbClr val="FFD600"/>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8" name="Google Shape;2776;p35"/>
            <p:cNvSpPr/>
            <p:nvPr/>
          </p:nvSpPr>
          <p:spPr>
            <a:xfrm rot="10432800" flipV="1">
              <a:off x="195840" y="2473920"/>
              <a:ext cx="96480" cy="211320"/>
            </a:xfrm>
            <a:custGeom>
              <a:avLst/>
              <a:gdLst>
                <a:gd name="textAreaLeft" fmla="*/ 0 w 96480"/>
                <a:gd name="textAreaRight" fmla="*/ 96840 w 96480"/>
                <a:gd name="textAreaTop" fmla="*/ -360 h 211320"/>
                <a:gd name="textAreaBottom" fmla="*/ 211320 h 211320"/>
              </a:gdLst>
              <a:ahLst/>
              <a:cxnLst/>
              <a:rect l="textAreaLeft" t="textAreaTop" r="textAreaRight" b="textAreaBottom"/>
              <a:pathLst>
                <a:path w="496" h="1088">
                  <a:moveTo>
                    <a:pt x="405" y="1"/>
                  </a:moveTo>
                  <a:cubicBezTo>
                    <a:pt x="410" y="55"/>
                    <a:pt x="420" y="107"/>
                    <a:pt x="425" y="161"/>
                  </a:cubicBezTo>
                  <a:cubicBezTo>
                    <a:pt x="430" y="214"/>
                    <a:pt x="436" y="267"/>
                    <a:pt x="437" y="320"/>
                  </a:cubicBezTo>
                  <a:cubicBezTo>
                    <a:pt x="434" y="425"/>
                    <a:pt x="431" y="530"/>
                    <a:pt x="400" y="630"/>
                  </a:cubicBezTo>
                  <a:cubicBezTo>
                    <a:pt x="343" y="828"/>
                    <a:pt x="200" y="998"/>
                    <a:pt x="1" y="1087"/>
                  </a:cubicBezTo>
                  <a:cubicBezTo>
                    <a:pt x="109" y="1069"/>
                    <a:pt x="210" y="1012"/>
                    <a:pt x="290" y="935"/>
                  </a:cubicBezTo>
                  <a:cubicBezTo>
                    <a:pt x="372" y="858"/>
                    <a:pt x="430" y="756"/>
                    <a:pt x="463" y="648"/>
                  </a:cubicBezTo>
                  <a:cubicBezTo>
                    <a:pt x="496" y="540"/>
                    <a:pt x="496" y="427"/>
                    <a:pt x="487" y="317"/>
                  </a:cubicBezTo>
                  <a:cubicBezTo>
                    <a:pt x="479" y="263"/>
                    <a:pt x="469" y="208"/>
                    <a:pt x="459" y="155"/>
                  </a:cubicBezTo>
                  <a:cubicBezTo>
                    <a:pt x="440" y="103"/>
                    <a:pt x="424" y="51"/>
                    <a:pt x="405"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9" name="Google Shape;2777;p35"/>
            <p:cNvSpPr/>
            <p:nvPr/>
          </p:nvSpPr>
          <p:spPr>
            <a:xfrm rot="10432800" flipV="1">
              <a:off x="375120" y="1893600"/>
              <a:ext cx="92160" cy="131040"/>
            </a:xfrm>
            <a:custGeom>
              <a:avLst/>
              <a:gdLst>
                <a:gd name="textAreaLeft" fmla="*/ 0 w 92160"/>
                <a:gd name="textAreaRight" fmla="*/ 92520 w 92160"/>
                <a:gd name="textAreaTop" fmla="*/ 360 h 131040"/>
                <a:gd name="textAreaBottom" fmla="*/ 131760 h 131040"/>
              </a:gdLst>
              <a:ahLst/>
              <a:cxnLst/>
              <a:rect l="textAreaLeft" t="textAreaTop" r="textAreaRight" b="textAreaBottom"/>
              <a:pathLst>
                <a:path w="474" h="675">
                  <a:moveTo>
                    <a:pt x="474" y="0"/>
                  </a:moveTo>
                  <a:cubicBezTo>
                    <a:pt x="396" y="0"/>
                    <a:pt x="320" y="23"/>
                    <a:pt x="249" y="58"/>
                  </a:cubicBezTo>
                  <a:cubicBezTo>
                    <a:pt x="179" y="94"/>
                    <a:pt x="115" y="150"/>
                    <a:pt x="71" y="217"/>
                  </a:cubicBezTo>
                  <a:cubicBezTo>
                    <a:pt x="29" y="286"/>
                    <a:pt x="0" y="367"/>
                    <a:pt x="3" y="448"/>
                  </a:cubicBezTo>
                  <a:cubicBezTo>
                    <a:pt x="0" y="486"/>
                    <a:pt x="10" y="525"/>
                    <a:pt x="13" y="564"/>
                  </a:cubicBezTo>
                  <a:cubicBezTo>
                    <a:pt x="23" y="602"/>
                    <a:pt x="33" y="639"/>
                    <a:pt x="46" y="675"/>
                  </a:cubicBezTo>
                  <a:cubicBezTo>
                    <a:pt x="46" y="597"/>
                    <a:pt x="42" y="524"/>
                    <a:pt x="55" y="452"/>
                  </a:cubicBezTo>
                  <a:cubicBezTo>
                    <a:pt x="64" y="380"/>
                    <a:pt x="91" y="312"/>
                    <a:pt x="127" y="253"/>
                  </a:cubicBezTo>
                  <a:cubicBezTo>
                    <a:pt x="202" y="132"/>
                    <a:pt x="333" y="55"/>
                    <a:pt x="474"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5520" bIns="65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0" name="Google Shape;2778;p35"/>
            <p:cNvSpPr/>
            <p:nvPr/>
          </p:nvSpPr>
          <p:spPr>
            <a:xfrm rot="10432800" flipV="1">
              <a:off x="410040" y="2265840"/>
              <a:ext cx="55440" cy="302760"/>
            </a:xfrm>
            <a:custGeom>
              <a:avLst/>
              <a:gdLst>
                <a:gd name="textAreaLeft" fmla="*/ 0 w 55440"/>
                <a:gd name="textAreaRight" fmla="*/ 55800 w 55440"/>
                <a:gd name="textAreaTop" fmla="*/ -360 h 302760"/>
                <a:gd name="textAreaBottom" fmla="*/ 302760 h 302760"/>
              </a:gdLst>
              <a:ahLst/>
              <a:cxnLst/>
              <a:rect l="textAreaLeft" t="textAreaTop" r="textAreaRight" b="textAreaBottom"/>
              <a:pathLst>
                <a:path w="286" h="1553">
                  <a:moveTo>
                    <a:pt x="1" y="1"/>
                  </a:moveTo>
                  <a:cubicBezTo>
                    <a:pt x="11" y="133"/>
                    <a:pt x="28" y="263"/>
                    <a:pt x="47" y="394"/>
                  </a:cubicBezTo>
                  <a:cubicBezTo>
                    <a:pt x="65" y="525"/>
                    <a:pt x="87" y="653"/>
                    <a:pt x="110" y="782"/>
                  </a:cubicBezTo>
                  <a:cubicBezTo>
                    <a:pt x="135" y="912"/>
                    <a:pt x="159" y="1041"/>
                    <a:pt x="189" y="1169"/>
                  </a:cubicBezTo>
                  <a:cubicBezTo>
                    <a:pt x="218" y="1297"/>
                    <a:pt x="248" y="1425"/>
                    <a:pt x="286" y="1552"/>
                  </a:cubicBezTo>
                  <a:cubicBezTo>
                    <a:pt x="276" y="1421"/>
                    <a:pt x="257" y="1290"/>
                    <a:pt x="240" y="1161"/>
                  </a:cubicBezTo>
                  <a:cubicBezTo>
                    <a:pt x="221" y="1030"/>
                    <a:pt x="199" y="900"/>
                    <a:pt x="176" y="771"/>
                  </a:cubicBezTo>
                  <a:cubicBezTo>
                    <a:pt x="152" y="641"/>
                    <a:pt x="127" y="513"/>
                    <a:pt x="97" y="385"/>
                  </a:cubicBezTo>
                  <a:cubicBezTo>
                    <a:pt x="68" y="256"/>
                    <a:pt x="38" y="127"/>
                    <a:pt x="2"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1" name="Google Shape;2779;p35"/>
            <p:cNvSpPr/>
            <p:nvPr/>
          </p:nvSpPr>
          <p:spPr>
            <a:xfrm rot="10432800" flipV="1">
              <a:off x="249480" y="1990440"/>
              <a:ext cx="60120" cy="399240"/>
            </a:xfrm>
            <a:custGeom>
              <a:avLst/>
              <a:gdLst>
                <a:gd name="textAreaLeft" fmla="*/ 0 w 60120"/>
                <a:gd name="textAreaRight" fmla="*/ 60480 w 60120"/>
                <a:gd name="textAreaTop" fmla="*/ -360 h 399240"/>
                <a:gd name="textAreaBottom" fmla="*/ 399240 h 399240"/>
              </a:gdLst>
              <a:ahLst/>
              <a:cxnLst/>
              <a:rect l="textAreaLeft" t="textAreaTop" r="textAreaRight" b="textAreaBottom"/>
              <a:pathLst>
                <a:path w="310" h="2052">
                  <a:moveTo>
                    <a:pt x="0" y="1"/>
                  </a:moveTo>
                  <a:cubicBezTo>
                    <a:pt x="13" y="173"/>
                    <a:pt x="32" y="345"/>
                    <a:pt x="52" y="517"/>
                  </a:cubicBezTo>
                  <a:cubicBezTo>
                    <a:pt x="74" y="688"/>
                    <a:pt x="98" y="860"/>
                    <a:pt x="122" y="1031"/>
                  </a:cubicBezTo>
                  <a:cubicBezTo>
                    <a:pt x="151" y="1201"/>
                    <a:pt x="176" y="1372"/>
                    <a:pt x="207" y="1543"/>
                  </a:cubicBezTo>
                  <a:cubicBezTo>
                    <a:pt x="238" y="1713"/>
                    <a:pt x="271" y="1883"/>
                    <a:pt x="310" y="2051"/>
                  </a:cubicBezTo>
                  <a:cubicBezTo>
                    <a:pt x="297" y="1879"/>
                    <a:pt x="278" y="1707"/>
                    <a:pt x="258" y="1535"/>
                  </a:cubicBezTo>
                  <a:cubicBezTo>
                    <a:pt x="236" y="1363"/>
                    <a:pt x="210" y="1192"/>
                    <a:pt x="187" y="1021"/>
                  </a:cubicBezTo>
                  <a:cubicBezTo>
                    <a:pt x="160" y="851"/>
                    <a:pt x="134" y="680"/>
                    <a:pt x="102" y="510"/>
                  </a:cubicBezTo>
                  <a:cubicBezTo>
                    <a:pt x="72" y="339"/>
                    <a:pt x="40" y="169"/>
                    <a:pt x="0"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672" name="Google Shape;2780;p35"/>
          <p:cNvCxnSpPr/>
          <p:nvPr/>
        </p:nvCxnSpPr>
        <p:spPr>
          <a:xfrm>
            <a:off x="1448640" y="3696840"/>
            <a:ext cx="6246720" cy="360"/>
          </a:xfrm>
          <a:prstGeom prst="straightConnector1">
            <a:avLst/>
          </a:prstGeom>
          <a:ln w="19050">
            <a:solidFill>
              <a:srgbClr val="061937"/>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2"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Lexend Exa"/>
                <a:ea typeface="Lexend Exa"/>
              </a:rPr>
              <a:t>Bagian-Bagian CPU</a:t>
            </a:r>
            <a:endParaRPr lang="fr-FR" sz="5000" b="0" strike="noStrike" spc="-1">
              <a:solidFill>
                <a:schemeClr val="dk1"/>
              </a:solidFill>
              <a:latin typeface="Arial"/>
            </a:endParaRPr>
          </a:p>
        </p:txBody>
      </p:sp>
      <p:sp>
        <p:nvSpPr>
          <p:cNvPr id="2713"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03</a:t>
            </a:r>
            <a:endParaRPr lang="fr-FR" sz="6000" b="0" strike="noStrike" spc="-1">
              <a:solidFill>
                <a:schemeClr val="dk1"/>
              </a:solidFill>
              <a:latin typeface="Arial"/>
            </a:endParaRPr>
          </a:p>
        </p:txBody>
      </p:sp>
      <p:cxnSp>
        <p:nvCxnSpPr>
          <p:cNvPr id="2715"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6"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717" name="Google Shape;3013;p49"/>
          <p:cNvPicPr/>
          <p:nvPr/>
        </p:nvPicPr>
        <p:blipFill>
          <a:blip r:embed="rId2"/>
          <a:srcRect l="36522" r="15890"/>
          <a:stretch/>
        </p:blipFill>
        <p:spPr>
          <a:xfrm>
            <a:off x="5541480" y="563040"/>
            <a:ext cx="2812680" cy="3939480"/>
          </a:xfrm>
          <a:prstGeom prst="rect">
            <a:avLst/>
          </a:prstGeom>
          <a:ln w="0">
            <a:noFill/>
          </a:ln>
        </p:spPr>
      </p:pic>
      <p:sp>
        <p:nvSpPr>
          <p:cNvPr id="2718" name="PlaceHolder 1"/>
          <p:cNvSpPr>
            <a:spLocks noGrp="1"/>
          </p:cNvSpPr>
          <p:nvPr>
            <p:ph type="title"/>
          </p:nvPr>
        </p:nvSpPr>
        <p:spPr>
          <a:xfrm>
            <a:off x="1104660" y="-259564"/>
            <a:ext cx="3524040" cy="2028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Lexend Exa"/>
                <a:ea typeface="Lexend Exa"/>
              </a:rPr>
              <a:t>Unit Kontrol</a:t>
            </a:r>
            <a:endParaRPr lang="fr-FR" sz="3000" b="0" strike="noStrike" spc="-1" dirty="0">
              <a:solidFill>
                <a:schemeClr val="dk1"/>
              </a:solidFill>
              <a:latin typeface="Arial"/>
            </a:endParaRPr>
          </a:p>
        </p:txBody>
      </p:sp>
      <p:sp>
        <p:nvSpPr>
          <p:cNvPr id="2719" name="PlaceHolder 2"/>
          <p:cNvSpPr>
            <a:spLocks noGrp="1"/>
          </p:cNvSpPr>
          <p:nvPr>
            <p:ph type="subTitle"/>
          </p:nvPr>
        </p:nvSpPr>
        <p:spPr>
          <a:xfrm>
            <a:off x="693683" y="2445485"/>
            <a:ext cx="4582510" cy="92862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arial"/>
                <a:ea typeface="arial"/>
              </a:rPr>
              <a:t>Unit Kontrol adalah bagian dari CPU yang mengatur urutan operasi dalam proses eksekusi instruksi. Ia bertanggung jawab untuk memahami instruksi dan mengirim sinyal ke bagian lain CPU dan perangkat keras untuk melaksanakan operasi tersebut.</a:t>
            </a:r>
            <a:endParaRPr lang="en-US" sz="1600" b="0" strike="noStrike" spc="-1" dirty="0">
              <a:solidFill>
                <a:srgbClr val="000000"/>
              </a:solidFill>
              <a:latin typeface="OpenSymbol"/>
            </a:endParaRPr>
          </a:p>
        </p:txBody>
      </p:sp>
      <p:grpSp>
        <p:nvGrpSpPr>
          <p:cNvPr id="2720" name="Google Shape;3016;p49"/>
          <p:cNvGrpSpPr/>
          <p:nvPr/>
        </p:nvGrpSpPr>
        <p:grpSpPr>
          <a:xfrm>
            <a:off x="7629480" y="18360"/>
            <a:ext cx="1377000" cy="1351080"/>
            <a:chOff x="7629480" y="18360"/>
            <a:chExt cx="1377000" cy="1351080"/>
          </a:xfrm>
        </p:grpSpPr>
        <p:sp>
          <p:nvSpPr>
            <p:cNvPr id="2721"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22"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723" name="Google Shape;3019;p49"/>
          <p:cNvCxnSpPr/>
          <p:nvPr/>
        </p:nvCxnSpPr>
        <p:spPr>
          <a:xfrm>
            <a:off x="1161360" y="1769036"/>
            <a:ext cx="3410640" cy="360"/>
          </a:xfrm>
          <a:prstGeom prst="straightConnector1">
            <a:avLst/>
          </a:prstGeom>
          <a:ln w="19050">
            <a:solidFill>
              <a:srgbClr val="061937"/>
            </a:solidFill>
            <a:rou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 name="PlaceHolder 1"/>
          <p:cNvSpPr>
            <a:spLocks noGrp="1"/>
          </p:cNvSpPr>
          <p:nvPr>
            <p:ph type="title"/>
          </p:nvPr>
        </p:nvSpPr>
        <p:spPr>
          <a:xfrm>
            <a:off x="2133720" y="94122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000" b="1" strike="noStrike" spc="-1" dirty="0">
                <a:solidFill>
                  <a:schemeClr val="dk1"/>
                </a:solidFill>
                <a:latin typeface="Lexend Exa"/>
                <a:ea typeface="Lexend Exa"/>
              </a:rPr>
              <a:t>Unit</a:t>
            </a:r>
            <a:r>
              <a:rPr lang="en" sz="7200" b="1" strike="noStrike" spc="-1" dirty="0">
                <a:solidFill>
                  <a:schemeClr val="dk1"/>
                </a:solidFill>
                <a:latin typeface="Lexend Exa"/>
                <a:ea typeface="Lexend Exa"/>
              </a:rPr>
              <a:t> </a:t>
            </a:r>
            <a:r>
              <a:rPr lang="en" sz="4000" b="1" strike="noStrike" spc="-1" dirty="0">
                <a:solidFill>
                  <a:schemeClr val="dk1"/>
                </a:solidFill>
                <a:latin typeface="Lexend Exa"/>
                <a:ea typeface="Lexend Exa"/>
              </a:rPr>
              <a:t>Aritmatika dan Logika (ALU)</a:t>
            </a:r>
            <a:endParaRPr lang="fr-FR" sz="4000" b="0" strike="noStrike" spc="-1" dirty="0">
              <a:solidFill>
                <a:schemeClr val="dk1"/>
              </a:solidFill>
              <a:latin typeface="Arial"/>
            </a:endParaRPr>
          </a:p>
        </p:txBody>
      </p:sp>
      <p:sp>
        <p:nvSpPr>
          <p:cNvPr id="2725" name="PlaceHolder 2"/>
          <p:cNvSpPr>
            <a:spLocks noGrp="1"/>
          </p:cNvSpPr>
          <p:nvPr>
            <p:ph type="subTitle"/>
          </p:nvPr>
        </p:nvSpPr>
        <p:spPr>
          <a:xfrm>
            <a:off x="2237400" y="2415156"/>
            <a:ext cx="4876560" cy="66636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800" b="0" strike="noStrike" spc="-1" dirty="0">
                <a:solidFill>
                  <a:schemeClr val="dk1"/>
                </a:solidFill>
                <a:latin typeface="arial"/>
                <a:ea typeface="arial"/>
              </a:rPr>
              <a:t>Unit Aritmatika dan Logika (ALU) bertanggung jawab untuk melakukan operasi matematis dan logis. Ini termasuk penjumlahan, pengurangan, serta operasi logika seperti AND, OR, dan NOT. ALU adalah inti dari kemampuan pengolahan data CPU.</a:t>
            </a:r>
            <a:endParaRPr lang="en-US" sz="1800" b="0" strike="noStrike" spc="-1" dirty="0">
              <a:solidFill>
                <a:srgbClr val="000000"/>
              </a:solidFill>
              <a:latin typeface="OpenSymbol"/>
            </a:endParaRPr>
          </a:p>
        </p:txBody>
      </p:sp>
      <p:cxnSp>
        <p:nvCxnSpPr>
          <p:cNvPr id="2726" name="Google Shape;2819;p38"/>
          <p:cNvCxnSpPr/>
          <p:nvPr/>
        </p:nvCxnSpPr>
        <p:spPr>
          <a:xfrm>
            <a:off x="2030040" y="2233409"/>
            <a:ext cx="5083920" cy="360"/>
          </a:xfrm>
          <a:prstGeom prst="straightConnector1">
            <a:avLst/>
          </a:prstGeom>
          <a:ln w="19050">
            <a:solidFill>
              <a:srgbClr val="061937"/>
            </a:solidFill>
            <a:roun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7"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dirty="0">
                <a:solidFill>
                  <a:schemeClr val="dk1"/>
                </a:solidFill>
                <a:latin typeface="Lexend Exa"/>
                <a:ea typeface="Lexend Exa"/>
              </a:rPr>
              <a:t>Register</a:t>
            </a:r>
            <a:endParaRPr lang="fr-FR" sz="7200" b="0" strike="noStrike" spc="-1" dirty="0">
              <a:solidFill>
                <a:schemeClr val="dk1"/>
              </a:solidFill>
              <a:latin typeface="Arial"/>
            </a:endParaRPr>
          </a:p>
        </p:txBody>
      </p:sp>
      <p:sp>
        <p:nvSpPr>
          <p:cNvPr id="2728" name="PlaceHolder 2"/>
          <p:cNvSpPr>
            <a:spLocks noGrp="1"/>
          </p:cNvSpPr>
          <p:nvPr>
            <p:ph type="subTitle"/>
          </p:nvPr>
        </p:nvSpPr>
        <p:spPr>
          <a:xfrm>
            <a:off x="2133720" y="2886120"/>
            <a:ext cx="4876560" cy="66636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600" b="0" strike="noStrike" spc="-1" dirty="0">
                <a:solidFill>
                  <a:schemeClr val="dk1"/>
                </a:solidFill>
                <a:latin typeface="arial"/>
                <a:ea typeface="arial"/>
              </a:rPr>
              <a:t>Register adalah bagian kecil dari penyimpanan di dalam CPU yang digunakan untuk menyimpan data sementara selama pemrosesan. Register memungkinkan akses cepat bagi CPU untuk melakukan penghitungan dan menyimpan hasil secara efisien.</a:t>
            </a:r>
            <a:endParaRPr lang="en-US" sz="1600" b="0" strike="noStrike" spc="-1" dirty="0">
              <a:solidFill>
                <a:srgbClr val="000000"/>
              </a:solidFill>
              <a:latin typeface="OpenSymbol"/>
            </a:endParaRPr>
          </a:p>
        </p:txBody>
      </p:sp>
      <p:cxnSp>
        <p:nvCxnSpPr>
          <p:cNvPr id="2729"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3A7AAC-002C-427A-BBEE-DD2142AC9CF5}"/>
              </a:ext>
            </a:extLst>
          </p:cNvPr>
          <p:cNvSpPr txBox="1"/>
          <p:nvPr/>
        </p:nvSpPr>
        <p:spPr>
          <a:xfrm>
            <a:off x="840828" y="105103"/>
            <a:ext cx="1996965" cy="369332"/>
          </a:xfrm>
          <a:prstGeom prst="rect">
            <a:avLst/>
          </a:prstGeom>
          <a:noFill/>
        </p:spPr>
        <p:txBody>
          <a:bodyPr wrap="square" rtlCol="0">
            <a:spAutoFit/>
          </a:bodyPr>
          <a:lstStyle/>
          <a:p>
            <a:r>
              <a:rPr lang="en-US" b="1" dirty="0"/>
              <a:t>C</a:t>
            </a:r>
            <a:r>
              <a:rPr lang="id-ID" b="1" dirty="0"/>
              <a:t>ara </a:t>
            </a:r>
            <a:r>
              <a:rPr lang="en-US" b="1" dirty="0"/>
              <a:t>K</a:t>
            </a:r>
            <a:r>
              <a:rPr lang="id-ID" b="1" dirty="0"/>
              <a:t>erja </a:t>
            </a:r>
            <a:r>
              <a:rPr lang="en-US" b="1" dirty="0"/>
              <a:t>CPU</a:t>
            </a:r>
            <a:endParaRPr lang="id-ID" b="1" dirty="0"/>
          </a:p>
        </p:txBody>
      </p:sp>
      <p:sp>
        <p:nvSpPr>
          <p:cNvPr id="3" name="Rectangle 2">
            <a:extLst>
              <a:ext uri="{FF2B5EF4-FFF2-40B4-BE49-F238E27FC236}">
                <a16:creationId xmlns:a16="http://schemas.microsoft.com/office/drawing/2014/main" id="{EC1799A4-464D-4877-A2FA-E296F9C505B5}"/>
              </a:ext>
            </a:extLst>
          </p:cNvPr>
          <p:cNvSpPr/>
          <p:nvPr/>
        </p:nvSpPr>
        <p:spPr>
          <a:xfrm>
            <a:off x="840828" y="474435"/>
            <a:ext cx="7620000" cy="954107"/>
          </a:xfrm>
          <a:prstGeom prst="rect">
            <a:avLst/>
          </a:prstGeom>
        </p:spPr>
        <p:txBody>
          <a:bodyPr wrap="square">
            <a:spAutoFit/>
          </a:bodyPr>
          <a:lstStyle/>
          <a:p>
            <a:r>
              <a:rPr lang="id-ID" sz="1400" dirty="0"/>
              <a:t>CPU (Central Processing Unit) adalah otak dari sebuah komputer, yang bertanggung jawab untuk menjalankan instruksi program dan mengolah data. Cara kerjanya bisa dijelaskan dalam beberapa tahap utama, yang dikenal dengan siklus </a:t>
            </a:r>
            <a:r>
              <a:rPr lang="id-ID" sz="1400" b="1" dirty="0"/>
              <a:t>Fetch-Decode-Execute</a:t>
            </a:r>
            <a:r>
              <a:rPr lang="id-ID" sz="1400" dirty="0"/>
              <a:t>. Berikut adalah penjelasan lebih lanjut:</a:t>
            </a:r>
          </a:p>
        </p:txBody>
      </p:sp>
      <p:sp>
        <p:nvSpPr>
          <p:cNvPr id="4" name="Rectangle 3">
            <a:extLst>
              <a:ext uri="{FF2B5EF4-FFF2-40B4-BE49-F238E27FC236}">
                <a16:creationId xmlns:a16="http://schemas.microsoft.com/office/drawing/2014/main" id="{63B6A958-3AC3-4644-BF43-52B2CE19F920}"/>
              </a:ext>
            </a:extLst>
          </p:cNvPr>
          <p:cNvSpPr/>
          <p:nvPr/>
        </p:nvSpPr>
        <p:spPr>
          <a:xfrm>
            <a:off x="840828" y="1428542"/>
            <a:ext cx="8040414" cy="1846659"/>
          </a:xfrm>
          <a:prstGeom prst="rect">
            <a:avLst/>
          </a:prstGeom>
        </p:spPr>
        <p:txBody>
          <a:bodyPr wrap="square">
            <a:spAutoFit/>
          </a:bodyPr>
          <a:lstStyle/>
          <a:p>
            <a:r>
              <a:rPr lang="id-ID" b="1" dirty="0"/>
              <a:t>1. Fetch (Pengambilan Instruksi)</a:t>
            </a:r>
          </a:p>
          <a:p>
            <a:pPr>
              <a:buFont typeface="Arial" panose="020B0604020202020204" pitchFamily="34" charset="0"/>
              <a:buChar char="•"/>
            </a:pPr>
            <a:r>
              <a:rPr lang="id-ID" sz="1600" dirty="0"/>
              <a:t>Proses dimulai dengan CPU mengambil instruksi dari </a:t>
            </a:r>
            <a:r>
              <a:rPr lang="id-ID" sz="1600" b="1" dirty="0"/>
              <a:t>memori utama</a:t>
            </a:r>
            <a:r>
              <a:rPr lang="id-ID" sz="1600" dirty="0"/>
              <a:t> (RAM) atau </a:t>
            </a:r>
            <a:r>
              <a:rPr lang="id-ID" sz="1600" b="1" dirty="0"/>
              <a:t>cache</a:t>
            </a:r>
            <a:r>
              <a:rPr lang="id-ID" sz="1600" dirty="0"/>
              <a:t>.</a:t>
            </a:r>
          </a:p>
          <a:p>
            <a:pPr>
              <a:buFont typeface="Arial" panose="020B0604020202020204" pitchFamily="34" charset="0"/>
              <a:buChar char="•"/>
            </a:pPr>
            <a:r>
              <a:rPr lang="id-ID" sz="1600" dirty="0"/>
              <a:t>Instruksi ini disimpan dalam </a:t>
            </a:r>
            <a:r>
              <a:rPr lang="id-ID" sz="1600" b="1" dirty="0"/>
              <a:t>Program Counter (PC)</a:t>
            </a:r>
            <a:r>
              <a:rPr lang="id-ID" sz="1600" dirty="0"/>
              <a:t>, yang menunjuk ke alamat instruksi berikutnya.</a:t>
            </a:r>
          </a:p>
          <a:p>
            <a:pPr>
              <a:buFont typeface="Arial" panose="020B0604020202020204" pitchFamily="34" charset="0"/>
              <a:buChar char="•"/>
            </a:pPr>
            <a:r>
              <a:rPr lang="id-ID" sz="1600" dirty="0"/>
              <a:t>CPU kemudian mengambil instruksi tersebut dari lokasi memori yang ditunjuk oleh Program Counter.</a:t>
            </a:r>
          </a:p>
        </p:txBody>
      </p:sp>
      <p:sp>
        <p:nvSpPr>
          <p:cNvPr id="5" name="Rectangle 4">
            <a:extLst>
              <a:ext uri="{FF2B5EF4-FFF2-40B4-BE49-F238E27FC236}">
                <a16:creationId xmlns:a16="http://schemas.microsoft.com/office/drawing/2014/main" id="{6561BDB5-F53A-4529-A2CD-01B94DA7911F}"/>
              </a:ext>
            </a:extLst>
          </p:cNvPr>
          <p:cNvSpPr/>
          <p:nvPr/>
        </p:nvSpPr>
        <p:spPr>
          <a:xfrm>
            <a:off x="840828" y="3221901"/>
            <a:ext cx="8618483" cy="1846659"/>
          </a:xfrm>
          <a:prstGeom prst="rect">
            <a:avLst/>
          </a:prstGeom>
        </p:spPr>
        <p:txBody>
          <a:bodyPr wrap="square">
            <a:spAutoFit/>
          </a:bodyPr>
          <a:lstStyle/>
          <a:p>
            <a:r>
              <a:rPr lang="id-ID" b="1" dirty="0"/>
              <a:t>2. Decode (Dekode Instruksi)</a:t>
            </a:r>
          </a:p>
          <a:p>
            <a:pPr>
              <a:buFont typeface="Arial" panose="020B0604020202020204" pitchFamily="34" charset="0"/>
              <a:buChar char="•"/>
            </a:pPr>
            <a:r>
              <a:rPr lang="id-ID" sz="1600" dirty="0"/>
              <a:t>Setelah instruksi diambil, CPU mendekode instruksi tersebut untuk memahami apa yang harus dilakukan.</a:t>
            </a:r>
          </a:p>
          <a:p>
            <a:pPr>
              <a:buFont typeface="Arial" panose="020B0604020202020204" pitchFamily="34" charset="0"/>
              <a:buChar char="•"/>
            </a:pPr>
            <a:r>
              <a:rPr lang="id-ID" sz="1600" dirty="0"/>
              <a:t>Proses ini dilakukan oleh </a:t>
            </a:r>
            <a:r>
              <a:rPr lang="id-ID" sz="1600" b="1" dirty="0"/>
              <a:t>Decoder</a:t>
            </a:r>
            <a:r>
              <a:rPr lang="id-ID" sz="1600" dirty="0"/>
              <a:t>, yang menganalisis instruksi untuk memecahnya menjadi bagian-bagian yang dapat dipahami oleh komponen lain di dalam CPU.</a:t>
            </a:r>
          </a:p>
          <a:p>
            <a:pPr>
              <a:buFont typeface="Arial" panose="020B0604020202020204" pitchFamily="34" charset="0"/>
              <a:buChar char="•"/>
            </a:pPr>
            <a:r>
              <a:rPr lang="id-ID" sz="1600" dirty="0"/>
              <a:t>Instruksi yang didekodekan bisa mencakup operasi matematika, perbandingan, atau pemindahan data.</a:t>
            </a:r>
          </a:p>
        </p:txBody>
      </p:sp>
    </p:spTree>
    <p:extLst>
      <p:ext uri="{BB962C8B-B14F-4D97-AF65-F5344CB8AC3E}">
        <p14:creationId xmlns:p14="http://schemas.microsoft.com/office/powerpoint/2010/main" val="355916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AB3EB1-7175-404B-9D6B-FD3EADF45D95}"/>
              </a:ext>
            </a:extLst>
          </p:cNvPr>
          <p:cNvSpPr/>
          <p:nvPr/>
        </p:nvSpPr>
        <p:spPr>
          <a:xfrm>
            <a:off x="777765" y="171093"/>
            <a:ext cx="7556937" cy="2585323"/>
          </a:xfrm>
          <a:prstGeom prst="rect">
            <a:avLst/>
          </a:prstGeom>
        </p:spPr>
        <p:txBody>
          <a:bodyPr wrap="square">
            <a:spAutoFit/>
          </a:bodyPr>
          <a:lstStyle/>
          <a:p>
            <a:r>
              <a:rPr lang="id-ID" b="1" dirty="0"/>
              <a:t>3. Execute (Eksekusi Instruksi)</a:t>
            </a:r>
          </a:p>
          <a:p>
            <a:pPr>
              <a:buFont typeface="Arial" panose="020B0604020202020204" pitchFamily="34" charset="0"/>
              <a:buChar char="•"/>
            </a:pPr>
            <a:r>
              <a:rPr lang="id-ID" sz="1600" dirty="0"/>
              <a:t>Setelah instruksi didekodekan, CPU akan mengeksekusi instruksi tersebut.</a:t>
            </a:r>
          </a:p>
          <a:p>
            <a:pPr>
              <a:buFont typeface="Arial" panose="020B0604020202020204" pitchFamily="34" charset="0"/>
              <a:buChar char="•"/>
            </a:pPr>
            <a:r>
              <a:rPr lang="id-ID" sz="1600" dirty="0"/>
              <a:t>Eksekusi ini dapat berupa: </a:t>
            </a:r>
          </a:p>
          <a:p>
            <a:pPr marL="742950" lvl="1" indent="-285750">
              <a:buFont typeface="Arial" panose="020B0604020202020204" pitchFamily="34" charset="0"/>
              <a:buChar char="•"/>
            </a:pPr>
            <a:r>
              <a:rPr lang="id-ID" sz="1600" b="1" dirty="0"/>
              <a:t>Aritmatika atau logika</a:t>
            </a:r>
            <a:r>
              <a:rPr lang="id-ID" sz="1600" dirty="0"/>
              <a:t> (misalnya, penambahan, pengurangan, perbandingan, dll) menggunakan unit </a:t>
            </a:r>
            <a:r>
              <a:rPr lang="id-ID" sz="1600" b="1" dirty="0"/>
              <a:t>ALU</a:t>
            </a:r>
            <a:r>
              <a:rPr lang="id-ID" sz="1600" dirty="0"/>
              <a:t> (Arithmetic Logic Unit).</a:t>
            </a:r>
          </a:p>
          <a:p>
            <a:pPr marL="742950" lvl="1" indent="-285750">
              <a:buFont typeface="Arial" panose="020B0604020202020204" pitchFamily="34" charset="0"/>
              <a:buChar char="•"/>
            </a:pPr>
            <a:r>
              <a:rPr lang="id-ID" sz="1600" b="1" dirty="0"/>
              <a:t>Pengambilan data dari atau ke memori</a:t>
            </a:r>
            <a:r>
              <a:rPr lang="id-ID" sz="1600" dirty="0"/>
              <a:t> melalui unit </a:t>
            </a:r>
            <a:r>
              <a:rPr lang="id-ID" sz="1600" b="1" dirty="0"/>
              <a:t>Memori</a:t>
            </a:r>
            <a:r>
              <a:rPr lang="id-ID" sz="1600" dirty="0"/>
              <a:t>.</a:t>
            </a:r>
          </a:p>
          <a:p>
            <a:pPr marL="742950" lvl="1" indent="-285750">
              <a:buFont typeface="Arial" panose="020B0604020202020204" pitchFamily="34" charset="0"/>
              <a:buChar char="•"/>
            </a:pPr>
            <a:r>
              <a:rPr lang="id-ID" sz="1600" b="1" dirty="0"/>
              <a:t>Perpindahan data antar register</a:t>
            </a:r>
            <a:r>
              <a:rPr lang="id-ID" sz="1600" dirty="0"/>
              <a:t>, yang merupakan tempat penyimpanan sementara di dalam CPU.</a:t>
            </a:r>
          </a:p>
          <a:p>
            <a:pPr marL="742950" lvl="1" indent="-285750">
              <a:buFont typeface="Arial" panose="020B0604020202020204" pitchFamily="34" charset="0"/>
              <a:buChar char="•"/>
            </a:pPr>
            <a:r>
              <a:rPr lang="id-ID" sz="1600" b="1" dirty="0"/>
              <a:t>Panggilan instruksi lainnya</a:t>
            </a:r>
            <a:r>
              <a:rPr lang="id-ID" sz="1600" dirty="0"/>
              <a:t> yang membutuhkan interaksi lebih lanjut dengan komponen lain.</a:t>
            </a:r>
          </a:p>
        </p:txBody>
      </p:sp>
      <p:sp>
        <p:nvSpPr>
          <p:cNvPr id="3" name="Rectangle 2">
            <a:extLst>
              <a:ext uri="{FF2B5EF4-FFF2-40B4-BE49-F238E27FC236}">
                <a16:creationId xmlns:a16="http://schemas.microsoft.com/office/drawing/2014/main" id="{439D738C-2674-433F-8754-E8C047AB13E5}"/>
              </a:ext>
            </a:extLst>
          </p:cNvPr>
          <p:cNvSpPr/>
          <p:nvPr/>
        </p:nvSpPr>
        <p:spPr>
          <a:xfrm>
            <a:off x="872357" y="2738101"/>
            <a:ext cx="7367752" cy="2339102"/>
          </a:xfrm>
          <a:prstGeom prst="rect">
            <a:avLst/>
          </a:prstGeom>
        </p:spPr>
        <p:txBody>
          <a:bodyPr wrap="square">
            <a:spAutoFit/>
          </a:bodyPr>
          <a:lstStyle/>
          <a:p>
            <a:r>
              <a:rPr lang="id-ID" b="1" dirty="0"/>
              <a:t>4. Write-back (Penulisan Kembali)</a:t>
            </a:r>
          </a:p>
          <a:p>
            <a:pPr>
              <a:buFont typeface="Arial" panose="020B0604020202020204" pitchFamily="34" charset="0"/>
              <a:buChar char="•"/>
            </a:pPr>
            <a:r>
              <a:rPr lang="id-ID" sz="1600" dirty="0"/>
              <a:t>Setelah eksekusi, hasilnya sering kali perlu disimpan kembali, baik ke dalam </a:t>
            </a:r>
            <a:r>
              <a:rPr lang="id-ID" sz="1600" b="1" dirty="0"/>
              <a:t>register</a:t>
            </a:r>
            <a:r>
              <a:rPr lang="id-ID" sz="1600" dirty="0"/>
              <a:t> atau </a:t>
            </a:r>
            <a:r>
              <a:rPr lang="id-ID" sz="1600" b="1" dirty="0"/>
              <a:t>memori</a:t>
            </a:r>
            <a:r>
              <a:rPr lang="id-ID" sz="1600" dirty="0"/>
              <a:t>.</a:t>
            </a:r>
          </a:p>
          <a:p>
            <a:pPr>
              <a:buFont typeface="Arial" panose="020B0604020202020204" pitchFamily="34" charset="0"/>
              <a:buChar char="•"/>
            </a:pPr>
            <a:r>
              <a:rPr lang="id-ID" sz="1600" dirty="0"/>
              <a:t>Dalam beberapa kasus, hasilnya bisa disimpan ke dalam </a:t>
            </a:r>
            <a:r>
              <a:rPr lang="id-ID" sz="1600" b="1" dirty="0"/>
              <a:t>cache</a:t>
            </a:r>
            <a:r>
              <a:rPr lang="id-ID" sz="1600" dirty="0"/>
              <a:t> untuk penggunaan yang lebih cepat di masa depan.</a:t>
            </a:r>
          </a:p>
          <a:p>
            <a:r>
              <a:rPr lang="id-ID" sz="1600" b="1" dirty="0"/>
              <a:t>Proses Ulang</a:t>
            </a:r>
          </a:p>
          <a:p>
            <a:pPr>
              <a:buFont typeface="Arial" panose="020B0604020202020204" pitchFamily="34" charset="0"/>
              <a:buChar char="•"/>
            </a:pPr>
            <a:r>
              <a:rPr lang="id-ID" sz="1600" dirty="0"/>
              <a:t>CPU kemudian melanjutkan ke instruksi berikutnya. Program Counter diperbarui, dan siklus </a:t>
            </a:r>
            <a:r>
              <a:rPr lang="id-ID" sz="1600" b="1" dirty="0"/>
              <a:t>Fetch-Decode-Execute</a:t>
            </a:r>
            <a:r>
              <a:rPr lang="id-ID" sz="1600" dirty="0"/>
              <a:t> dimulai lagi dengan instruksi baru.</a:t>
            </a:r>
          </a:p>
        </p:txBody>
      </p:sp>
    </p:spTree>
    <p:extLst>
      <p:ext uri="{BB962C8B-B14F-4D97-AF65-F5344CB8AC3E}">
        <p14:creationId xmlns:p14="http://schemas.microsoft.com/office/powerpoint/2010/main" val="4083221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48C36B-BBBE-463B-A6C5-7121D3E7B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9642" y="217093"/>
            <a:ext cx="3647089" cy="991597"/>
          </a:xfrm>
          <a:prstGeom prst="rect">
            <a:avLst/>
          </a:prstGeom>
        </p:spPr>
      </p:pic>
      <p:sp>
        <p:nvSpPr>
          <p:cNvPr id="4" name="Rectangle 3">
            <a:extLst>
              <a:ext uri="{FF2B5EF4-FFF2-40B4-BE49-F238E27FC236}">
                <a16:creationId xmlns:a16="http://schemas.microsoft.com/office/drawing/2014/main" id="{3B4A710A-2E81-48BA-8F96-C20906AF71BE}"/>
              </a:ext>
            </a:extLst>
          </p:cNvPr>
          <p:cNvSpPr/>
          <p:nvPr/>
        </p:nvSpPr>
        <p:spPr>
          <a:xfrm>
            <a:off x="1019503" y="1429406"/>
            <a:ext cx="7546427" cy="3323987"/>
          </a:xfrm>
          <a:prstGeom prst="rect">
            <a:avLst/>
          </a:prstGeom>
        </p:spPr>
        <p:txBody>
          <a:bodyPr wrap="square">
            <a:spAutoFit/>
          </a:bodyPr>
          <a:lstStyle/>
          <a:p>
            <a:pPr>
              <a:buFont typeface="+mj-lt"/>
              <a:buAutoNum type="arabicPeriod"/>
            </a:pPr>
            <a:r>
              <a:rPr lang="id-ID" sz="1400" b="1" dirty="0"/>
              <a:t>Brand</a:t>
            </a:r>
            <a:r>
              <a:rPr lang="id-ID" sz="1400" dirty="0"/>
              <a:t>: Menunjukkan merek atau nama keluarga prosesor, dalam hal ini adalah "Intel® Core™".</a:t>
            </a:r>
          </a:p>
          <a:p>
            <a:pPr>
              <a:buFont typeface="+mj-lt"/>
              <a:buAutoNum type="arabicPeriod"/>
            </a:pPr>
            <a:r>
              <a:rPr lang="id-ID" sz="1400" b="1" dirty="0"/>
              <a:t>Brand Modifier</a:t>
            </a:r>
            <a:r>
              <a:rPr lang="id-ID" sz="1400" dirty="0"/>
              <a:t>: Menunjukkan jenis atau varian dari keluarga prosesor tersebut, dalam hal ini adalah "i7". Ini menunjukkan bahwa prosesor tersebut adalah bagian dari lini Intel Core i7, yang biasanya lebih kuat dan cocok untuk kebutuhan komputasi tingkat menengah hingga tinggi.</a:t>
            </a:r>
          </a:p>
          <a:p>
            <a:pPr>
              <a:buFont typeface="+mj-lt"/>
              <a:buAutoNum type="arabicPeriod"/>
            </a:pPr>
            <a:r>
              <a:rPr lang="id-ID" sz="1400" b="1" dirty="0"/>
              <a:t>Generation Indicator</a:t>
            </a:r>
            <a:r>
              <a:rPr lang="id-ID" sz="1400" dirty="0"/>
              <a:t>: Menunjukkan generasi dari prosesor tersebut. Pada contoh ini adalah "10", yang berarti prosesor ini adalah bagian dari generasi ke-10 Intel Core.</a:t>
            </a:r>
          </a:p>
          <a:p>
            <a:pPr>
              <a:buFont typeface="+mj-lt"/>
              <a:buAutoNum type="arabicPeriod"/>
            </a:pPr>
            <a:r>
              <a:rPr lang="id-ID" sz="1400" b="1" dirty="0"/>
              <a:t>SKU Numeric Digits</a:t>
            </a:r>
            <a:r>
              <a:rPr lang="id-ID" sz="1400" dirty="0"/>
              <a:t>: Merupakan angka yang menunjukkan model atau varian spesifik dari prosesor dalam keluarga tersebut. Di sini, "065" adalah nomor model untuk prosesor tersebut.</a:t>
            </a:r>
          </a:p>
          <a:p>
            <a:pPr>
              <a:buFont typeface="+mj-lt"/>
              <a:buAutoNum type="arabicPeriod"/>
            </a:pPr>
            <a:r>
              <a:rPr lang="id-ID" sz="1400" b="1" dirty="0"/>
              <a:t>Product Line Suffix</a:t>
            </a:r>
            <a:r>
              <a:rPr lang="id-ID" sz="1400" dirty="0"/>
              <a:t>: Menunjukkan varian produk tambahan. Dalam hal ini, "G7" menunjukkan fitur atau kemampuan tambahan, misalnya grafis terintegrasi dengan performa tertentu, karena "G" sering digunakan untuk menandakan grafis terintegrasi dalam seri Intel Core.</a:t>
            </a:r>
          </a:p>
        </p:txBody>
      </p:sp>
      <p:sp>
        <p:nvSpPr>
          <p:cNvPr id="5" name="TextBox 4">
            <a:extLst>
              <a:ext uri="{FF2B5EF4-FFF2-40B4-BE49-F238E27FC236}">
                <a16:creationId xmlns:a16="http://schemas.microsoft.com/office/drawing/2014/main" id="{B888A9C3-052E-4CC0-904F-14E03952EA55}"/>
              </a:ext>
            </a:extLst>
          </p:cNvPr>
          <p:cNvSpPr txBox="1"/>
          <p:nvPr/>
        </p:nvSpPr>
        <p:spPr>
          <a:xfrm>
            <a:off x="1271751" y="462455"/>
            <a:ext cx="1923393" cy="461665"/>
          </a:xfrm>
          <a:prstGeom prst="rect">
            <a:avLst/>
          </a:prstGeom>
          <a:noFill/>
        </p:spPr>
        <p:txBody>
          <a:bodyPr wrap="square" rtlCol="0">
            <a:spAutoFit/>
          </a:bodyPr>
          <a:lstStyle/>
          <a:p>
            <a:r>
              <a:rPr lang="en-US" sz="2400" b="1" dirty="0" err="1"/>
              <a:t>Kode</a:t>
            </a:r>
            <a:r>
              <a:rPr lang="en-US" sz="2400" b="1" dirty="0"/>
              <a:t> CPU</a:t>
            </a:r>
            <a:endParaRPr lang="id-ID" sz="2400" b="1" dirty="0"/>
          </a:p>
        </p:txBody>
      </p:sp>
    </p:spTree>
    <p:extLst>
      <p:ext uri="{BB962C8B-B14F-4D97-AF65-F5344CB8AC3E}">
        <p14:creationId xmlns:p14="http://schemas.microsoft.com/office/powerpoint/2010/main" val="2130937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0"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731" name="Google Shape;3013;p49"/>
          <p:cNvPicPr/>
          <p:nvPr/>
        </p:nvPicPr>
        <p:blipFill>
          <a:blip r:embed="rId2"/>
          <a:srcRect l="36522" r="15890"/>
          <a:stretch/>
        </p:blipFill>
        <p:spPr>
          <a:xfrm>
            <a:off x="5541480" y="563040"/>
            <a:ext cx="2812680" cy="3939480"/>
          </a:xfrm>
          <a:prstGeom prst="rect">
            <a:avLst/>
          </a:prstGeom>
          <a:ln w="0">
            <a:noFill/>
          </a:ln>
        </p:spPr>
      </p:pic>
      <p:sp>
        <p:nvSpPr>
          <p:cNvPr id="2732" name="PlaceHolder 1"/>
          <p:cNvSpPr>
            <a:spLocks noGrp="1"/>
          </p:cNvSpPr>
          <p:nvPr>
            <p:ph type="title"/>
          </p:nvPr>
        </p:nvSpPr>
        <p:spPr>
          <a:xfrm>
            <a:off x="1295280" y="1009800"/>
            <a:ext cx="3524040" cy="68056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Lexend Exa"/>
                <a:ea typeface="Lexend Exa"/>
              </a:rPr>
              <a:t>Kesimpulan</a:t>
            </a:r>
            <a:endParaRPr lang="fr-FR" sz="3000" b="0" strike="noStrike" spc="-1" dirty="0">
              <a:solidFill>
                <a:schemeClr val="dk1"/>
              </a:solidFill>
              <a:latin typeface="Arial"/>
            </a:endParaRPr>
          </a:p>
        </p:txBody>
      </p:sp>
      <p:sp>
        <p:nvSpPr>
          <p:cNvPr id="2733" name="PlaceHolder 2"/>
          <p:cNvSpPr>
            <a:spLocks noGrp="1"/>
          </p:cNvSpPr>
          <p:nvPr>
            <p:ph type="subTitle"/>
          </p:nvPr>
        </p:nvSpPr>
        <p:spPr>
          <a:xfrm>
            <a:off x="1295280" y="2019066"/>
            <a:ext cx="3524040" cy="2559774"/>
          </a:xfrm>
          <a:prstGeom prst="rect">
            <a:avLst/>
          </a:prstGeom>
          <a:noFill/>
          <a:ln w="0">
            <a:noFill/>
          </a:ln>
        </p:spPr>
        <p:txBody>
          <a:bodyPr lIns="91440" tIns="91440" rIns="91440" bIns="91440" anchor="t">
            <a:normAutofit fontScale="95696"/>
          </a:bodyPr>
          <a:lstStyle/>
          <a:p>
            <a:pPr indent="0" algn="ctr">
              <a:lnSpc>
                <a:spcPct val="100000"/>
              </a:lnSpc>
              <a:buNone/>
              <a:tabLst>
                <a:tab pos="0" algn="l"/>
              </a:tabLst>
            </a:pPr>
            <a:r>
              <a:rPr lang="en" sz="1600" b="0" strike="noStrike" spc="-1" dirty="0">
                <a:solidFill>
                  <a:schemeClr val="dk1"/>
                </a:solidFill>
                <a:latin typeface="arial"/>
                <a:ea typeface="arial"/>
              </a:rPr>
              <a:t>Dalam presentasi ini, kita telah membahas apa itu CPU, fungsinya dalam memproses data, kontrol perangkat keras, serta bagian-bagian pentingnya seperti unit kontrol, ALU, dan register. Memahami komponen ini penting untuk mengerti bagaimana komputer beroperasi.</a:t>
            </a:r>
            <a:endParaRPr lang="en-US" sz="1600" b="0" strike="noStrike" spc="-1" dirty="0">
              <a:solidFill>
                <a:srgbClr val="000000"/>
              </a:solidFill>
              <a:latin typeface="OpenSymbol"/>
            </a:endParaRPr>
          </a:p>
        </p:txBody>
      </p:sp>
      <p:grpSp>
        <p:nvGrpSpPr>
          <p:cNvPr id="2734" name="Google Shape;3016;p49"/>
          <p:cNvGrpSpPr/>
          <p:nvPr/>
        </p:nvGrpSpPr>
        <p:grpSpPr>
          <a:xfrm>
            <a:off x="7629480" y="18360"/>
            <a:ext cx="1377000" cy="1351080"/>
            <a:chOff x="7629480" y="18360"/>
            <a:chExt cx="1377000" cy="1351080"/>
          </a:xfrm>
        </p:grpSpPr>
        <p:sp>
          <p:nvSpPr>
            <p:cNvPr id="2735"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6"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737" name="Google Shape;3019;p49"/>
          <p:cNvCxnSpPr/>
          <p:nvPr/>
        </p:nvCxnSpPr>
        <p:spPr>
          <a:xfrm>
            <a:off x="1351980" y="1704174"/>
            <a:ext cx="3410640" cy="360"/>
          </a:xfrm>
          <a:prstGeom prst="straightConnector1">
            <a:avLst/>
          </a:prstGeom>
          <a:ln w="19050">
            <a:solidFill>
              <a:srgbClr val="061937"/>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6"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Lexend Exa"/>
                <a:ea typeface="Lexend Exa"/>
              </a:rPr>
              <a:t>Definisi CPU</a:t>
            </a:r>
            <a:endParaRPr lang="fr-FR" sz="5000" b="0" strike="noStrike" spc="-1">
              <a:solidFill>
                <a:schemeClr val="dk1"/>
              </a:solidFill>
              <a:latin typeface="Arial"/>
            </a:endParaRPr>
          </a:p>
        </p:txBody>
      </p:sp>
      <p:sp>
        <p:nvSpPr>
          <p:cNvPr id="2677"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01</a:t>
            </a:r>
            <a:endParaRPr lang="fr-FR" sz="6000" b="0" strike="noStrike" spc="-1">
              <a:solidFill>
                <a:schemeClr val="dk1"/>
              </a:solidFill>
              <a:latin typeface="Arial"/>
            </a:endParaRPr>
          </a:p>
        </p:txBody>
      </p:sp>
      <p:cxnSp>
        <p:nvCxnSpPr>
          <p:cNvPr id="2679"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0"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Pengertian CPU</a:t>
            </a:r>
            <a:endParaRPr lang="fr-FR" sz="7200" b="0" strike="noStrike" spc="-1">
              <a:solidFill>
                <a:schemeClr val="dk1"/>
              </a:solidFill>
              <a:latin typeface="Arial"/>
            </a:endParaRPr>
          </a:p>
        </p:txBody>
      </p:sp>
      <p:sp>
        <p:nvSpPr>
          <p:cNvPr id="2681" name="PlaceHolder 2"/>
          <p:cNvSpPr>
            <a:spLocks noGrp="1"/>
          </p:cNvSpPr>
          <p:nvPr>
            <p:ph type="subTitle"/>
          </p:nvPr>
        </p:nvSpPr>
        <p:spPr>
          <a:xfrm>
            <a:off x="1271752" y="2886120"/>
            <a:ext cx="5738528" cy="66636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800" b="0" strike="noStrike" spc="-1" dirty="0">
                <a:solidFill>
                  <a:schemeClr val="dk1"/>
                </a:solidFill>
                <a:latin typeface="arial"/>
                <a:ea typeface="arial"/>
              </a:rPr>
              <a:t>CPU atau Central Processing Unit adalah komponen utama dalam komputer yang berfungsi untuk memproses instruksi dan data. CPU diibaratkan sebagai otak dari sistem komputer yang menjalankan perhitungan aritmetika, logika, kontrol input-output, dan fungsi lainnya.</a:t>
            </a:r>
            <a:endParaRPr lang="en-US" sz="1800" b="0" strike="noStrike" spc="-1" dirty="0">
              <a:solidFill>
                <a:srgbClr val="000000"/>
              </a:solidFill>
              <a:latin typeface="OpenSymbol"/>
            </a:endParaRPr>
          </a:p>
        </p:txBody>
      </p:sp>
      <p:cxnSp>
        <p:nvCxnSpPr>
          <p:cNvPr id="2682"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3"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684" name="Google Shape;3013;p49"/>
          <p:cNvPicPr/>
          <p:nvPr/>
        </p:nvPicPr>
        <p:blipFill>
          <a:blip r:embed="rId2"/>
          <a:srcRect l="36522" r="15890"/>
          <a:stretch/>
        </p:blipFill>
        <p:spPr>
          <a:xfrm>
            <a:off x="5541480" y="563040"/>
            <a:ext cx="2812680" cy="3939480"/>
          </a:xfrm>
          <a:prstGeom prst="rect">
            <a:avLst/>
          </a:prstGeom>
          <a:ln w="0">
            <a:noFill/>
          </a:ln>
        </p:spPr>
      </p:pic>
      <p:sp>
        <p:nvSpPr>
          <p:cNvPr id="2685" name="PlaceHolder 1"/>
          <p:cNvSpPr>
            <a:spLocks noGrp="1"/>
          </p:cNvSpPr>
          <p:nvPr>
            <p:ph type="title"/>
          </p:nvPr>
        </p:nvSpPr>
        <p:spPr>
          <a:xfrm>
            <a:off x="1340249" y="-87842"/>
            <a:ext cx="3524040" cy="2028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Lexend Exa"/>
                <a:ea typeface="Lexend Exa"/>
              </a:rPr>
              <a:t>Sejarah singkat CPU</a:t>
            </a:r>
            <a:endParaRPr lang="fr-FR" sz="3000" b="0" strike="noStrike" spc="-1" dirty="0">
              <a:solidFill>
                <a:schemeClr val="dk1"/>
              </a:solidFill>
              <a:latin typeface="Arial"/>
            </a:endParaRPr>
          </a:p>
        </p:txBody>
      </p:sp>
      <p:sp>
        <p:nvSpPr>
          <p:cNvPr id="2686" name="PlaceHolder 2"/>
          <p:cNvSpPr>
            <a:spLocks noGrp="1"/>
          </p:cNvSpPr>
          <p:nvPr>
            <p:ph type="subTitle"/>
          </p:nvPr>
        </p:nvSpPr>
        <p:spPr>
          <a:xfrm>
            <a:off x="693683" y="2386928"/>
            <a:ext cx="4456385" cy="2278584"/>
          </a:xfrm>
          <a:prstGeom prst="rect">
            <a:avLst/>
          </a:prstGeom>
          <a:noFill/>
          <a:ln w="0">
            <a:noFill/>
          </a:ln>
        </p:spPr>
        <p:txBody>
          <a:bodyPr lIns="91440" tIns="91440" rIns="91440" bIns="91440" anchor="t">
            <a:normAutofit fontScale="97483"/>
          </a:bodyPr>
          <a:lstStyle/>
          <a:p>
            <a:pPr indent="0" algn="ctr">
              <a:lnSpc>
                <a:spcPct val="100000"/>
              </a:lnSpc>
              <a:buNone/>
              <a:tabLst>
                <a:tab pos="0" algn="l"/>
              </a:tabLst>
            </a:pPr>
            <a:r>
              <a:rPr lang="en" sz="1600" b="0" strike="noStrike" spc="-1" dirty="0">
                <a:solidFill>
                  <a:schemeClr val="dk1"/>
                </a:solidFill>
                <a:latin typeface="arial"/>
                <a:ea typeface="arial"/>
              </a:rPr>
              <a:t>CPU pertama kali diperkenalkan pada tahun 1971 oleh Intel dengan produk 4004. Sejak itu, CPU telah berkembang dengan kecepatan, ukuran, dan kapasitas yang semakin meningkat. Evolution dari CPU termasuk transisi dari single-core ke multi-core dan kini ke arsitektur yang lebih kompleks</a:t>
            </a:r>
            <a:r>
              <a:rPr lang="en" sz="1400" b="0" strike="noStrike" spc="-1" dirty="0">
                <a:solidFill>
                  <a:schemeClr val="dk1"/>
                </a:solidFill>
                <a:latin typeface="arial"/>
                <a:ea typeface="arial"/>
              </a:rPr>
              <a:t>.</a:t>
            </a:r>
            <a:endParaRPr lang="en-US" sz="1400" b="0" strike="noStrike" spc="-1" dirty="0">
              <a:solidFill>
                <a:srgbClr val="000000"/>
              </a:solidFill>
              <a:latin typeface="OpenSymbol"/>
            </a:endParaRPr>
          </a:p>
        </p:txBody>
      </p:sp>
      <p:grpSp>
        <p:nvGrpSpPr>
          <p:cNvPr id="2687" name="Google Shape;3016;p49"/>
          <p:cNvGrpSpPr/>
          <p:nvPr/>
        </p:nvGrpSpPr>
        <p:grpSpPr>
          <a:xfrm>
            <a:off x="7629480" y="18360"/>
            <a:ext cx="1377000" cy="1351080"/>
            <a:chOff x="7629480" y="18360"/>
            <a:chExt cx="1377000" cy="1351080"/>
          </a:xfrm>
        </p:grpSpPr>
        <p:sp>
          <p:nvSpPr>
            <p:cNvPr id="2688"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9"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690" name="Google Shape;3019;p49"/>
          <p:cNvCxnSpPr/>
          <p:nvPr/>
        </p:nvCxnSpPr>
        <p:spPr>
          <a:xfrm>
            <a:off x="1351980" y="2058569"/>
            <a:ext cx="3410640" cy="360"/>
          </a:xfrm>
          <a:prstGeom prst="straightConnector1">
            <a:avLst/>
          </a:prstGeom>
          <a:ln w="19050">
            <a:solidFill>
              <a:srgbClr val="061937"/>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1"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Jenis-jenis CPU</a:t>
            </a:r>
            <a:endParaRPr lang="fr-FR" sz="7200" b="0" strike="noStrike" spc="-1">
              <a:solidFill>
                <a:schemeClr val="dk1"/>
              </a:solidFill>
              <a:latin typeface="Arial"/>
            </a:endParaRPr>
          </a:p>
        </p:txBody>
      </p:sp>
      <p:sp>
        <p:nvSpPr>
          <p:cNvPr id="2692" name="PlaceHolder 2"/>
          <p:cNvSpPr>
            <a:spLocks noGrp="1"/>
          </p:cNvSpPr>
          <p:nvPr>
            <p:ph type="subTitle"/>
          </p:nvPr>
        </p:nvSpPr>
        <p:spPr>
          <a:xfrm>
            <a:off x="2133720" y="2886120"/>
            <a:ext cx="4876560" cy="66636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400" b="0" strike="noStrike" spc="-1" dirty="0">
                <a:solidFill>
                  <a:schemeClr val="dk1"/>
                </a:solidFill>
                <a:latin typeface="arial"/>
                <a:ea typeface="arial"/>
              </a:rPr>
              <a:t>Terdapat beberapa jenis CPU, termasuk CPU desktop, CPU server, dan CPU mobile. Masing-masing dirancang khusus untuk memenuhi kebutuhan performa yang berbeda. CPU desktop biasanya lebih kuat dan dirancang untuk aplikasi yang memerlukan daya ekstensif, sedangkan CPU mobile dioptimalkan untuk efisiensi energi.</a:t>
            </a:r>
            <a:endParaRPr lang="en-US" sz="1400" b="0" strike="noStrike" spc="-1" dirty="0">
              <a:solidFill>
                <a:srgbClr val="000000"/>
              </a:solidFill>
              <a:latin typeface="OpenSymbol"/>
            </a:endParaRPr>
          </a:p>
        </p:txBody>
      </p:sp>
      <p:cxnSp>
        <p:nvCxnSpPr>
          <p:cNvPr id="2693"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4" name="PlaceHolder 1"/>
          <p:cNvSpPr>
            <a:spLocks noGrp="1"/>
          </p:cNvSpPr>
          <p:nvPr>
            <p:ph type="title"/>
          </p:nvPr>
        </p:nvSpPr>
        <p:spPr>
          <a:xfrm>
            <a:off x="1295280" y="2057400"/>
            <a:ext cx="5067000" cy="15141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Lexend Exa"/>
                <a:ea typeface="Lexend Exa"/>
              </a:rPr>
              <a:t>Fungsi CPU</a:t>
            </a:r>
            <a:endParaRPr lang="fr-FR" sz="5000" b="0" strike="noStrike" spc="-1">
              <a:solidFill>
                <a:schemeClr val="dk1"/>
              </a:solidFill>
              <a:latin typeface="Arial"/>
            </a:endParaRPr>
          </a:p>
        </p:txBody>
      </p:sp>
      <p:sp>
        <p:nvSpPr>
          <p:cNvPr id="2695" name="PlaceHolder 2"/>
          <p:cNvSpPr>
            <a:spLocks noGrp="1"/>
          </p:cNvSpPr>
          <p:nvPr>
            <p:ph type="title"/>
          </p:nvPr>
        </p:nvSpPr>
        <p:spPr>
          <a:xfrm>
            <a:off x="1295280" y="990720"/>
            <a:ext cx="1647360" cy="91404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lt1"/>
                </a:solidFill>
                <a:latin typeface="Lexend Exa"/>
                <a:ea typeface="Lexend Exa"/>
              </a:rPr>
              <a:t>02</a:t>
            </a:r>
            <a:endParaRPr lang="fr-FR" sz="6000" b="0" strike="noStrike" spc="-1">
              <a:solidFill>
                <a:schemeClr val="dk1"/>
              </a:solidFill>
              <a:latin typeface="Arial"/>
            </a:endParaRPr>
          </a:p>
        </p:txBody>
      </p:sp>
      <p:cxnSp>
        <p:nvCxnSpPr>
          <p:cNvPr id="2697" name="Google Shape;2827;p39"/>
          <p:cNvCxnSpPr/>
          <p:nvPr/>
        </p:nvCxnSpPr>
        <p:spPr>
          <a:xfrm>
            <a:off x="1291320" y="3673080"/>
            <a:ext cx="4943160" cy="360"/>
          </a:xfrm>
          <a:prstGeom prst="straightConnector1">
            <a:avLst/>
          </a:prstGeom>
          <a:ln w="19050">
            <a:solidFill>
              <a:srgbClr val="061937"/>
            </a:solidFill>
            <a:roun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8"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1" strike="noStrike" spc="-1">
                <a:solidFill>
                  <a:schemeClr val="dk1"/>
                </a:solidFill>
                <a:latin typeface="Lexend Exa"/>
                <a:ea typeface="Lexend Exa"/>
              </a:rPr>
              <a:t>Proses data</a:t>
            </a:r>
            <a:endParaRPr lang="fr-FR" sz="7200" b="0" strike="noStrike" spc="-1">
              <a:solidFill>
                <a:schemeClr val="dk1"/>
              </a:solidFill>
              <a:latin typeface="Arial"/>
            </a:endParaRPr>
          </a:p>
        </p:txBody>
      </p:sp>
      <p:sp>
        <p:nvSpPr>
          <p:cNvPr id="2699" name="PlaceHolder 2"/>
          <p:cNvSpPr>
            <a:spLocks noGrp="1"/>
          </p:cNvSpPr>
          <p:nvPr>
            <p:ph type="subTitle"/>
          </p:nvPr>
        </p:nvSpPr>
        <p:spPr>
          <a:xfrm>
            <a:off x="2133720" y="2886120"/>
            <a:ext cx="4876560" cy="666360"/>
          </a:xfrm>
          <a:prstGeom prst="rect">
            <a:avLst/>
          </a:prstGeom>
          <a:noFill/>
          <a:ln w="0">
            <a:noFill/>
          </a:ln>
        </p:spPr>
        <p:txBody>
          <a:bodyPr lIns="91440" tIns="91440" rIns="91440" bIns="91440" anchor="t">
            <a:normAutofit fontScale="25000" lnSpcReduction="20000"/>
          </a:bodyPr>
          <a:lstStyle/>
          <a:p>
            <a:pPr indent="0" algn="ctr">
              <a:lnSpc>
                <a:spcPct val="100000"/>
              </a:lnSpc>
              <a:buNone/>
              <a:tabLst>
                <a:tab pos="0" algn="l"/>
              </a:tabLst>
            </a:pPr>
            <a:r>
              <a:rPr lang="en" sz="6400" b="0" strike="noStrike" spc="-1" dirty="0">
                <a:solidFill>
                  <a:schemeClr val="dk1"/>
                </a:solidFill>
                <a:latin typeface="arial"/>
                <a:ea typeface="arial"/>
              </a:rPr>
              <a:t>CPU memproses data melalui siklus pengambilan, dekode, dan eksekusi. Data yang diterima dari memori atau input perangkat akan diproses menggunakan instruksi yang disimpan pada CPU untuk menghasilkan output yang diinginkan</a:t>
            </a:r>
            <a:r>
              <a:rPr lang="en" sz="1600" b="0" strike="noStrike" spc="-1" dirty="0">
                <a:solidFill>
                  <a:schemeClr val="dk1"/>
                </a:solidFill>
                <a:latin typeface="arial"/>
                <a:ea typeface="arial"/>
              </a:rPr>
              <a:t>.</a:t>
            </a:r>
            <a:endParaRPr lang="en-US" sz="1600" b="0" strike="noStrike" spc="-1" dirty="0">
              <a:solidFill>
                <a:srgbClr val="000000"/>
              </a:solidFill>
              <a:latin typeface="OpenSymbol"/>
            </a:endParaRPr>
          </a:p>
        </p:txBody>
      </p:sp>
      <p:cxnSp>
        <p:nvCxnSpPr>
          <p:cNvPr id="2700"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1" name="PlaceHolder 1"/>
          <p:cNvSpPr>
            <a:spLocks noGrp="1"/>
          </p:cNvSpPr>
          <p:nvPr>
            <p:ph type="title"/>
          </p:nvPr>
        </p:nvSpPr>
        <p:spPr>
          <a:xfrm>
            <a:off x="2133720" y="1590840"/>
            <a:ext cx="4876560" cy="11617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5400" b="1" strike="noStrike" spc="-1" dirty="0">
                <a:solidFill>
                  <a:schemeClr val="dk1"/>
                </a:solidFill>
                <a:latin typeface="Lexend Exa"/>
                <a:ea typeface="Lexend Exa"/>
              </a:rPr>
              <a:t>Kontrol perangkat keras</a:t>
            </a:r>
            <a:endParaRPr lang="fr-FR" sz="5400" b="0" strike="noStrike" spc="-1" dirty="0">
              <a:solidFill>
                <a:schemeClr val="dk1"/>
              </a:solidFill>
              <a:latin typeface="Arial"/>
            </a:endParaRPr>
          </a:p>
        </p:txBody>
      </p:sp>
      <p:sp>
        <p:nvSpPr>
          <p:cNvPr id="2702" name="PlaceHolder 2"/>
          <p:cNvSpPr>
            <a:spLocks noGrp="1"/>
          </p:cNvSpPr>
          <p:nvPr>
            <p:ph type="subTitle"/>
          </p:nvPr>
        </p:nvSpPr>
        <p:spPr>
          <a:xfrm>
            <a:off x="1460938" y="2886120"/>
            <a:ext cx="6411310" cy="668966"/>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800" b="0" strike="noStrike" spc="-1" dirty="0">
                <a:solidFill>
                  <a:schemeClr val="dk1"/>
                </a:solidFill>
                <a:latin typeface="arial"/>
                <a:ea typeface="arial"/>
              </a:rPr>
              <a:t>CPU bertanggung jawab untuk mengendalikan perangkat keras lain di dalam komputer. Ini termasuk mengirim perintah ke komponen seperti memori, hard drive, dan perangkat input-output, memastikan koordinasi yang tepat antara semua bagian.</a:t>
            </a:r>
            <a:endParaRPr lang="en-US" sz="1800" b="0" strike="noStrike" spc="-1" dirty="0">
              <a:solidFill>
                <a:srgbClr val="000000"/>
              </a:solidFill>
              <a:latin typeface="OpenSymbol"/>
            </a:endParaRPr>
          </a:p>
        </p:txBody>
      </p:sp>
      <p:cxnSp>
        <p:nvCxnSpPr>
          <p:cNvPr id="2703" name="Google Shape;2819;p38"/>
          <p:cNvCxnSpPr/>
          <p:nvPr/>
        </p:nvCxnSpPr>
        <p:spPr>
          <a:xfrm>
            <a:off x="2030040" y="2751120"/>
            <a:ext cx="5083920" cy="360"/>
          </a:xfrm>
          <a:prstGeom prst="straightConnector1">
            <a:avLst/>
          </a:prstGeom>
          <a:ln w="19050">
            <a:solidFill>
              <a:srgbClr val="061937"/>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4" name="Google Shape;3012;p49"/>
          <p:cNvSpPr/>
          <p:nvPr/>
        </p:nvSpPr>
        <p:spPr>
          <a:xfrm>
            <a:off x="5467320" y="638280"/>
            <a:ext cx="2809440" cy="394308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1971720" rIns="870823080" bIns="1971720" anchor="t">
            <a:spAutoFit/>
          </a:bodyPr>
          <a:lstStyle/>
          <a:p>
            <a:pPr algn="ctr" defTabSz="914400">
              <a:lnSpc>
                <a:spcPct val="100000"/>
              </a:lnSpc>
              <a:tabLst>
                <a:tab pos="0" algn="l"/>
              </a:tabLst>
            </a:pPr>
            <a:endParaRPr lang="fr-FR" sz="1800" b="0" strike="noStrike" spc="-1">
              <a:solidFill>
                <a:schemeClr val="dk1"/>
              </a:solidFill>
              <a:latin typeface="Arial"/>
            </a:endParaRPr>
          </a:p>
        </p:txBody>
      </p:sp>
      <p:pic>
        <p:nvPicPr>
          <p:cNvPr id="2705" name="Google Shape;3013;p49"/>
          <p:cNvPicPr/>
          <p:nvPr/>
        </p:nvPicPr>
        <p:blipFill>
          <a:blip r:embed="rId2"/>
          <a:srcRect l="36522" r="15890"/>
          <a:stretch/>
        </p:blipFill>
        <p:spPr>
          <a:xfrm>
            <a:off x="5541480" y="563040"/>
            <a:ext cx="2812680" cy="3939480"/>
          </a:xfrm>
          <a:prstGeom prst="rect">
            <a:avLst/>
          </a:prstGeom>
          <a:ln w="0">
            <a:noFill/>
          </a:ln>
        </p:spPr>
      </p:pic>
      <p:sp>
        <p:nvSpPr>
          <p:cNvPr id="2706" name="PlaceHolder 1"/>
          <p:cNvSpPr>
            <a:spLocks noGrp="1"/>
          </p:cNvSpPr>
          <p:nvPr>
            <p:ph type="title"/>
          </p:nvPr>
        </p:nvSpPr>
        <p:spPr>
          <a:xfrm>
            <a:off x="1295280" y="1009800"/>
            <a:ext cx="3524040" cy="77551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Lexend Exa"/>
                <a:ea typeface="Lexend Exa"/>
              </a:rPr>
              <a:t>Eksekusi instruksi</a:t>
            </a:r>
            <a:endParaRPr lang="fr-FR" sz="3000" b="0" strike="noStrike" spc="-1" dirty="0">
              <a:solidFill>
                <a:schemeClr val="dk1"/>
              </a:solidFill>
              <a:latin typeface="Arial"/>
            </a:endParaRPr>
          </a:p>
        </p:txBody>
      </p:sp>
      <p:sp>
        <p:nvSpPr>
          <p:cNvPr id="2707" name="PlaceHolder 2"/>
          <p:cNvSpPr>
            <a:spLocks noGrp="1"/>
          </p:cNvSpPr>
          <p:nvPr>
            <p:ph type="subTitle"/>
          </p:nvPr>
        </p:nvSpPr>
        <p:spPr>
          <a:xfrm>
            <a:off x="714703" y="2061540"/>
            <a:ext cx="4393325" cy="94248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800" b="0" strike="noStrike" spc="-1" dirty="0">
                <a:solidFill>
                  <a:schemeClr val="dk1"/>
                </a:solidFill>
                <a:latin typeface="arial"/>
                <a:ea typeface="arial"/>
              </a:rPr>
              <a:t>Setelah instruksi didapat dan di-decode, CPU melaksanakan instruksi tersebut. Hal ini melibatkan operasi aritmetika atau logika serta pengelolaan data dalam register. Eksekusi instruksi krusial untuk menjalankan aplikasi dan sistem operasi.</a:t>
            </a:r>
            <a:endParaRPr lang="en-US" sz="1800" b="0" strike="noStrike" spc="-1" dirty="0">
              <a:solidFill>
                <a:srgbClr val="000000"/>
              </a:solidFill>
              <a:latin typeface="OpenSymbol"/>
            </a:endParaRPr>
          </a:p>
        </p:txBody>
      </p:sp>
      <p:grpSp>
        <p:nvGrpSpPr>
          <p:cNvPr id="2708" name="Google Shape;3016;p49"/>
          <p:cNvGrpSpPr/>
          <p:nvPr/>
        </p:nvGrpSpPr>
        <p:grpSpPr>
          <a:xfrm>
            <a:off x="7629480" y="18360"/>
            <a:ext cx="1377000" cy="1351080"/>
            <a:chOff x="7629480" y="18360"/>
            <a:chExt cx="1377000" cy="1351080"/>
          </a:xfrm>
        </p:grpSpPr>
        <p:sp>
          <p:nvSpPr>
            <p:cNvPr id="2709" name="Google Shape;3017;p49"/>
            <p:cNvSpPr/>
            <p:nvPr/>
          </p:nvSpPr>
          <p:spPr>
            <a:xfrm rot="7962600">
              <a:off x="7777440" y="27252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20" y="0"/>
                  </a:moveTo>
                  <a:cubicBezTo>
                    <a:pt x="279" y="0"/>
                    <a:pt x="1" y="236"/>
                    <a:pt x="27" y="552"/>
                  </a:cubicBezTo>
                  <a:lnTo>
                    <a:pt x="3817" y="10848"/>
                  </a:lnTo>
                  <a:cubicBezTo>
                    <a:pt x="3845" y="11186"/>
                    <a:pt x="4188" y="11415"/>
                    <a:pt x="4525" y="11415"/>
                  </a:cubicBezTo>
                  <a:cubicBezTo>
                    <a:pt x="4673" y="11415"/>
                    <a:pt x="4820" y="11371"/>
                    <a:pt x="4938" y="11272"/>
                  </a:cubicBezTo>
                  <a:lnTo>
                    <a:pt x="13424" y="3047"/>
                  </a:lnTo>
                  <a:cubicBezTo>
                    <a:pt x="13767" y="2761"/>
                    <a:pt x="13590" y="2235"/>
                    <a:pt x="13105" y="2100"/>
                  </a:cubicBezTo>
                  <a:lnTo>
                    <a:pt x="829" y="29"/>
                  </a:lnTo>
                  <a:cubicBezTo>
                    <a:pt x="758" y="10"/>
                    <a:pt x="688" y="0"/>
                    <a:pt x="62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10" name="Google Shape;3018;p49"/>
            <p:cNvSpPr/>
            <p:nvPr/>
          </p:nvSpPr>
          <p:spPr>
            <a:xfrm rot="7962600">
              <a:off x="7826400" y="259560"/>
              <a:ext cx="1031400" cy="855360"/>
            </a:xfrm>
            <a:custGeom>
              <a:avLst/>
              <a:gdLst>
                <a:gd name="textAreaLeft" fmla="*/ 0 w 1031400"/>
                <a:gd name="textAreaRight" fmla="*/ 1031760 w 1031400"/>
                <a:gd name="textAreaTop" fmla="*/ 0 h 855360"/>
                <a:gd name="textAreaBottom" fmla="*/ 855720 h 855360"/>
              </a:gdLst>
              <a:ahLst/>
              <a:cxnLst/>
              <a:rect l="textAreaLeft" t="textAreaTop" r="textAreaRight" b="textAreaBottom"/>
              <a:pathLst>
                <a:path w="13767" h="11416">
                  <a:moveTo>
                    <a:pt x="619" y="1"/>
                  </a:moveTo>
                  <a:cubicBezTo>
                    <a:pt x="278" y="1"/>
                    <a:pt x="0" y="237"/>
                    <a:pt x="26" y="552"/>
                  </a:cubicBezTo>
                  <a:lnTo>
                    <a:pt x="3818" y="10848"/>
                  </a:lnTo>
                  <a:cubicBezTo>
                    <a:pt x="3846" y="11186"/>
                    <a:pt x="4188" y="11416"/>
                    <a:pt x="4525" y="11416"/>
                  </a:cubicBezTo>
                  <a:cubicBezTo>
                    <a:pt x="4673" y="11416"/>
                    <a:pt x="4820" y="11372"/>
                    <a:pt x="4939" y="11273"/>
                  </a:cubicBezTo>
                  <a:lnTo>
                    <a:pt x="13425" y="3047"/>
                  </a:lnTo>
                  <a:cubicBezTo>
                    <a:pt x="13767" y="2762"/>
                    <a:pt x="13590" y="2237"/>
                    <a:pt x="13104" y="2100"/>
                  </a:cubicBezTo>
                  <a:lnTo>
                    <a:pt x="827" y="30"/>
                  </a:lnTo>
                  <a:cubicBezTo>
                    <a:pt x="757" y="10"/>
                    <a:pt x="687" y="1"/>
                    <a:pt x="61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711" name="Google Shape;3019;p49"/>
          <p:cNvCxnSpPr/>
          <p:nvPr/>
        </p:nvCxnSpPr>
        <p:spPr>
          <a:xfrm>
            <a:off x="1161360" y="1809638"/>
            <a:ext cx="3410640" cy="360"/>
          </a:xfrm>
          <a:prstGeom prst="straightConnector1">
            <a:avLst/>
          </a:prstGeom>
          <a:ln w="19050">
            <a:solidFill>
              <a:srgbClr val="061937"/>
            </a:solidFill>
            <a:round/>
          </a:ln>
        </p:spPr>
      </p:cxnSp>
    </p:spTree>
  </p:cSld>
  <p:clrMapOvr>
    <a:masterClrMapping/>
  </p:clrMapOvr>
</p:sld>
</file>

<file path=ppt/theme/theme1.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Back to School from Spring break by Slidesgo">
  <a:themeElements>
    <a:clrScheme name="Simple Light">
      <a:dk1>
        <a:srgbClr val="061937"/>
      </a:dk1>
      <a:lt1>
        <a:srgbClr val="0054FF"/>
      </a:lt1>
      <a:dk2>
        <a:srgbClr val="06B2FF"/>
      </a:dk2>
      <a:lt2>
        <a:srgbClr val="59D1CA"/>
      </a:lt2>
      <a:accent1>
        <a:srgbClr val="FF8100"/>
      </a:accent1>
      <a:accent2>
        <a:srgbClr val="FFD600"/>
      </a:accent2>
      <a:accent3>
        <a:srgbClr val="E590E6"/>
      </a:accent3>
      <a:accent4>
        <a:srgbClr val="F8F7F5"/>
      </a:accent4>
      <a:accent5>
        <a:srgbClr val="FFFFFF"/>
      </a:accent5>
      <a:accent6>
        <a:srgbClr val="FFFFFF"/>
      </a:accent6>
      <a:hlink>
        <a:srgbClr val="06193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TotalTime>
  <Words>910</Words>
  <Application>Microsoft Office PowerPoint</Application>
  <PresentationFormat>On-screen Show (16:9)</PresentationFormat>
  <Paragraphs>56</Paragraphs>
  <Slides>17</Slides>
  <Notes>0</Notes>
  <HiddenSlides>0</HiddenSlides>
  <MMClips>0</MMClips>
  <ScaleCrop>false</ScaleCrop>
  <HeadingPairs>
    <vt:vector size="6" baseType="variant">
      <vt:variant>
        <vt:lpstr>Fonts Used</vt:lpstr>
      </vt:variant>
      <vt:variant>
        <vt:i4>6</vt:i4>
      </vt:variant>
      <vt:variant>
        <vt:lpstr>Theme</vt:lpstr>
      </vt:variant>
      <vt:variant>
        <vt:i4>31</vt:i4>
      </vt:variant>
      <vt:variant>
        <vt:lpstr>Slide Titles</vt:lpstr>
      </vt:variant>
      <vt:variant>
        <vt:i4>17</vt:i4>
      </vt:variant>
    </vt:vector>
  </HeadingPairs>
  <TitlesOfParts>
    <vt:vector size="54" baseType="lpstr">
      <vt:lpstr>arial</vt:lpstr>
      <vt:lpstr>arial</vt:lpstr>
      <vt:lpstr>Lexend Exa</vt:lpstr>
      <vt:lpstr>OpenSymbol</vt:lpstr>
      <vt:lpstr>Symbol</vt:lpstr>
      <vt:lpstr>Wingdings</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Back to School from Spring break by Slidesgo</vt:lpstr>
      <vt:lpstr>Slidesgo Final Pages</vt:lpstr>
      <vt:lpstr>Slidesgo Final Pages</vt:lpstr>
      <vt:lpstr>CPU</vt:lpstr>
      <vt:lpstr>Definisi CPU</vt:lpstr>
      <vt:lpstr>Pengertian CPU</vt:lpstr>
      <vt:lpstr>Sejarah singkat CPU</vt:lpstr>
      <vt:lpstr>Jenis-jenis CPU</vt:lpstr>
      <vt:lpstr>Fungsi CPU</vt:lpstr>
      <vt:lpstr>Proses data</vt:lpstr>
      <vt:lpstr>Kontrol perangkat keras</vt:lpstr>
      <vt:lpstr>Eksekusi instruksi</vt:lpstr>
      <vt:lpstr>Bagian-Bagian CPU</vt:lpstr>
      <vt:lpstr>Unit Kontrol</vt:lpstr>
      <vt:lpstr>Unit Aritmatika dan Logika (ALU)</vt:lpstr>
      <vt:lpstr>Register</vt:lpstr>
      <vt:lpstr>PowerPoint Presentation</vt:lpstr>
      <vt:lpstr>PowerPoint Presentation</vt:lpstr>
      <vt:lpstr>PowerPoint Presentation</vt:lpstr>
      <vt:lpstr>Kesimpulan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dc:title>
  <cp:lastModifiedBy>ihsan</cp:lastModifiedBy>
  <cp:revision>5</cp:revision>
  <dcterms:modified xsi:type="dcterms:W3CDTF">2025-03-09T04:26:00Z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2025-03-09T03:24:22Z</dcterms:created>
  <dc:creator>Unknown Creator</dc:creator>
  <dc:description/>
  <dc:language>en-US</dc:language>
  <cp:lastModifiedBy>Unknown Creator</cp:lastModifiedBy>
  <dcterms:modified xsi:type="dcterms:W3CDTF">2025-03-09T03:24:22Z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16</vt:r8>
  </property>
</Properties>
</file>