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16" r:id="rId2"/>
    <p:sldId id="335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3190" autoAdjust="0"/>
  </p:normalViewPr>
  <p:slideViewPr>
    <p:cSldViewPr>
      <p:cViewPr varScale="1">
        <p:scale>
          <a:sx n="64" d="100"/>
          <a:sy n="64" d="100"/>
        </p:scale>
        <p:origin x="136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D66FE-C3FC-4741-B54A-E4CA5F0F133C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99EF0-7BF0-49E1-9BCD-F511BD26DBDE}">
      <dgm:prSet phldrT="[Text]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i="1" dirty="0">
              <a:latin typeface="Arial" panose="020B0604020202020204" pitchFamily="34" charset="0"/>
              <a:cs typeface="Arial" panose="020B0604020202020204" pitchFamily="34" charset="0"/>
            </a:rPr>
            <a:t>Outliers</a:t>
          </a:r>
        </a:p>
      </dgm:t>
    </dgm:pt>
    <dgm:pt modelId="{154596CC-B9E9-43AC-B1A2-5E08FA1F1A6E}" type="parTrans" cxnId="{EFC0FC1C-0E0F-411F-A4F5-805C7630EAE5}">
      <dgm:prSet/>
      <dgm:spPr/>
      <dgm:t>
        <a:bodyPr/>
        <a:lstStyle/>
        <a:p>
          <a:endParaRPr lang="en-US"/>
        </a:p>
      </dgm:t>
    </dgm:pt>
    <dgm:pt modelId="{C2BE3774-F589-4402-A8D5-E05060A442E0}" type="sibTrans" cxnId="{EFC0FC1C-0E0F-411F-A4F5-805C7630EAE5}">
      <dgm:prSet/>
      <dgm:spPr/>
      <dgm:t>
        <a:bodyPr/>
        <a:lstStyle/>
        <a:p>
          <a:endParaRPr lang="en-US"/>
        </a:p>
      </dgm:t>
    </dgm:pt>
    <dgm:pt modelId="{7480E840-9B02-42A0-8B79-0E1B4166407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i="1" dirty="0">
              <a:latin typeface="Arial" panose="020B0604020202020204" pitchFamily="34" charset="0"/>
              <a:cs typeface="Arial" panose="020B0604020202020204" pitchFamily="34" charset="0"/>
            </a:rPr>
            <a:t>Missing Value</a:t>
          </a:r>
        </a:p>
      </dgm:t>
    </dgm:pt>
    <dgm:pt modelId="{61347C9C-947E-4B4F-84B5-78EF64AAB303}" type="parTrans" cxnId="{7E5712EC-F56C-4BFF-8629-DCA88C829E6C}">
      <dgm:prSet/>
      <dgm:spPr/>
      <dgm:t>
        <a:bodyPr/>
        <a:lstStyle/>
        <a:p>
          <a:endParaRPr lang="en-US"/>
        </a:p>
      </dgm:t>
    </dgm:pt>
    <dgm:pt modelId="{55577243-AE23-47B9-8D80-BB126BC1802F}" type="sibTrans" cxnId="{7E5712EC-F56C-4BFF-8629-DCA88C829E6C}">
      <dgm:prSet/>
      <dgm:spPr/>
      <dgm:t>
        <a:bodyPr/>
        <a:lstStyle/>
        <a:p>
          <a:endParaRPr lang="en-US"/>
        </a:p>
      </dgm:t>
    </dgm:pt>
    <dgm:pt modelId="{C4CFEAF5-023B-463A-A963-054CB8596542}">
      <dgm:prSet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latin typeface="Arial" panose="020B0604020202020204" pitchFamily="34" charset="0"/>
              <a:cs typeface="Arial" panose="020B0604020202020204" pitchFamily="34" charset="0"/>
            </a:rPr>
            <a:t>Duplicate</a:t>
          </a:r>
        </a:p>
      </dgm:t>
    </dgm:pt>
    <dgm:pt modelId="{C69CEDD2-731B-4818-B4BE-4ACEAE693914}" type="parTrans" cxnId="{7DF7C5D8-4681-4141-A6A1-75526F5D666A}">
      <dgm:prSet/>
      <dgm:spPr/>
      <dgm:t>
        <a:bodyPr/>
        <a:lstStyle/>
        <a:p>
          <a:endParaRPr lang="en-US"/>
        </a:p>
      </dgm:t>
    </dgm:pt>
    <dgm:pt modelId="{50B5CC04-4A19-4E4D-B00D-A748A28A38A9}" type="sibTrans" cxnId="{7DF7C5D8-4681-4141-A6A1-75526F5D666A}">
      <dgm:prSet/>
      <dgm:spPr/>
      <dgm:t>
        <a:bodyPr/>
        <a:lstStyle/>
        <a:p>
          <a:endParaRPr lang="en-US"/>
        </a:p>
      </dgm:t>
    </dgm:pt>
    <dgm:pt modelId="{EFEFDB8B-5B79-44EA-9E28-FFA4D958855B}">
      <dgm:prSet phldrT="[Text]" custT="1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i="1" dirty="0">
              <a:latin typeface="Arial" panose="020B0604020202020204" pitchFamily="34" charset="0"/>
              <a:cs typeface="Arial" panose="020B0604020202020204" pitchFamily="34" charset="0"/>
            </a:rPr>
            <a:t>Noise</a:t>
          </a:r>
        </a:p>
      </dgm:t>
    </dgm:pt>
    <dgm:pt modelId="{707D3194-662B-4EB8-97A5-1C6917E56C92}" type="sibTrans" cxnId="{46715174-8D75-45F3-865D-979F9A6CC17E}">
      <dgm:prSet/>
      <dgm:spPr/>
      <dgm:t>
        <a:bodyPr/>
        <a:lstStyle/>
        <a:p>
          <a:endParaRPr lang="en-US"/>
        </a:p>
      </dgm:t>
    </dgm:pt>
    <dgm:pt modelId="{70E87823-9055-4D1D-814A-5CF2A26BAB07}" type="parTrans" cxnId="{46715174-8D75-45F3-865D-979F9A6CC17E}">
      <dgm:prSet/>
      <dgm:spPr/>
      <dgm:t>
        <a:bodyPr/>
        <a:lstStyle/>
        <a:p>
          <a:endParaRPr lang="en-US"/>
        </a:p>
      </dgm:t>
    </dgm:pt>
    <dgm:pt modelId="{F81941A8-AA88-4251-8951-51A583F94355}" type="pres">
      <dgm:prSet presAssocID="{936D66FE-C3FC-4741-B54A-E4CA5F0F133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0586D6-FBD7-4D06-BC3D-F4FC79FF09B3}" type="pres">
      <dgm:prSet presAssocID="{EFEFDB8B-5B79-44EA-9E28-FFA4D958855B}" presName="parentLin" presStyleCnt="0"/>
      <dgm:spPr/>
    </dgm:pt>
    <dgm:pt modelId="{93CB19CA-E37C-4910-8D0D-1BE2468C5C59}" type="pres">
      <dgm:prSet presAssocID="{EFEFDB8B-5B79-44EA-9E28-FFA4D958855B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FEDAA565-D2BF-4E50-B411-08985479F0D0}" type="pres">
      <dgm:prSet presAssocID="{EFEFDB8B-5B79-44EA-9E28-FFA4D958855B}" presName="parentText" presStyleLbl="node1" presStyleIdx="0" presStyleCnt="4" custLinFactNeighborX="-13043" custLinFactNeighborY="6076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C2AF01-459B-45A0-84D3-9046919D68D1}" type="pres">
      <dgm:prSet presAssocID="{EFEFDB8B-5B79-44EA-9E28-FFA4D958855B}" presName="negativeSpace" presStyleCnt="0"/>
      <dgm:spPr/>
    </dgm:pt>
    <dgm:pt modelId="{4480A726-60EB-4E9F-A08D-F92F4155FF50}" type="pres">
      <dgm:prSet presAssocID="{EFEFDB8B-5B79-44EA-9E28-FFA4D958855B}" presName="childText" presStyleLbl="conFgAcc1" presStyleIdx="0" presStyleCnt="4" custLinFactY="12099" custLinFactNeighborX="1149" custLinFactNeighborY="100000">
        <dgm:presLayoutVars>
          <dgm:bulletEnabled val="1"/>
        </dgm:presLayoutVars>
      </dgm:prSet>
      <dgm:spPr/>
    </dgm:pt>
    <dgm:pt modelId="{032383A7-5406-47D6-B91D-0D48F962040C}" type="pres">
      <dgm:prSet presAssocID="{707D3194-662B-4EB8-97A5-1C6917E56C92}" presName="spaceBetweenRectangles" presStyleCnt="0"/>
      <dgm:spPr/>
    </dgm:pt>
    <dgm:pt modelId="{82E31927-004C-4C66-98B4-93AE6E283B9E}" type="pres">
      <dgm:prSet presAssocID="{2DF99EF0-7BF0-49E1-9BCD-F511BD26DBDE}" presName="parentLin" presStyleCnt="0"/>
      <dgm:spPr/>
    </dgm:pt>
    <dgm:pt modelId="{C4650E27-25B6-4958-A664-15FF6D5C0E8A}" type="pres">
      <dgm:prSet presAssocID="{2DF99EF0-7BF0-49E1-9BCD-F511BD26DBD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E4FFAD2-17B6-42F3-8674-B837B3FA3C76}" type="pres">
      <dgm:prSet presAssocID="{2DF99EF0-7BF0-49E1-9BCD-F511BD26DBDE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ED0FFB-97A2-40DB-B85F-5355CED8BD7D}" type="pres">
      <dgm:prSet presAssocID="{2DF99EF0-7BF0-49E1-9BCD-F511BD26DBDE}" presName="negativeSpace" presStyleCnt="0"/>
      <dgm:spPr/>
    </dgm:pt>
    <dgm:pt modelId="{05A9705A-A75D-4429-8305-64A8C95C6B3C}" type="pres">
      <dgm:prSet presAssocID="{2DF99EF0-7BF0-49E1-9BCD-F511BD26DBDE}" presName="childText" presStyleLbl="conFgAcc1" presStyleIdx="1" presStyleCnt="4">
        <dgm:presLayoutVars>
          <dgm:bulletEnabled val="1"/>
        </dgm:presLayoutVars>
      </dgm:prSet>
      <dgm:spPr/>
    </dgm:pt>
    <dgm:pt modelId="{077B87F5-B73A-428D-9A0F-402B04434FC1}" type="pres">
      <dgm:prSet presAssocID="{C2BE3774-F589-4402-A8D5-E05060A442E0}" presName="spaceBetweenRectangles" presStyleCnt="0"/>
      <dgm:spPr/>
    </dgm:pt>
    <dgm:pt modelId="{9E1573A2-1C58-4377-92D8-68017747E384}" type="pres">
      <dgm:prSet presAssocID="{7480E840-9B02-42A0-8B79-0E1B4166407B}" presName="parentLin" presStyleCnt="0"/>
      <dgm:spPr/>
    </dgm:pt>
    <dgm:pt modelId="{BFC71422-EF1F-4EA6-856E-C9DF21E2A6EA}" type="pres">
      <dgm:prSet presAssocID="{7480E840-9B02-42A0-8B79-0E1B4166407B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5BB9590C-BF6E-4EE9-ABAB-745CE08C930C}" type="pres">
      <dgm:prSet presAssocID="{7480E840-9B02-42A0-8B79-0E1B4166407B}" presName="parentText" presStyleLbl="node1" presStyleIdx="2" presStyleCnt="4" custLinFactNeighborX="7201" custLinFactNeighborY="-15939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BCB1D1-DAAD-4CEA-BF68-BE9DF96AF318}" type="pres">
      <dgm:prSet presAssocID="{7480E840-9B02-42A0-8B79-0E1B4166407B}" presName="negativeSpace" presStyleCnt="0"/>
      <dgm:spPr/>
    </dgm:pt>
    <dgm:pt modelId="{4D23D862-4DE9-4048-904B-0B260A61955C}" type="pres">
      <dgm:prSet presAssocID="{7480E840-9B02-42A0-8B79-0E1B4166407B}" presName="childText" presStyleLbl="conFgAcc1" presStyleIdx="2" presStyleCnt="4" custLinFactNeighborY="11275">
        <dgm:presLayoutVars>
          <dgm:bulletEnabled val="1"/>
        </dgm:presLayoutVars>
      </dgm:prSet>
      <dgm:spPr/>
    </dgm:pt>
    <dgm:pt modelId="{2F53F615-AC9F-408C-B98E-56140FDB2780}" type="pres">
      <dgm:prSet presAssocID="{55577243-AE23-47B9-8D80-BB126BC1802F}" presName="spaceBetweenRectangles" presStyleCnt="0"/>
      <dgm:spPr/>
    </dgm:pt>
    <dgm:pt modelId="{F7410471-9FDA-4AEA-A02F-29ADB06BFA95}" type="pres">
      <dgm:prSet presAssocID="{C4CFEAF5-023B-463A-A963-054CB8596542}" presName="parentLin" presStyleCnt="0"/>
      <dgm:spPr/>
    </dgm:pt>
    <dgm:pt modelId="{08928784-40EC-4E5B-BFE5-F458118AF37A}" type="pres">
      <dgm:prSet presAssocID="{C4CFEAF5-023B-463A-A963-054CB8596542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C5B0F599-D012-4C11-96A3-8ACB06426FF5}" type="pres">
      <dgm:prSet presAssocID="{C4CFEAF5-023B-463A-A963-054CB859654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3E570C-0013-43DA-8FF8-6AD2098716A0}" type="pres">
      <dgm:prSet presAssocID="{C4CFEAF5-023B-463A-A963-054CB8596542}" presName="negativeSpace" presStyleCnt="0"/>
      <dgm:spPr/>
    </dgm:pt>
    <dgm:pt modelId="{1C295263-D14B-4DDB-B35F-346104B2E1D9}" type="pres">
      <dgm:prSet presAssocID="{C4CFEAF5-023B-463A-A963-054CB859654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92F848B-B5FC-48E4-A732-7060399DC46D}" type="presOf" srcId="{7480E840-9B02-42A0-8B79-0E1B4166407B}" destId="{BFC71422-EF1F-4EA6-856E-C9DF21E2A6EA}" srcOrd="0" destOrd="0" presId="urn:microsoft.com/office/officeart/2005/8/layout/list1"/>
    <dgm:cxn modelId="{3E40011E-1138-4921-BFE6-7E00E25F86F0}" type="presOf" srcId="{C4CFEAF5-023B-463A-A963-054CB8596542}" destId="{C5B0F599-D012-4C11-96A3-8ACB06426FF5}" srcOrd="1" destOrd="0" presId="urn:microsoft.com/office/officeart/2005/8/layout/list1"/>
    <dgm:cxn modelId="{5B167037-E11F-4EF0-A55D-A9E024F2DC7C}" type="presOf" srcId="{EFEFDB8B-5B79-44EA-9E28-FFA4D958855B}" destId="{FEDAA565-D2BF-4E50-B411-08985479F0D0}" srcOrd="1" destOrd="0" presId="urn:microsoft.com/office/officeart/2005/8/layout/list1"/>
    <dgm:cxn modelId="{7E5712EC-F56C-4BFF-8629-DCA88C829E6C}" srcId="{936D66FE-C3FC-4741-B54A-E4CA5F0F133C}" destId="{7480E840-9B02-42A0-8B79-0E1B4166407B}" srcOrd="2" destOrd="0" parTransId="{61347C9C-947E-4B4F-84B5-78EF64AAB303}" sibTransId="{55577243-AE23-47B9-8D80-BB126BC1802F}"/>
    <dgm:cxn modelId="{EFC0FC1C-0E0F-411F-A4F5-805C7630EAE5}" srcId="{936D66FE-C3FC-4741-B54A-E4CA5F0F133C}" destId="{2DF99EF0-7BF0-49E1-9BCD-F511BD26DBDE}" srcOrd="1" destOrd="0" parTransId="{154596CC-B9E9-43AC-B1A2-5E08FA1F1A6E}" sibTransId="{C2BE3774-F589-4402-A8D5-E05060A442E0}"/>
    <dgm:cxn modelId="{46715174-8D75-45F3-865D-979F9A6CC17E}" srcId="{936D66FE-C3FC-4741-B54A-E4CA5F0F133C}" destId="{EFEFDB8B-5B79-44EA-9E28-FFA4D958855B}" srcOrd="0" destOrd="0" parTransId="{70E87823-9055-4D1D-814A-5CF2A26BAB07}" sibTransId="{707D3194-662B-4EB8-97A5-1C6917E56C92}"/>
    <dgm:cxn modelId="{8B032D05-BE52-4337-96B2-0A9DD0C7DCA3}" type="presOf" srcId="{2DF99EF0-7BF0-49E1-9BCD-F511BD26DBDE}" destId="{C4650E27-25B6-4958-A664-15FF6D5C0E8A}" srcOrd="0" destOrd="0" presId="urn:microsoft.com/office/officeart/2005/8/layout/list1"/>
    <dgm:cxn modelId="{1F3E35AD-E5C7-4738-A9BD-D332033AB8BF}" type="presOf" srcId="{936D66FE-C3FC-4741-B54A-E4CA5F0F133C}" destId="{F81941A8-AA88-4251-8951-51A583F94355}" srcOrd="0" destOrd="0" presId="urn:microsoft.com/office/officeart/2005/8/layout/list1"/>
    <dgm:cxn modelId="{7DF7C5D8-4681-4141-A6A1-75526F5D666A}" srcId="{936D66FE-C3FC-4741-B54A-E4CA5F0F133C}" destId="{C4CFEAF5-023B-463A-A963-054CB8596542}" srcOrd="3" destOrd="0" parTransId="{C69CEDD2-731B-4818-B4BE-4ACEAE693914}" sibTransId="{50B5CC04-4A19-4E4D-B00D-A748A28A38A9}"/>
    <dgm:cxn modelId="{8D7B6205-3C95-44CC-9CC2-A36C329329A5}" type="presOf" srcId="{C4CFEAF5-023B-463A-A963-054CB8596542}" destId="{08928784-40EC-4E5B-BFE5-F458118AF37A}" srcOrd="0" destOrd="0" presId="urn:microsoft.com/office/officeart/2005/8/layout/list1"/>
    <dgm:cxn modelId="{A00F4697-BCC6-4F59-8CBD-D3DB4C6F4348}" type="presOf" srcId="{7480E840-9B02-42A0-8B79-0E1B4166407B}" destId="{5BB9590C-BF6E-4EE9-ABAB-745CE08C930C}" srcOrd="1" destOrd="0" presId="urn:microsoft.com/office/officeart/2005/8/layout/list1"/>
    <dgm:cxn modelId="{5C858C32-342E-48B5-8DB1-1A031372E2F2}" type="presOf" srcId="{EFEFDB8B-5B79-44EA-9E28-FFA4D958855B}" destId="{93CB19CA-E37C-4910-8D0D-1BE2468C5C59}" srcOrd="0" destOrd="0" presId="urn:microsoft.com/office/officeart/2005/8/layout/list1"/>
    <dgm:cxn modelId="{CF5C51F3-5C72-4D82-A8D2-E0AB464971B6}" type="presOf" srcId="{2DF99EF0-7BF0-49E1-9BCD-F511BD26DBDE}" destId="{EE4FFAD2-17B6-42F3-8674-B837B3FA3C76}" srcOrd="1" destOrd="0" presId="urn:microsoft.com/office/officeart/2005/8/layout/list1"/>
    <dgm:cxn modelId="{5477543D-3515-41C0-8EE4-C99A53319D0A}" type="presParOf" srcId="{F81941A8-AA88-4251-8951-51A583F94355}" destId="{FF0586D6-FBD7-4D06-BC3D-F4FC79FF09B3}" srcOrd="0" destOrd="0" presId="urn:microsoft.com/office/officeart/2005/8/layout/list1"/>
    <dgm:cxn modelId="{4A2D5562-70EF-4712-93E9-BEDC3B3AD0DC}" type="presParOf" srcId="{FF0586D6-FBD7-4D06-BC3D-F4FC79FF09B3}" destId="{93CB19CA-E37C-4910-8D0D-1BE2468C5C59}" srcOrd="0" destOrd="0" presId="urn:microsoft.com/office/officeart/2005/8/layout/list1"/>
    <dgm:cxn modelId="{77120F30-8480-4251-8300-30EBC3D3EBD5}" type="presParOf" srcId="{FF0586D6-FBD7-4D06-BC3D-F4FC79FF09B3}" destId="{FEDAA565-D2BF-4E50-B411-08985479F0D0}" srcOrd="1" destOrd="0" presId="urn:microsoft.com/office/officeart/2005/8/layout/list1"/>
    <dgm:cxn modelId="{996065DE-A13D-4A3A-BED0-BBD8C56648C2}" type="presParOf" srcId="{F81941A8-AA88-4251-8951-51A583F94355}" destId="{48C2AF01-459B-45A0-84D3-9046919D68D1}" srcOrd="1" destOrd="0" presId="urn:microsoft.com/office/officeart/2005/8/layout/list1"/>
    <dgm:cxn modelId="{C509EB09-2CCB-4AA5-A2B0-020218EB43F5}" type="presParOf" srcId="{F81941A8-AA88-4251-8951-51A583F94355}" destId="{4480A726-60EB-4E9F-A08D-F92F4155FF50}" srcOrd="2" destOrd="0" presId="urn:microsoft.com/office/officeart/2005/8/layout/list1"/>
    <dgm:cxn modelId="{2C12CB32-2954-4924-A5B1-B13A930FF3FB}" type="presParOf" srcId="{F81941A8-AA88-4251-8951-51A583F94355}" destId="{032383A7-5406-47D6-B91D-0D48F962040C}" srcOrd="3" destOrd="0" presId="urn:microsoft.com/office/officeart/2005/8/layout/list1"/>
    <dgm:cxn modelId="{5586D05E-D24A-4302-A47B-8387A4FF4B49}" type="presParOf" srcId="{F81941A8-AA88-4251-8951-51A583F94355}" destId="{82E31927-004C-4C66-98B4-93AE6E283B9E}" srcOrd="4" destOrd="0" presId="urn:microsoft.com/office/officeart/2005/8/layout/list1"/>
    <dgm:cxn modelId="{D2777B18-BA36-4D89-A428-AC10DDAA3090}" type="presParOf" srcId="{82E31927-004C-4C66-98B4-93AE6E283B9E}" destId="{C4650E27-25B6-4958-A664-15FF6D5C0E8A}" srcOrd="0" destOrd="0" presId="urn:microsoft.com/office/officeart/2005/8/layout/list1"/>
    <dgm:cxn modelId="{FE312B2E-A9A8-40EC-BC0D-84E2310CD11D}" type="presParOf" srcId="{82E31927-004C-4C66-98B4-93AE6E283B9E}" destId="{EE4FFAD2-17B6-42F3-8674-B837B3FA3C76}" srcOrd="1" destOrd="0" presId="urn:microsoft.com/office/officeart/2005/8/layout/list1"/>
    <dgm:cxn modelId="{493BE232-F92C-4963-BDFA-8093C3BDBC2C}" type="presParOf" srcId="{F81941A8-AA88-4251-8951-51A583F94355}" destId="{D6ED0FFB-97A2-40DB-B85F-5355CED8BD7D}" srcOrd="5" destOrd="0" presId="urn:microsoft.com/office/officeart/2005/8/layout/list1"/>
    <dgm:cxn modelId="{F2C433D8-E161-4A1C-A31A-6E7E63B27D2B}" type="presParOf" srcId="{F81941A8-AA88-4251-8951-51A583F94355}" destId="{05A9705A-A75D-4429-8305-64A8C95C6B3C}" srcOrd="6" destOrd="0" presId="urn:microsoft.com/office/officeart/2005/8/layout/list1"/>
    <dgm:cxn modelId="{CCC5BDC7-E477-4E82-9349-F40370729423}" type="presParOf" srcId="{F81941A8-AA88-4251-8951-51A583F94355}" destId="{077B87F5-B73A-428D-9A0F-402B04434FC1}" srcOrd="7" destOrd="0" presId="urn:microsoft.com/office/officeart/2005/8/layout/list1"/>
    <dgm:cxn modelId="{F0431E72-B503-46B5-BB76-A14F500BA0C7}" type="presParOf" srcId="{F81941A8-AA88-4251-8951-51A583F94355}" destId="{9E1573A2-1C58-4377-92D8-68017747E384}" srcOrd="8" destOrd="0" presId="urn:microsoft.com/office/officeart/2005/8/layout/list1"/>
    <dgm:cxn modelId="{D97D2500-6F54-420E-A7B9-6C9E629F0CFA}" type="presParOf" srcId="{9E1573A2-1C58-4377-92D8-68017747E384}" destId="{BFC71422-EF1F-4EA6-856E-C9DF21E2A6EA}" srcOrd="0" destOrd="0" presId="urn:microsoft.com/office/officeart/2005/8/layout/list1"/>
    <dgm:cxn modelId="{043B0D3E-2BB8-4920-8C45-E5CC663A6045}" type="presParOf" srcId="{9E1573A2-1C58-4377-92D8-68017747E384}" destId="{5BB9590C-BF6E-4EE9-ABAB-745CE08C930C}" srcOrd="1" destOrd="0" presId="urn:microsoft.com/office/officeart/2005/8/layout/list1"/>
    <dgm:cxn modelId="{CEE3A199-AEBA-4A3B-8FFA-54CCE2617BDF}" type="presParOf" srcId="{F81941A8-AA88-4251-8951-51A583F94355}" destId="{9CBCB1D1-DAAD-4CEA-BF68-BE9DF96AF318}" srcOrd="9" destOrd="0" presId="urn:microsoft.com/office/officeart/2005/8/layout/list1"/>
    <dgm:cxn modelId="{864F79C3-BE88-416A-9B45-A57BA2251DB1}" type="presParOf" srcId="{F81941A8-AA88-4251-8951-51A583F94355}" destId="{4D23D862-4DE9-4048-904B-0B260A61955C}" srcOrd="10" destOrd="0" presId="urn:microsoft.com/office/officeart/2005/8/layout/list1"/>
    <dgm:cxn modelId="{30F469C4-E8A5-43AA-97DC-DF5C63BCFC11}" type="presParOf" srcId="{F81941A8-AA88-4251-8951-51A583F94355}" destId="{2F53F615-AC9F-408C-B98E-56140FDB2780}" srcOrd="11" destOrd="0" presId="urn:microsoft.com/office/officeart/2005/8/layout/list1"/>
    <dgm:cxn modelId="{803CF61D-5B1B-4E04-B194-FCEF0063FFDA}" type="presParOf" srcId="{F81941A8-AA88-4251-8951-51A583F94355}" destId="{F7410471-9FDA-4AEA-A02F-29ADB06BFA95}" srcOrd="12" destOrd="0" presId="urn:microsoft.com/office/officeart/2005/8/layout/list1"/>
    <dgm:cxn modelId="{C5156440-ECEB-4A74-811B-91D991CC41A1}" type="presParOf" srcId="{F7410471-9FDA-4AEA-A02F-29ADB06BFA95}" destId="{08928784-40EC-4E5B-BFE5-F458118AF37A}" srcOrd="0" destOrd="0" presId="urn:microsoft.com/office/officeart/2005/8/layout/list1"/>
    <dgm:cxn modelId="{B2D3D7BE-8FFC-4E7E-9EED-3C17D28E3DC7}" type="presParOf" srcId="{F7410471-9FDA-4AEA-A02F-29ADB06BFA95}" destId="{C5B0F599-D012-4C11-96A3-8ACB06426FF5}" srcOrd="1" destOrd="0" presId="urn:microsoft.com/office/officeart/2005/8/layout/list1"/>
    <dgm:cxn modelId="{8C71BB76-3BB2-40F6-8C5E-5AEA7BED585C}" type="presParOf" srcId="{F81941A8-AA88-4251-8951-51A583F94355}" destId="{4B3E570C-0013-43DA-8FF8-6AD2098716A0}" srcOrd="13" destOrd="0" presId="urn:microsoft.com/office/officeart/2005/8/layout/list1"/>
    <dgm:cxn modelId="{0162B7F4-EC7C-43AD-81D0-6A6CE125F5BE}" type="presParOf" srcId="{F81941A8-AA88-4251-8951-51A583F94355}" destId="{1C295263-D14B-4DDB-B35F-346104B2E1D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0A726-60EB-4E9F-A08D-F92F4155FF50}">
      <dsp:nvSpPr>
        <dsp:cNvPr id="0" name=""/>
        <dsp:cNvSpPr/>
      </dsp:nvSpPr>
      <dsp:spPr>
        <a:xfrm>
          <a:off x="0" y="532578"/>
          <a:ext cx="7391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EDAA565-D2BF-4E50-B411-08985479F0D0}">
      <dsp:nvSpPr>
        <dsp:cNvPr id="0" name=""/>
        <dsp:cNvSpPr/>
      </dsp:nvSpPr>
      <dsp:spPr>
        <a:xfrm>
          <a:off x="321366" y="104272"/>
          <a:ext cx="5173980" cy="59040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>
              <a:latin typeface="Arial" panose="020B0604020202020204" pitchFamily="34" charset="0"/>
              <a:cs typeface="Arial" panose="020B0604020202020204" pitchFamily="34" charset="0"/>
            </a:rPr>
            <a:t>Noise</a:t>
          </a:r>
        </a:p>
      </dsp:txBody>
      <dsp:txXfrm>
        <a:off x="350187" y="133093"/>
        <a:ext cx="5116338" cy="532758"/>
      </dsp:txXfrm>
    </dsp:sp>
    <dsp:sp modelId="{05A9705A-A75D-4429-8305-64A8C95C6B3C}">
      <dsp:nvSpPr>
        <dsp:cNvPr id="0" name=""/>
        <dsp:cNvSpPr/>
      </dsp:nvSpPr>
      <dsp:spPr>
        <a:xfrm>
          <a:off x="0" y="1270799"/>
          <a:ext cx="7391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E4FFAD2-17B6-42F3-8674-B837B3FA3C76}">
      <dsp:nvSpPr>
        <dsp:cNvPr id="0" name=""/>
        <dsp:cNvSpPr/>
      </dsp:nvSpPr>
      <dsp:spPr>
        <a:xfrm>
          <a:off x="369570" y="975599"/>
          <a:ext cx="5173980" cy="59040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>
              <a:latin typeface="Arial" panose="020B0604020202020204" pitchFamily="34" charset="0"/>
              <a:cs typeface="Arial" panose="020B0604020202020204" pitchFamily="34" charset="0"/>
            </a:rPr>
            <a:t>Outliers</a:t>
          </a:r>
        </a:p>
      </dsp:txBody>
      <dsp:txXfrm>
        <a:off x="398391" y="1004420"/>
        <a:ext cx="5116338" cy="532758"/>
      </dsp:txXfrm>
    </dsp:sp>
    <dsp:sp modelId="{4D23D862-4DE9-4048-904B-0B260A61955C}">
      <dsp:nvSpPr>
        <dsp:cNvPr id="0" name=""/>
        <dsp:cNvSpPr/>
      </dsp:nvSpPr>
      <dsp:spPr>
        <a:xfrm>
          <a:off x="0" y="2190177"/>
          <a:ext cx="7391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B9590C-BF6E-4EE9-ABAB-745CE08C930C}">
      <dsp:nvSpPr>
        <dsp:cNvPr id="0" name=""/>
        <dsp:cNvSpPr/>
      </dsp:nvSpPr>
      <dsp:spPr>
        <a:xfrm>
          <a:off x="396182" y="1788696"/>
          <a:ext cx="5173980" cy="59040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6"/>
          </a:solidFill>
          <a:prstDash val="solid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i="1" kern="1200" dirty="0">
              <a:latin typeface="Arial" panose="020B0604020202020204" pitchFamily="34" charset="0"/>
              <a:cs typeface="Arial" panose="020B0604020202020204" pitchFamily="34" charset="0"/>
            </a:rPr>
            <a:t>Missing Value</a:t>
          </a:r>
        </a:p>
      </dsp:txBody>
      <dsp:txXfrm>
        <a:off x="425003" y="1817517"/>
        <a:ext cx="5116338" cy="532758"/>
      </dsp:txXfrm>
    </dsp:sp>
    <dsp:sp modelId="{1C295263-D14B-4DDB-B35F-346104B2E1D9}">
      <dsp:nvSpPr>
        <dsp:cNvPr id="0" name=""/>
        <dsp:cNvSpPr/>
      </dsp:nvSpPr>
      <dsp:spPr>
        <a:xfrm>
          <a:off x="0" y="3085200"/>
          <a:ext cx="7391400" cy="50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5B0F599-D012-4C11-96A3-8ACB06426FF5}">
      <dsp:nvSpPr>
        <dsp:cNvPr id="0" name=""/>
        <dsp:cNvSpPr/>
      </dsp:nvSpPr>
      <dsp:spPr>
        <a:xfrm>
          <a:off x="369570" y="2790000"/>
          <a:ext cx="5173980" cy="590400"/>
        </a:xfrm>
        <a:prstGeom prst="roundRect">
          <a:avLst/>
        </a:prstGeom>
        <a:solidFill>
          <a:schemeClr val="lt1"/>
        </a:solidFill>
        <a:ln w="25400" cap="flat" cmpd="sng" algn="ctr">
          <a:solidFill>
            <a:schemeClr val="accent5"/>
          </a:solidFill>
          <a:prstDash val="solid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195564" tIns="0" rIns="195564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Arial" panose="020B0604020202020204" pitchFamily="34" charset="0"/>
              <a:cs typeface="Arial" panose="020B0604020202020204" pitchFamily="34" charset="0"/>
            </a:rPr>
            <a:t>Duplicate</a:t>
          </a:r>
        </a:p>
      </dsp:txBody>
      <dsp:txXfrm>
        <a:off x="398391" y="2818821"/>
        <a:ext cx="511633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BD5F048-A980-4F04-B1B4-227C3E7B85A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C4C3CF4-A6D8-460B-8321-2A85B55AA08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A2E8FA8-0519-4A0E-AFA9-D6640C951AA5}" type="datetimeFigureOut">
              <a:rPr lang="id-ID"/>
              <a:pPr>
                <a:defRPr/>
              </a:pPr>
              <a:t>25/02/2025</a:t>
            </a:fld>
            <a:endParaRPr lang="id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xmlns="" id="{403E6C4D-631C-4D28-ADB7-79830A1236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xmlns="" id="{A66A517E-4A30-4E42-903E-CA0208D0A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128804D-2D19-4C5C-87B1-B5D23943C14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AE1E36-AC08-4F34-904E-E48C72A58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09292BE-5D9E-475F-B50A-28BD3A4EEABF}" type="slidenum">
              <a:rPr lang="id-ID" altLang="id-ID"/>
              <a:pPr>
                <a:defRPr/>
              </a:pPr>
              <a:t>‹#›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853592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xmlns="" id="{65CDD198-0B25-41FA-B2D0-3C5E3DC4F4B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xmlns="" id="{7B0C0617-0CDE-4CDF-B7E6-D660942520D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xmlns="" id="{D6188EC5-0335-44F8-9D92-E8CE52BED7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B9E2D0-50D5-468B-8777-7CB366CC4323}" type="slidenum">
              <a:rPr lang="id-ID" altLang="id-ID" smtClean="0"/>
              <a:pPr>
                <a:spcBef>
                  <a:spcPct val="0"/>
                </a:spcBef>
              </a:pPr>
              <a:t>2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686013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xmlns="" id="{F057821C-4E2E-4797-8BA2-74C91F6F725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Notes Placeholder 2">
            <a:extLst>
              <a:ext uri="{FF2B5EF4-FFF2-40B4-BE49-F238E27FC236}">
                <a16:creationId xmlns:a16="http://schemas.microsoft.com/office/drawing/2014/main" xmlns="" id="{F21ED125-F294-459D-BA2C-67C836FB8E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xmlns="" id="{76B9E6CE-4741-4964-9A23-2DDEA99A0E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AB40FA8-41CB-4BEA-AC99-8329EBBFACFE}" type="slidenum">
              <a:rPr lang="id-ID" altLang="id-ID" smtClean="0"/>
              <a:pPr>
                <a:spcBef>
                  <a:spcPct val="0"/>
                </a:spcBef>
              </a:pPr>
              <a:t>11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421975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xmlns="" id="{4117302A-73C4-4646-80D8-B019F722D8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xmlns="" id="{3032FD9E-F20C-47B7-A9AF-F5E1043698B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xmlns="" id="{C8766245-87CE-4488-9B7F-2B2DA3DF2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5B4BCA-6D80-4940-A297-5A9CCBA1842D}" type="slidenum">
              <a:rPr lang="id-ID" altLang="id-ID" smtClean="0"/>
              <a:pPr>
                <a:spcBef>
                  <a:spcPct val="0"/>
                </a:spcBef>
              </a:pPr>
              <a:t>12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4553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xmlns="" id="{8AB805B8-8A7B-48D5-B3CA-4C56ADE50C3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xmlns="" id="{F6F485E9-259D-4C77-8435-B68184DC7BD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xmlns="" id="{DC693933-545E-4133-B5C2-8F0EE06A6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B39ECE-79B0-4A0D-9F63-4DF785802D41}" type="slidenum">
              <a:rPr lang="id-ID" altLang="id-ID" smtClean="0"/>
              <a:pPr>
                <a:spcBef>
                  <a:spcPct val="0"/>
                </a:spcBef>
              </a:pPr>
              <a:t>13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0284037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xmlns="" id="{67B1E30A-0717-4950-8BDF-2BB7E29D07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xmlns="" id="{D9D9F862-C73C-449D-A0D1-E335B2F5D5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xmlns="" id="{9B3BE338-1DE8-42FD-9944-24CA8B61A1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C8F6C67-DA30-404A-915D-EACEDAC2BD46}" type="slidenum">
              <a:rPr lang="id-ID" altLang="id-ID" smtClean="0"/>
              <a:pPr>
                <a:spcBef>
                  <a:spcPct val="0"/>
                </a:spcBef>
              </a:pPr>
              <a:t>14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833008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xmlns="" id="{71404B8B-684B-4861-A0FD-02AE196A7D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xmlns="" id="{756CE124-A403-48C6-9202-EA4FAA0630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xmlns="" id="{A2DF04EC-491A-433E-A899-E4451B455A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6B71C5-A666-4383-9D77-3BF3086605A9}" type="slidenum">
              <a:rPr lang="id-ID" altLang="id-ID" smtClean="0"/>
              <a:pPr>
                <a:spcBef>
                  <a:spcPct val="0"/>
                </a:spcBef>
              </a:pPr>
              <a:t>15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071042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xmlns="" id="{AF18CBD2-AC85-45AF-BA8B-F2B24BC01D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xmlns="" id="{265AE685-5B6A-4712-A04B-38B012AFB7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xmlns="" id="{DFA0E70C-F2E5-4D4D-8A88-A98CDFFB1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A46E4-5D75-4B41-A916-CF3CF7AD4535}" type="slidenum">
              <a:rPr lang="id-ID" altLang="id-ID" smtClean="0"/>
              <a:pPr>
                <a:spcBef>
                  <a:spcPct val="0"/>
                </a:spcBef>
              </a:pPr>
              <a:t>16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378138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xmlns="" id="{AF18CBD2-AC85-45AF-BA8B-F2B24BC01DE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xmlns="" id="{265AE685-5B6A-4712-A04B-38B012AFB7C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xmlns="" id="{DFA0E70C-F2E5-4D4D-8A88-A98CDFFB1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EA46E4-5D75-4B41-A916-CF3CF7AD4535}" type="slidenum">
              <a:rPr lang="id-ID" altLang="id-ID" smtClean="0"/>
              <a:pPr>
                <a:spcBef>
                  <a:spcPct val="0"/>
                </a:spcBef>
              </a:pPr>
              <a:t>17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917254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xmlns="" id="{FBFEBDF3-81F7-4B18-BB6F-CCC122075F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xmlns="" id="{5B6B49F6-D479-4B7B-8408-274F524852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xmlns="" id="{73F42390-4315-4F9D-B73E-B88ADCBA03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EE01417-B433-4B50-9EBA-B4CE2BF683F2}" type="slidenum">
              <a:rPr lang="id-ID" altLang="id-ID" smtClean="0"/>
              <a:pPr>
                <a:spcBef>
                  <a:spcPct val="0"/>
                </a:spcBef>
              </a:pPr>
              <a:t>3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098657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xmlns="" id="{AE43790D-8A9E-4D61-92E2-653E90192C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xmlns="" id="{F7800D5A-578E-4E68-97FF-0C191F1A54A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xmlns="" id="{6E3CAEAD-AEBB-47EA-B1A2-3A1621A53E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C33A2B-F2B9-442E-937B-4CCE72618C53}" type="slidenum">
              <a:rPr lang="id-ID" altLang="id-ID" smtClean="0"/>
              <a:pPr>
                <a:spcBef>
                  <a:spcPct val="0"/>
                </a:spcBef>
              </a:pPr>
              <a:t>4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6552142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xmlns="" id="{C7DD5FB1-0729-47C6-B6BC-A177CBE6CD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xmlns="" id="{B78399CA-6950-48DE-9E45-50816B7E93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xmlns="" id="{8BEA9B0B-980D-415D-ADED-4245201444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C7CFB8-4336-4531-AF5E-D0DA8298BDC5}" type="slidenum">
              <a:rPr lang="id-ID" altLang="id-ID" smtClean="0"/>
              <a:pPr>
                <a:spcBef>
                  <a:spcPct val="0"/>
                </a:spcBef>
              </a:pPr>
              <a:t>5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902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xmlns="" id="{B908D7BB-F3AB-4685-889E-160EA90E059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xmlns="" id="{DB5E6710-B6A1-4F95-A063-BB53682D4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xmlns="" id="{351533F1-3C80-46B9-9892-269F413426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10B4FB-166A-4F0D-BF7B-A54D5BB97998}" type="slidenum">
              <a:rPr lang="id-ID" altLang="id-ID" smtClean="0"/>
              <a:pPr>
                <a:spcBef>
                  <a:spcPct val="0"/>
                </a:spcBef>
              </a:pPr>
              <a:t>6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3650744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xmlns="" id="{7CCCAD77-82C5-4BA7-902C-7BA0D228008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xmlns="" id="{F1990691-61C0-4347-8CA2-D4225DA8F2E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xmlns="" id="{AA050535-8EFC-4176-9108-039051585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90ABAF-1198-49ED-A1CD-D089AAE6758A}" type="slidenum">
              <a:rPr lang="id-ID" altLang="id-ID" smtClean="0"/>
              <a:pPr>
                <a:spcBef>
                  <a:spcPct val="0"/>
                </a:spcBef>
              </a:pPr>
              <a:t>7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1135184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xmlns="" id="{F7B94053-7C4B-4E06-A80D-F78FD005BE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xmlns="" id="{C14DFAF5-9E47-4430-A97C-F76E86792B8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 dirty="0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xmlns="" id="{A8613CF4-C0A4-4B67-B49F-F51FA2FC6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0D039A-197A-4AFF-AF0A-075F0F24BE8B}" type="slidenum">
              <a:rPr lang="id-ID" altLang="id-ID" smtClean="0"/>
              <a:pPr>
                <a:spcBef>
                  <a:spcPct val="0"/>
                </a:spcBef>
              </a:pPr>
              <a:t>8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447995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xmlns="" id="{12D54698-0CB2-40D3-A8FD-E1FC1F0397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xmlns="" id="{96A94752-46C9-4908-AF84-A2AA118ADA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xmlns="" id="{A9E89937-C088-4815-8D92-52AE95201C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9CCF78-2544-4B33-AC84-C4AA38EBD750}" type="slidenum">
              <a:rPr lang="id-ID" altLang="id-ID" smtClean="0"/>
              <a:pPr>
                <a:spcBef>
                  <a:spcPct val="0"/>
                </a:spcBef>
              </a:pPr>
              <a:t>9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217958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xmlns="" id="{BDF79B4C-FB38-4ED8-87C2-15726EBE17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xmlns="" id="{0F5E280E-C9C8-4486-88F6-5FF770C9556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d-ID" altLang="id-ID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xmlns="" id="{BE4E7D4C-1F5F-404B-8462-114B1844F6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E78836-C47A-48E5-B436-AA01D344129A}" type="slidenum">
              <a:rPr lang="id-ID" altLang="id-ID" smtClean="0"/>
              <a:pPr>
                <a:spcBef>
                  <a:spcPct val="0"/>
                </a:spcBef>
              </a:pPr>
              <a:t>10</a:t>
            </a:fld>
            <a:endParaRPr lang="id-ID" altLang="id-ID"/>
          </a:p>
        </p:txBody>
      </p:sp>
    </p:spTree>
    <p:extLst>
      <p:ext uri="{BB962C8B-B14F-4D97-AF65-F5344CB8AC3E}">
        <p14:creationId xmlns:p14="http://schemas.microsoft.com/office/powerpoint/2010/main" val="280443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1664344-B90D-4026-87AA-70E7FDDF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80CB3-EB12-4BE1-995A-A40CD0FF7659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45726A-65B0-4118-9D00-F85C27AF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0A285E-1F24-4B6C-ACD9-97EAFD444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28DF93-58F7-4B7B-994B-CD51F8455C9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49563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82C7B7-F257-419C-81D7-2DB0EC50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8BDB2-A9C4-40D3-9537-F6B1E7A95D29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1051CE-06CD-4DAA-B8DE-49C39B56A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4159B0-7A67-4F34-BBA1-7C60B3FC2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D60F8-34DC-4038-9222-08938910DE39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50931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0993A76-F0F1-4C1D-817C-224954995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5A873-DB6B-41A3-865C-160373DA62E9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AEA965-ACDB-438F-BE51-AED56B579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E44ADD3-76FE-4FD7-8766-915620E48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8088AD-1792-424C-BB7C-200AA43F99B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77949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A047EA-A5BB-4A88-8DA8-1C9E5621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9A0DDB-2A87-45B5-AE2D-1971A9F7A4D5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A0FC639-7F25-498D-9A08-2C3A39BE1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6047AAC-0F25-436C-B48A-DC7B0F9F1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4E17C1-9A27-4597-B347-649CED5FAC95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9966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BFA0F63-3928-4A16-9FB9-0E97F6577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FAA3B-0B12-41E7-A060-03E847D4B21B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305F01-D8C4-4B98-A288-92605CE4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424FCD-6D67-4118-A18A-1ECF5A063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77A36-DEC5-4D91-AC69-C65236B848B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46753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11AA800C-A717-4513-BB2B-4261C8410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52EB9-D27F-4876-8758-1D2184C70B4C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EE3D221-487D-4419-B5A3-B8680A505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8FAE4060-88DF-4645-893E-6D068A437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C8F2F-6B46-4B0A-B99D-5E7C18D06CE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88662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7F1E4A35-ACBF-4151-9BB3-25EB569E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6399C-9B4B-477C-AC2A-4F82CFB721C9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29F4CF5D-2701-4C71-982B-E23E5E88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80E7827-0DC2-4B4A-8441-199A383D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C6432-B39E-402E-BC19-C46313C64C2A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225361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4A97201C-25F7-4539-8376-967259F1E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D2F0E-B496-4E6B-A00B-804D50DC1F1B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B9396760-105F-45FE-BDE0-BEFA96E6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854A967A-79CA-403E-A186-68D30561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8B5C67-D096-46A8-BA7E-3B99F95AEFFF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45385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F753053D-7A83-4E38-936E-64C6E71C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0E7B38-927D-4D97-B2D0-D08D1653EC2A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D4F3DBBB-C89C-43C3-B971-08FF9567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10D6C454-72A1-455C-A52C-31B125913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3C6D6-E15B-474C-A87B-26DD35BFD668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88580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2A00C667-F391-44D0-8595-1B23AE1C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E616A-9DB0-4874-89A5-F6C41A139CAB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E45C6201-53C2-427F-960E-4DED14D0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874D3A6C-46E4-4B32-AA4A-88D8A58EB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8906F6-5CA1-4775-AC77-C213C1266A8C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162416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946B1E29-CCD0-4FEF-9D03-82A818846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B3BF2-442D-4481-AF6A-E9CB0A7E140E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0F31FE30-E6E6-4271-A626-0902CE17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E2E1F08-9B77-42EC-A97A-73D4676A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8D4C6-24D5-47B8-A106-0F2CB357A773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  <p:extLst>
      <p:ext uri="{BB962C8B-B14F-4D97-AF65-F5344CB8AC3E}">
        <p14:creationId xmlns:p14="http://schemas.microsoft.com/office/powerpoint/2010/main" val="355451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9F45C75F-29E6-4A08-988F-222873A20F7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8D841992-2EEE-4524-B603-9D327B50CA6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id-ID"/>
              <a:t>Click to edit Master text styles</a:t>
            </a:r>
          </a:p>
          <a:p>
            <a:pPr lvl="1"/>
            <a:r>
              <a:rPr lang="en-US" altLang="id-ID"/>
              <a:t>Second level</a:t>
            </a:r>
          </a:p>
          <a:p>
            <a:pPr lvl="2"/>
            <a:r>
              <a:rPr lang="en-US" altLang="id-ID"/>
              <a:t>Third level</a:t>
            </a:r>
          </a:p>
          <a:p>
            <a:pPr lvl="3"/>
            <a:r>
              <a:rPr lang="en-US" altLang="id-ID"/>
              <a:t>Fourth level</a:t>
            </a:r>
          </a:p>
          <a:p>
            <a:pPr lvl="4"/>
            <a:r>
              <a:rPr lang="en-US" altLang="id-ID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3867702-2E15-438F-8681-4B9684842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3CA602A-B74F-4011-816A-A3DE3A4B9045}" type="datetime1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C9D74B-5C4E-4D3B-99F7-83E0C3ABB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98C129-718D-486F-BEB1-90ABEE264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ADF5F43-ED65-4444-B64C-5221C8804F9B}" type="slidenum">
              <a:rPr lang="en-US" altLang="id-ID"/>
              <a:pPr>
                <a:defRPr/>
              </a:pPr>
              <a:t>‹#›</a:t>
            </a:fld>
            <a:endParaRPr lang="en-US" alt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extBox 1">
            <a:extLst>
              <a:ext uri="{FF2B5EF4-FFF2-40B4-BE49-F238E27FC236}">
                <a16:creationId xmlns:a16="http://schemas.microsoft.com/office/drawing/2014/main" xmlns="" id="{DA54B91A-B822-41C6-B00C-B95E43185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438400"/>
            <a:ext cx="8610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d-ID" b="1" dirty="0">
                <a:latin typeface="Arial" panose="020B0604020202020204" pitchFamily="34" charset="0"/>
              </a:rPr>
              <a:t>EKSPLORASI DATA &amp; DATA </a:t>
            </a:r>
            <a:r>
              <a:rPr lang="en-US" altLang="id-ID" b="1" dirty="0" smtClean="0">
                <a:latin typeface="Arial" panose="020B0604020202020204" pitchFamily="34" charset="0"/>
              </a:rPr>
              <a:t>WAREHOUSE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d-ID" b="1" dirty="0" smtClean="0">
                <a:latin typeface="Arial" panose="020B0604020202020204" pitchFamily="34" charset="0"/>
              </a:rPr>
              <a:t>  </a:t>
            </a:r>
            <a:endParaRPr lang="en-US" altLang="id-ID" b="1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d-ID" sz="1800" b="1" dirty="0">
                <a:latin typeface="Arial" panose="020B0604020202020204" pitchFamily="34" charset="0"/>
              </a:rPr>
              <a:t>PERTEMUAN </a:t>
            </a:r>
            <a:r>
              <a:rPr lang="en-US" altLang="id-ID" sz="1800" b="1" dirty="0" smtClean="0">
                <a:latin typeface="Arial" panose="020B0604020202020204" pitchFamily="34" charset="0"/>
              </a:rPr>
              <a:t>- 2</a:t>
            </a:r>
            <a:endParaRPr lang="en-US" altLang="id-ID" sz="1800" b="1" dirty="0">
              <a:latin typeface="Arial" panose="020B0604020202020204" pitchFamily="34" charset="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d-ID" sz="1800" b="1" dirty="0" smtClean="0">
                <a:latin typeface="Arial" panose="020B0604020202020204" pitchFamily="34" charset="0"/>
              </a:rPr>
              <a:t>JUMADIL NANGI</a:t>
            </a:r>
            <a:endParaRPr lang="en-US" altLang="id-ID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itle 5">
            <a:extLst>
              <a:ext uri="{FF2B5EF4-FFF2-40B4-BE49-F238E27FC236}">
                <a16:creationId xmlns:a16="http://schemas.microsoft.com/office/drawing/2014/main" xmlns="" id="{8E610323-4F25-4FFF-BD18-D9666F63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KUALITAS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84" name="Content Placeholder 5">
            <a:extLst>
              <a:ext uri="{FF2B5EF4-FFF2-40B4-BE49-F238E27FC236}">
                <a16:creationId xmlns:a16="http://schemas.microsoft.com/office/drawing/2014/main" xmlns="" id="{39BBA38E-B16D-43F1-B46C-6E8076E26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11276"/>
            <a:ext cx="8686800" cy="4614888"/>
          </a:xfrm>
        </p:spPr>
        <p:txBody>
          <a:bodyPr/>
          <a:lstStyle/>
          <a:p>
            <a:pPr marL="0" indent="0" algn="just">
              <a:buNone/>
            </a:pPr>
            <a:endParaRPr lang="id-ID" alt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E9DBEB5-99BF-4EE7-9823-0EB771910806}"/>
              </a:ext>
            </a:extLst>
          </p:cNvPr>
          <p:cNvSpPr/>
          <p:nvPr/>
        </p:nvSpPr>
        <p:spPr>
          <a:xfrm>
            <a:off x="5443583" y="2262700"/>
            <a:ext cx="2671762" cy="180797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just" eaLnBrk="1" hangingPunct="1">
              <a:defRPr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B2A51370-61CF-46E8-84FC-16E347FE498A}"/>
              </a:ext>
            </a:extLst>
          </p:cNvPr>
          <p:cNvSpPr/>
          <p:nvPr/>
        </p:nvSpPr>
        <p:spPr>
          <a:xfrm>
            <a:off x="3439788" y="3079212"/>
            <a:ext cx="1608799" cy="99146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Missing Value</a:t>
            </a:r>
            <a:endParaRPr lang="id-ID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xmlns="" id="{30943BFD-67DA-476B-81D1-1173C4FCD298}"/>
              </a:ext>
            </a:extLst>
          </p:cNvPr>
          <p:cNvSpPr/>
          <p:nvPr/>
        </p:nvSpPr>
        <p:spPr>
          <a:xfrm rot="19759619">
            <a:off x="4766741" y="2491086"/>
            <a:ext cx="557017" cy="75075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75FB0799-45E1-460E-8EA6-9EFA6A546E4F}"/>
              </a:ext>
            </a:extLst>
          </p:cNvPr>
          <p:cNvSpPr/>
          <p:nvPr/>
        </p:nvSpPr>
        <p:spPr>
          <a:xfrm rot="2115476">
            <a:off x="3139407" y="2589658"/>
            <a:ext cx="687383" cy="60854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xmlns="" id="{D04B6572-07EC-4858-8F71-03B601DDA1C6}"/>
              </a:ext>
            </a:extLst>
          </p:cNvPr>
          <p:cNvSpPr/>
          <p:nvPr/>
        </p:nvSpPr>
        <p:spPr>
          <a:xfrm>
            <a:off x="557211" y="2150767"/>
            <a:ext cx="2514600" cy="22452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terkumpul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diterapkan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semua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kasus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xmlns="" id="{BE627291-0628-4708-84A2-A8C2C0A63199}"/>
              </a:ext>
            </a:extLst>
          </p:cNvPr>
          <p:cNvSpPr/>
          <p:nvPr/>
        </p:nvSpPr>
        <p:spPr>
          <a:xfrm>
            <a:off x="3995488" y="4105090"/>
            <a:ext cx="559562" cy="502211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CC369BF-4D70-47FC-BAE9-B963C4CD23E1}"/>
              </a:ext>
            </a:extLst>
          </p:cNvPr>
          <p:cNvSpPr/>
          <p:nvPr/>
        </p:nvSpPr>
        <p:spPr>
          <a:xfrm>
            <a:off x="1814511" y="4655687"/>
            <a:ext cx="5105400" cy="158087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Handling;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Menghapus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Mengestimasi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missing value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Mengabaikan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missing value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itle 5">
            <a:extLst>
              <a:ext uri="{FF2B5EF4-FFF2-40B4-BE49-F238E27FC236}">
                <a16:creationId xmlns:a16="http://schemas.microsoft.com/office/drawing/2014/main" xmlns="" id="{3B637328-BA48-41B7-8BFC-7F62C56E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KUALITAS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2" name="Content Placeholder 5">
            <a:extLst>
              <a:ext uri="{FF2B5EF4-FFF2-40B4-BE49-F238E27FC236}">
                <a16:creationId xmlns:a16="http://schemas.microsoft.com/office/drawing/2014/main" xmlns="" id="{C605A38D-6F73-4383-8D3B-CD692AC17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/>
          <a:lstStyle/>
          <a:p>
            <a:pPr marL="0" indent="0" algn="just">
              <a:buNone/>
            </a:pPr>
            <a:endParaRPr lang="id-ID" alt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lowchart: Multidocument 1">
            <a:extLst>
              <a:ext uri="{FF2B5EF4-FFF2-40B4-BE49-F238E27FC236}">
                <a16:creationId xmlns:a16="http://schemas.microsoft.com/office/drawing/2014/main" xmlns="" id="{7088E6D7-6506-4737-88FE-A99DFE8DB37A}"/>
              </a:ext>
            </a:extLst>
          </p:cNvPr>
          <p:cNvSpPr/>
          <p:nvPr/>
        </p:nvSpPr>
        <p:spPr>
          <a:xfrm>
            <a:off x="745332" y="2872581"/>
            <a:ext cx="2438400" cy="1905000"/>
          </a:xfrm>
          <a:prstGeom prst="flowChartMulti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Duplicate data</a:t>
            </a:r>
            <a:endParaRPr lang="id-ID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: Top Corners Rounded 2">
            <a:extLst>
              <a:ext uri="{FF2B5EF4-FFF2-40B4-BE49-F238E27FC236}">
                <a16:creationId xmlns:a16="http://schemas.microsoft.com/office/drawing/2014/main" xmlns="" id="{2BCAAFC4-C3D4-448A-9895-AE230D6768C5}"/>
              </a:ext>
            </a:extLst>
          </p:cNvPr>
          <p:cNvSpPr/>
          <p:nvPr/>
        </p:nvSpPr>
        <p:spPr>
          <a:xfrm>
            <a:off x="3388518" y="2019299"/>
            <a:ext cx="3276600" cy="1447801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utama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ketika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menggabungkan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BDE8D01C-1147-47A9-8E3A-41AA75CF69D3}"/>
              </a:ext>
            </a:extLst>
          </p:cNvPr>
          <p:cNvSpPr/>
          <p:nvPr/>
        </p:nvSpPr>
        <p:spPr>
          <a:xfrm>
            <a:off x="3364705" y="3954511"/>
            <a:ext cx="3352800" cy="1447800"/>
          </a:xfrm>
          <a:prstGeom prst="round2Same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Data Cleaning</a:t>
            </a:r>
          </a:p>
          <a:p>
            <a:pPr algn="ctr"/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Menghilangkan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noise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konsisten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6" descr="Hasil gambar untuk duplicate data png">
            <a:extLst>
              <a:ext uri="{FF2B5EF4-FFF2-40B4-BE49-F238E27FC236}">
                <a16:creationId xmlns:a16="http://schemas.microsoft.com/office/drawing/2014/main" xmlns="" id="{CDDBC74F-5DE8-4F5D-8E28-1DF8627B4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68" y="1968455"/>
            <a:ext cx="1740695" cy="165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Hasil gambar untuk duplicate data png">
            <a:extLst>
              <a:ext uri="{FF2B5EF4-FFF2-40B4-BE49-F238E27FC236}">
                <a16:creationId xmlns:a16="http://schemas.microsoft.com/office/drawing/2014/main" xmlns="" id="{2430A3B2-4AE5-42A9-8127-9C763628A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9905" y="3744867"/>
            <a:ext cx="1740695" cy="1657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itle 5">
            <a:extLst>
              <a:ext uri="{FF2B5EF4-FFF2-40B4-BE49-F238E27FC236}">
                <a16:creationId xmlns:a16="http://schemas.microsoft.com/office/drawing/2014/main" xmlns="" id="{EB2003A4-2311-4197-A77C-345E284F6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STATISTIKA RINGKASAN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80" name="Content Placeholder 5">
            <a:extLst>
              <a:ext uri="{FF2B5EF4-FFF2-40B4-BE49-F238E27FC236}">
                <a16:creationId xmlns:a16="http://schemas.microsoft.com/office/drawing/2014/main" xmlns="" id="{5F8EB987-3250-47A0-9455-C5D7011F4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endParaRPr lang="en-US" altLang="id-ID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id-ID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lang="id-ID" alt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213E32F7-7FCC-4FA6-BA1C-2EAF8EA938F5}"/>
              </a:ext>
            </a:extLst>
          </p:cNvPr>
          <p:cNvSpPr txBox="1"/>
          <p:nvPr/>
        </p:nvSpPr>
        <p:spPr>
          <a:xfrm>
            <a:off x="716756" y="1753443"/>
            <a:ext cx="7710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err="1"/>
              <a:t>Statistika</a:t>
            </a:r>
            <a:r>
              <a:rPr lang="en-US" sz="2800" dirty="0"/>
              <a:t> </a:t>
            </a:r>
            <a:r>
              <a:rPr lang="en-US" sz="2800" dirty="0" err="1"/>
              <a:t>ringkasan</a:t>
            </a:r>
            <a:r>
              <a:rPr lang="en-US" sz="2800" dirty="0"/>
              <a:t> </a:t>
            </a:r>
            <a:r>
              <a:rPr lang="en-US" sz="2800" dirty="0" err="1"/>
              <a:t>adalah</a:t>
            </a:r>
            <a:r>
              <a:rPr lang="en-US" sz="2800" dirty="0"/>
              <a:t> </a:t>
            </a:r>
            <a:r>
              <a:rPr lang="en-US" sz="2800" dirty="0" err="1"/>
              <a:t>sejumlah</a:t>
            </a:r>
            <a:r>
              <a:rPr lang="en-US" sz="2800" dirty="0"/>
              <a:t> </a:t>
            </a:r>
            <a:r>
              <a:rPr lang="en-US" sz="2800" dirty="0" err="1"/>
              <a:t>ringkasan</a:t>
            </a:r>
            <a:r>
              <a:rPr lang="en-US" sz="2800" dirty="0"/>
              <a:t> property </a:t>
            </a:r>
            <a:r>
              <a:rPr lang="en-US" sz="2800" dirty="0" err="1"/>
              <a:t>dari</a:t>
            </a:r>
            <a:r>
              <a:rPr lang="en-US" sz="2800" dirty="0"/>
              <a:t> data.</a:t>
            </a:r>
            <a:endParaRPr lang="id-ID" sz="28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xmlns="" id="{B3F14945-2A3A-470D-9A85-42B9FF6E2824}"/>
              </a:ext>
            </a:extLst>
          </p:cNvPr>
          <p:cNvSpPr/>
          <p:nvPr/>
        </p:nvSpPr>
        <p:spPr>
          <a:xfrm>
            <a:off x="745330" y="2936993"/>
            <a:ext cx="2455069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FREKUENSI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Presentase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muncul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id-ID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DC5E9EB2-830F-45DC-B4DF-40463275A628}"/>
              </a:ext>
            </a:extLst>
          </p:cNvPr>
          <p:cNvSpPr/>
          <p:nvPr/>
        </p:nvSpPr>
        <p:spPr>
          <a:xfrm>
            <a:off x="3488529" y="2936993"/>
            <a:ext cx="2455069" cy="13716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MODUS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atribut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yang paling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muncul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xmlns="" id="{12DC4406-CA79-4351-8AD7-5383CB86454A}"/>
              </a:ext>
            </a:extLst>
          </p:cNvPr>
          <p:cNvSpPr/>
          <p:nvPr/>
        </p:nvSpPr>
        <p:spPr>
          <a:xfrm>
            <a:off x="6231731" y="2936993"/>
            <a:ext cx="2455069" cy="129455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id-ID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5A8F797-9D82-4615-BBCE-FE48C8B8D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4902" y="3352311"/>
            <a:ext cx="1384698" cy="84190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xmlns="" id="{4588417E-B6CB-4C2D-B922-533C0B3B445E}"/>
              </a:ext>
            </a:extLst>
          </p:cNvPr>
          <p:cNvSpPr/>
          <p:nvPr/>
        </p:nvSpPr>
        <p:spPr>
          <a:xfrm>
            <a:off x="697707" y="4523650"/>
            <a:ext cx="2045494" cy="1115150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Jarak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min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xmlns="" id="{0DE11BB1-FACF-4D12-B9FF-0711224AC0BE}"/>
              </a:ext>
            </a:extLst>
          </p:cNvPr>
          <p:cNvSpPr/>
          <p:nvPr/>
        </p:nvSpPr>
        <p:spPr>
          <a:xfrm>
            <a:off x="3190872" y="4547561"/>
            <a:ext cx="3209927" cy="173100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MEDIAN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13AEC03B-B73B-4063-9C9A-003D8BE39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980" y="5094042"/>
            <a:ext cx="2523020" cy="1098085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xmlns="" id="{476355E5-3F23-426B-B0E3-74DE4DFB286B}"/>
              </a:ext>
            </a:extLst>
          </p:cNvPr>
          <p:cNvSpPr/>
          <p:nvPr/>
        </p:nvSpPr>
        <p:spPr>
          <a:xfrm>
            <a:off x="6636538" y="4603062"/>
            <a:ext cx="2126461" cy="134053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VARIANCE</a:t>
            </a: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82A3B7BA-54B6-48A6-BB2E-DBB12869B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907" y="5098804"/>
            <a:ext cx="1833567" cy="69297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5">
            <a:extLst>
              <a:ext uri="{FF2B5EF4-FFF2-40B4-BE49-F238E27FC236}">
                <a16:creationId xmlns:a16="http://schemas.microsoft.com/office/drawing/2014/main" xmlns="" id="{5B384533-010E-4965-8761-37833E7D2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VISUALISASI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628" name="Content Placeholder 5">
            <a:extLst>
              <a:ext uri="{FF2B5EF4-FFF2-40B4-BE49-F238E27FC236}">
                <a16:creationId xmlns:a16="http://schemas.microsoft.com/office/drawing/2014/main" xmlns="" id="{204617D3-8A22-4461-A18B-17DF7357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1"/>
            <a:ext cx="8001000" cy="2895600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salah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eksplorasi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data.</a:t>
            </a:r>
          </a:p>
          <a:p>
            <a:pPr marL="0" indent="0" algn="just">
              <a:buNone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Manfaat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data: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general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trends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mendeteksi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i="1" dirty="0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i="1" dirty="0">
                <a:latin typeface="Arial" panose="020B0604020202020204" pitchFamily="34" charset="0"/>
                <a:cs typeface="Arial" panose="020B0604020202020204" pitchFamily="34" charset="0"/>
              </a:rPr>
              <a:t>unusual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trends</a:t>
            </a:r>
          </a:p>
          <a:p>
            <a:pPr marL="0" indent="0">
              <a:buNone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ardrop 2">
            <a:extLst>
              <a:ext uri="{FF2B5EF4-FFF2-40B4-BE49-F238E27FC236}">
                <a16:creationId xmlns:a16="http://schemas.microsoft.com/office/drawing/2014/main" xmlns="" id="{1E556D17-19C4-4D65-8DD7-BA8373229B48}"/>
              </a:ext>
            </a:extLst>
          </p:cNvPr>
          <p:cNvSpPr/>
          <p:nvPr/>
        </p:nvSpPr>
        <p:spPr>
          <a:xfrm>
            <a:off x="3295647" y="4205290"/>
            <a:ext cx="2057400" cy="838200"/>
          </a:xfrm>
          <a:prstGeom prst="teardrop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xmlns="" id="{F566BB2A-9EA8-4A86-AA75-5D09A32DC72F}"/>
              </a:ext>
            </a:extLst>
          </p:cNvPr>
          <p:cNvSpPr/>
          <p:nvPr/>
        </p:nvSpPr>
        <p:spPr>
          <a:xfrm>
            <a:off x="661989" y="4205290"/>
            <a:ext cx="2057400" cy="838200"/>
          </a:xfrm>
          <a:prstGeom prst="teardrop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Boxplots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xmlns="" id="{41552E1E-8FDC-4882-A188-2B33C996327C}"/>
              </a:ext>
            </a:extLst>
          </p:cNvPr>
          <p:cNvSpPr/>
          <p:nvPr/>
        </p:nvSpPr>
        <p:spPr>
          <a:xfrm>
            <a:off x="6067422" y="4129089"/>
            <a:ext cx="2057400" cy="838200"/>
          </a:xfrm>
          <a:prstGeom prst="teardrop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5">
            <a:extLst>
              <a:ext uri="{FF2B5EF4-FFF2-40B4-BE49-F238E27FC236}">
                <a16:creationId xmlns:a16="http://schemas.microsoft.com/office/drawing/2014/main" xmlns="" id="{06FC972A-304B-45C9-8872-88208CDD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VISUALISASI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676" name="Content Placeholder 5">
            <a:extLst>
              <a:ext uri="{FF2B5EF4-FFF2-40B4-BE49-F238E27FC236}">
                <a16:creationId xmlns:a16="http://schemas.microsoft.com/office/drawing/2014/main" xmlns="" id="{679321A4-B593-4DC4-9C1D-6A126FD63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BOXPLOTS</a:t>
            </a:r>
          </a:p>
          <a:p>
            <a:pPr marL="0" indent="0">
              <a:buNone/>
            </a:pPr>
            <a:endParaRPr lang="id-ID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3231B074-6193-46D7-8675-8AB900C6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137" y="2287989"/>
            <a:ext cx="4614863" cy="3270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536E368-AFC5-4AAF-BD6B-A0F358A37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99" y="2247965"/>
            <a:ext cx="3995737" cy="33130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CFE17E1-103F-4C13-854E-F018C34F3534}"/>
              </a:ext>
            </a:extLst>
          </p:cNvPr>
          <p:cNvSpPr txBox="1"/>
          <p:nvPr/>
        </p:nvSpPr>
        <p:spPr>
          <a:xfrm>
            <a:off x="1066800" y="5683249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Bagian-bagian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boxplots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8B57867-625A-4719-9169-68B0EFE8A505}"/>
              </a:ext>
            </a:extLst>
          </p:cNvPr>
          <p:cNvSpPr txBox="1"/>
          <p:nvPr/>
        </p:nvSpPr>
        <p:spPr>
          <a:xfrm>
            <a:off x="4893468" y="559885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Boxplots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atribut</a:t>
            </a:r>
            <a:endParaRPr lang="id-ID" dirty="0"/>
          </a:p>
        </p:txBody>
      </p:sp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5">
            <a:extLst>
              <a:ext uri="{FF2B5EF4-FFF2-40B4-BE49-F238E27FC236}">
                <a16:creationId xmlns:a16="http://schemas.microsoft.com/office/drawing/2014/main" xmlns="" id="{E095510B-EC26-478B-8D89-C212652A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VISUALISASI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24" name="Content Placeholder 5">
            <a:extLst>
              <a:ext uri="{FF2B5EF4-FFF2-40B4-BE49-F238E27FC236}">
                <a16:creationId xmlns:a16="http://schemas.microsoft.com/office/drawing/2014/main" xmlns="" id="{0A631B24-727D-478D-85E6-533D6E638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id-ID" sz="2400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id-ID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9C913224-81E3-407F-90D9-BC94075DF942}"/>
              </a:ext>
            </a:extLst>
          </p:cNvPr>
          <p:cNvSpPr txBox="1"/>
          <p:nvPr/>
        </p:nvSpPr>
        <p:spPr>
          <a:xfrm>
            <a:off x="762000" y="2438400"/>
            <a:ext cx="406717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/>
              <a:t>Histogram </a:t>
            </a:r>
            <a:r>
              <a:rPr lang="en-US" sz="2000" dirty="0" err="1"/>
              <a:t>mendisribusikan</a:t>
            </a:r>
            <a:r>
              <a:rPr lang="en-US" sz="2000" dirty="0"/>
              <a:t> </a:t>
            </a:r>
            <a:r>
              <a:rPr lang="en-US" sz="2000" dirty="0" err="1"/>
              <a:t>nilai-nilai</a:t>
            </a:r>
            <a:r>
              <a:rPr lang="en-US" sz="2000" dirty="0"/>
              <a:t> 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 err="1"/>
              <a:t>Membagi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bin-bin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barplot</a:t>
            </a:r>
            <a:r>
              <a:rPr lang="en-US" sz="2000" dirty="0"/>
              <a:t> </a:t>
            </a:r>
            <a:r>
              <a:rPr lang="en-US" sz="2000" dirty="0" err="1"/>
              <a:t>menunjukan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bin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sz="2000" dirty="0"/>
              <a:t>Tinggi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bar </a:t>
            </a:r>
            <a:r>
              <a:rPr lang="en-US" sz="2000" dirty="0" err="1"/>
              <a:t>mengidentifikasikan</a:t>
            </a:r>
            <a:r>
              <a:rPr lang="en-US" sz="2000" dirty="0"/>
              <a:t> </a:t>
            </a:r>
            <a:r>
              <a:rPr lang="en-US" sz="2000" dirty="0" err="1"/>
              <a:t>jumlah</a:t>
            </a:r>
            <a:r>
              <a:rPr lang="en-US" sz="2000" dirty="0"/>
              <a:t> </a:t>
            </a:r>
            <a:r>
              <a:rPr lang="en-US" sz="2000" dirty="0" err="1"/>
              <a:t>objek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CC2027C-08AC-4067-8DBA-EEA74F5D0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4627" y="2438400"/>
            <a:ext cx="3593896" cy="2359629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5">
            <a:extLst>
              <a:ext uri="{FF2B5EF4-FFF2-40B4-BE49-F238E27FC236}">
                <a16:creationId xmlns:a16="http://schemas.microsoft.com/office/drawing/2014/main" xmlns="" id="{68ED9436-7BD3-4E07-9CB3-4975D86F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VISUALISASI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2" name="Content Placeholder 5">
            <a:extLst>
              <a:ext uri="{FF2B5EF4-FFF2-40B4-BE49-F238E27FC236}">
                <a16:creationId xmlns:a16="http://schemas.microsoft.com/office/drawing/2014/main" xmlns="" id="{CEEF9C74-18B1-4AD3-B751-42D160950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SCATTER PLOT</a:t>
            </a:r>
            <a:endParaRPr lang="id-ID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6BFAF0D7-0EAE-4302-AA30-27A74C83E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892" y="2140080"/>
            <a:ext cx="4787796" cy="36511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4290BE5-3259-423C-A277-8D40F1E35011}"/>
              </a:ext>
            </a:extLst>
          </p:cNvPr>
          <p:cNvSpPr txBox="1"/>
          <p:nvPr/>
        </p:nvSpPr>
        <p:spPr>
          <a:xfrm>
            <a:off x="457200" y="2362200"/>
            <a:ext cx="358140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err="1"/>
              <a:t>Nilai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menentukan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ditunjukan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 </a:t>
            </a:r>
            <a:r>
              <a:rPr lang="en-US" sz="2000" dirty="0" err="1"/>
              <a:t>maupun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yang </a:t>
            </a:r>
            <a:r>
              <a:rPr lang="en-US" sz="2000" dirty="0" err="1"/>
              <a:t>berbeda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  <a:r>
              <a:rPr lang="en-US" sz="2000" dirty="0" err="1"/>
              <a:t>lainnya</a:t>
            </a:r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 </a:t>
            </a:r>
            <a:r>
              <a:rPr lang="en-US" sz="2000" dirty="0" err="1"/>
              <a:t>hubungan</a:t>
            </a:r>
            <a:r>
              <a:rPr lang="en-US" sz="2000" dirty="0"/>
              <a:t>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pasangan</a:t>
            </a:r>
            <a:r>
              <a:rPr lang="en-US" sz="2000" dirty="0"/>
              <a:t> </a:t>
            </a:r>
            <a:r>
              <a:rPr lang="en-US" sz="2000" dirty="0" err="1"/>
              <a:t>atribut</a:t>
            </a:r>
            <a:r>
              <a:rPr lang="en-US" sz="2000" dirty="0"/>
              <a:t>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id-ID" dirty="0"/>
          </a:p>
        </p:txBody>
      </p:sp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C:\Users\arsil\Desktop\Smartcreative2.jpg">
            <a:extLst>
              <a:ext uri="{FF2B5EF4-FFF2-40B4-BE49-F238E27FC236}">
                <a16:creationId xmlns:a16="http://schemas.microsoft.com/office/drawing/2014/main" xmlns="" id="{6322F214-D24C-4B62-B39A-154F668AA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725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Title 5">
            <a:extLst>
              <a:ext uri="{FF2B5EF4-FFF2-40B4-BE49-F238E27FC236}">
                <a16:creationId xmlns:a16="http://schemas.microsoft.com/office/drawing/2014/main" xmlns="" id="{68ED9436-7BD3-4E07-9CB3-4975D86F0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EA63538-11F9-41F8-8855-6A1B563D0206}"/>
              </a:ext>
            </a:extLst>
          </p:cNvPr>
          <p:cNvSpPr txBox="1"/>
          <p:nvPr/>
        </p:nvSpPr>
        <p:spPr>
          <a:xfrm>
            <a:off x="533400" y="2362200"/>
            <a:ext cx="822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cs typeface="Arial" panose="020B0604020202020204" pitchFamily="34" charset="0"/>
              </a:rPr>
              <a:t>TERIMA KASIH </a:t>
            </a:r>
            <a:r>
              <a:rPr lang="en-US" sz="6600" dirty="0"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id-ID" sz="66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662586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itle 5">
            <a:extLst>
              <a:ext uri="{FF2B5EF4-FFF2-40B4-BE49-F238E27FC236}">
                <a16:creationId xmlns:a16="http://schemas.microsoft.com/office/drawing/2014/main" xmlns="" id="{6A0AC7C9-C99C-48C9-B35A-6EF9396A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KEMAMPUAN AKHIR YANG DIHARAPKAN</a:t>
            </a:r>
          </a:p>
        </p:txBody>
      </p:sp>
      <p:sp>
        <p:nvSpPr>
          <p:cNvPr id="4100" name="Content Placeholder 5">
            <a:extLst>
              <a:ext uri="{FF2B5EF4-FFF2-40B4-BE49-F238E27FC236}">
                <a16:creationId xmlns:a16="http://schemas.microsoft.com/office/drawing/2014/main" xmlns="" id="{F6972F88-638D-473A-8000-4ED046E2E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068763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id-ID" dirty="0" err="1">
                <a:latin typeface="Arial" panose="020B0604020202020204" pitchFamily="34" charset="0"/>
                <a:cs typeface="Arial" panose="020B0604020202020204" pitchFamily="34" charset="0"/>
              </a:rPr>
              <a:t>Mahasiswa</a:t>
            </a:r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>
                <a:latin typeface="Arial" panose="020B0604020202020204" pitchFamily="34" charset="0"/>
                <a:cs typeface="Arial" panose="020B0604020202020204" pitchFamily="34" charset="0"/>
              </a:rPr>
              <a:t>mampu</a:t>
            </a:r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dirty="0" err="1">
                <a:latin typeface="Arial" panose="020B0604020202020204" pitchFamily="34" charset="0"/>
                <a:cs typeface="Arial" panose="020B0604020202020204" pitchFamily="34" charset="0"/>
              </a:rPr>
              <a:t>mengeksplorasi</a:t>
            </a:r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 data, </a:t>
            </a:r>
            <a:r>
              <a:rPr lang="en-US" dirty="0" err="1"/>
              <a:t>mengetahui</a:t>
            </a:r>
            <a:r>
              <a:rPr lang="en-US" dirty="0"/>
              <a:t> </a:t>
            </a:r>
            <a:r>
              <a:rPr lang="en-US" dirty="0" err="1"/>
              <a:t>adanya</a:t>
            </a:r>
            <a:r>
              <a:rPr lang="en-US" dirty="0"/>
              <a:t> </a:t>
            </a:r>
            <a:r>
              <a:rPr lang="en-US" i="1" dirty="0"/>
              <a:t>missing</a:t>
            </a:r>
            <a:r>
              <a:rPr lang="en-US" dirty="0"/>
              <a:t> data values, </a:t>
            </a:r>
            <a:r>
              <a:rPr lang="en-US" dirty="0" err="1"/>
              <a:t>dan</a:t>
            </a:r>
            <a:r>
              <a:rPr lang="en-US" dirty="0"/>
              <a:t> data noisy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mengatasinya</a:t>
            </a:r>
            <a:r>
              <a:rPr lang="en-US" dirty="0"/>
              <a:t> </a:t>
            </a:r>
            <a:endParaRPr lang="id-ID" dirty="0"/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id-ID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d-ID" altLang="id-ID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d-ID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asil gambar untuk data png">
            <a:extLst>
              <a:ext uri="{FF2B5EF4-FFF2-40B4-BE49-F238E27FC236}">
                <a16:creationId xmlns:a16="http://schemas.microsoft.com/office/drawing/2014/main" xmlns="" id="{05680F3A-EBCE-4C72-A82C-6E3C2FC28F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434" y="3185318"/>
            <a:ext cx="5735731" cy="330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5">
            <a:extLst>
              <a:ext uri="{FF2B5EF4-FFF2-40B4-BE49-F238E27FC236}">
                <a16:creationId xmlns:a16="http://schemas.microsoft.com/office/drawing/2014/main" xmlns="" id="{CFE6F888-1F86-4553-8954-AA2C3BE7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>
                <a:latin typeface="Arial" panose="020B0604020202020204" pitchFamily="34" charset="0"/>
                <a:cs typeface="Arial" panose="020B0604020202020204" pitchFamily="34" charset="0"/>
              </a:rPr>
              <a:t>EKSPLORASI DATA</a:t>
            </a:r>
            <a:endParaRPr lang="id-ID" altLang="id-ID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0" name="Content Placeholder 5">
            <a:extLst>
              <a:ext uri="{FF2B5EF4-FFF2-40B4-BE49-F238E27FC236}">
                <a16:creationId xmlns:a16="http://schemas.microsoft.com/office/drawing/2014/main" xmlns="" id="{F032CD4A-6252-422F-AFD7-F305F24E5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25" y="1712913"/>
            <a:ext cx="8747125" cy="4860925"/>
          </a:xfrm>
        </p:spPr>
        <p:txBody>
          <a:bodyPr/>
          <a:lstStyle/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Eksplorasi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langkah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memahami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sebelum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praproses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ekplorasi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menyeleksi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teknik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pemrosesan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dataset yang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dimiliki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  <a:defRPr/>
            </a:pP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Hal-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harus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diperhatikan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indent="-457200" algn="just">
              <a:buFont typeface="+mj-lt"/>
              <a:buAutoNum type="alphaLcPeriod"/>
              <a:defRPr/>
            </a:pP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Tipe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marL="457200" indent="-457200" algn="just">
              <a:buFont typeface="+mj-lt"/>
              <a:buAutoNum type="alphaLcPeriod"/>
              <a:defRPr/>
            </a:pP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Kualitas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data</a:t>
            </a:r>
          </a:p>
          <a:p>
            <a:pPr marL="457200" indent="-457200" algn="just">
              <a:buFont typeface="+mj-lt"/>
              <a:buAutoNum type="alphaLcPeriod"/>
              <a:defRPr/>
            </a:pP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Statistika</a:t>
            </a:r>
            <a:r>
              <a:rPr lang="en-US" altLang="id-ID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ringkasan</a:t>
            </a: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lphaLcPeriod"/>
              <a:defRPr/>
            </a:pPr>
            <a:r>
              <a:rPr lang="en-US" altLang="id-ID" sz="2200" dirty="0" err="1"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9" name="Picture 8" descr="Hasil gambar untuk data png">
            <a:extLst>
              <a:ext uri="{FF2B5EF4-FFF2-40B4-BE49-F238E27FC236}">
                <a16:creationId xmlns:a16="http://schemas.microsoft.com/office/drawing/2014/main" xmlns="" id="{C35570A9-E616-4C54-AEFB-0C2BD1D9B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57575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itle 5">
            <a:extLst>
              <a:ext uri="{FF2B5EF4-FFF2-40B4-BE49-F238E27FC236}">
                <a16:creationId xmlns:a16="http://schemas.microsoft.com/office/drawing/2014/main" xmlns="" id="{108EF7FA-DED2-4A46-B609-07DD2BED8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1008062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600" dirty="0">
                <a:latin typeface="Arial" panose="020B0604020202020204" pitchFamily="34" charset="0"/>
                <a:cs typeface="Arial" panose="020B0604020202020204" pitchFamily="34" charset="0"/>
              </a:rPr>
              <a:t>TIPE DATA</a:t>
            </a:r>
            <a:endParaRPr lang="id-ID" altLang="id-ID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4" name="Content Placeholder 5">
            <a:extLst>
              <a:ext uri="{FF2B5EF4-FFF2-40B4-BE49-F238E27FC236}">
                <a16:creationId xmlns:a16="http://schemas.microsoft.com/office/drawing/2014/main" xmlns="" id="{39BCE5DA-68DC-4E2E-88CA-FF14D1AB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3" y="1808163"/>
            <a:ext cx="8699500" cy="4616450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alt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id-ID" alt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2A40FDC-DCA5-45A0-9CF8-2CA326965482}"/>
              </a:ext>
            </a:extLst>
          </p:cNvPr>
          <p:cNvSpPr/>
          <p:nvPr/>
        </p:nvSpPr>
        <p:spPr>
          <a:xfrm>
            <a:off x="2384425" y="4103688"/>
            <a:ext cx="1371600" cy="9255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Ordinal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DD030E5-F886-42AE-8E67-483075D13D3E}"/>
              </a:ext>
            </a:extLst>
          </p:cNvPr>
          <p:cNvSpPr/>
          <p:nvPr/>
        </p:nvSpPr>
        <p:spPr>
          <a:xfrm>
            <a:off x="5181600" y="4103688"/>
            <a:ext cx="1319213" cy="925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EDAFF86-61DD-4E81-90CE-6A64B27D7D22}"/>
              </a:ext>
            </a:extLst>
          </p:cNvPr>
          <p:cNvSpPr/>
          <p:nvPr/>
        </p:nvSpPr>
        <p:spPr>
          <a:xfrm>
            <a:off x="715963" y="4116388"/>
            <a:ext cx="1493837" cy="9128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Nominal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605FA618-C1AF-467D-B7AF-200622413C32}"/>
              </a:ext>
            </a:extLst>
          </p:cNvPr>
          <p:cNvSpPr/>
          <p:nvPr/>
        </p:nvSpPr>
        <p:spPr>
          <a:xfrm>
            <a:off x="6872288" y="4121150"/>
            <a:ext cx="1371600" cy="9080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Rasio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B16A0A-16AF-449F-AF5D-197A80127707}"/>
              </a:ext>
            </a:extLst>
          </p:cNvPr>
          <p:cNvSpPr/>
          <p:nvPr/>
        </p:nvSpPr>
        <p:spPr>
          <a:xfrm>
            <a:off x="1103313" y="2586037"/>
            <a:ext cx="2708275" cy="10509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KATEGORIK(KUALITATIF)</a:t>
            </a:r>
            <a:endParaRPr lang="id-ID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35DDDA88-8C65-4EB7-BDDE-3370E276CD56}"/>
              </a:ext>
            </a:extLst>
          </p:cNvPr>
          <p:cNvCxnSpPr>
            <a:cxnSpLocks/>
          </p:cNvCxnSpPr>
          <p:nvPr/>
        </p:nvCxnSpPr>
        <p:spPr>
          <a:xfrm>
            <a:off x="2828925" y="3624263"/>
            <a:ext cx="153988" cy="47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5FCB7FF6-C45D-4561-86D9-F33794371373}"/>
              </a:ext>
            </a:extLst>
          </p:cNvPr>
          <p:cNvCxnSpPr>
            <a:cxnSpLocks/>
          </p:cNvCxnSpPr>
          <p:nvPr/>
        </p:nvCxnSpPr>
        <p:spPr>
          <a:xfrm flipH="1">
            <a:off x="1698625" y="3609975"/>
            <a:ext cx="300038" cy="50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93C1DEB-C384-4C8E-BF46-1E800A5AD5FD}"/>
              </a:ext>
            </a:extLst>
          </p:cNvPr>
          <p:cNvSpPr/>
          <p:nvPr/>
        </p:nvSpPr>
        <p:spPr>
          <a:xfrm>
            <a:off x="5410200" y="2541588"/>
            <a:ext cx="2833688" cy="10271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NUMERIK(KUANTITATIF)</a:t>
            </a:r>
            <a:endParaRPr lang="id-ID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3EFC2CED-82D3-4179-8BE8-9F13A7D55C32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186613" y="3514725"/>
            <a:ext cx="371475" cy="60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D43693CD-0E3A-4118-852D-E378C9435328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5842000" y="3514725"/>
            <a:ext cx="361950" cy="588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5">
            <a:extLst>
              <a:ext uri="{FF2B5EF4-FFF2-40B4-BE49-F238E27FC236}">
                <a16:creationId xmlns:a16="http://schemas.microsoft.com/office/drawing/2014/main" xmlns="" id="{A5D827FF-1613-42AE-B331-DA34FA22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81856"/>
            <a:ext cx="8258174" cy="794544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TIPE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4" name="Content Placeholder 5">
            <a:extLst>
              <a:ext uri="{FF2B5EF4-FFF2-40B4-BE49-F238E27FC236}">
                <a16:creationId xmlns:a16="http://schemas.microsoft.com/office/drawing/2014/main" xmlns="" id="{4333FF35-4AA4-430D-B7EC-D4D8683BB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55738"/>
            <a:ext cx="8334375" cy="4670425"/>
          </a:xfrm>
        </p:spPr>
        <p:txBody>
          <a:bodyPr/>
          <a:lstStyle/>
          <a:p>
            <a:pPr marL="0" indent="0">
              <a:buNone/>
            </a:pPr>
            <a:endParaRPr lang="en-US" altLang="id-ID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5" name="Picture 1">
            <a:extLst>
              <a:ext uri="{FF2B5EF4-FFF2-40B4-BE49-F238E27FC236}">
                <a16:creationId xmlns:a16="http://schemas.microsoft.com/office/drawing/2014/main" xmlns="" id="{190106E6-FBC6-40EA-8701-28236725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19" y="2066925"/>
            <a:ext cx="8438855" cy="409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5">
            <a:extLst>
              <a:ext uri="{FF2B5EF4-FFF2-40B4-BE49-F238E27FC236}">
                <a16:creationId xmlns:a16="http://schemas.microsoft.com/office/drawing/2014/main" xmlns="" id="{4D6CE157-0C63-45E6-8487-D67222A8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971591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TIPE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2" name="Content Placeholder 5">
            <a:extLst>
              <a:ext uri="{FF2B5EF4-FFF2-40B4-BE49-F238E27FC236}">
                <a16:creationId xmlns:a16="http://schemas.microsoft.com/office/drawing/2014/main" xmlns="" id="{C13CD311-B80A-482E-B7CD-981FA5E8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d-ID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293" name="Picture 3">
            <a:extLst>
              <a:ext uri="{FF2B5EF4-FFF2-40B4-BE49-F238E27FC236}">
                <a16:creationId xmlns:a16="http://schemas.microsoft.com/office/drawing/2014/main" xmlns="" id="{F5F96B86-35DA-49FD-95F2-9E7956AC82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10" y="2133600"/>
            <a:ext cx="8621090" cy="386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itle 5">
            <a:extLst>
              <a:ext uri="{FF2B5EF4-FFF2-40B4-BE49-F238E27FC236}">
                <a16:creationId xmlns:a16="http://schemas.microsoft.com/office/drawing/2014/main" xmlns="" id="{CC75D090-C5B3-437C-A28C-A2F4229C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KUALITAS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40" name="Content Placeholder 5">
            <a:extLst>
              <a:ext uri="{FF2B5EF4-FFF2-40B4-BE49-F238E27FC236}">
                <a16:creationId xmlns:a16="http://schemas.microsoft.com/office/drawing/2014/main" xmlns="" id="{2301EBE9-B9A0-4396-B1FA-0958C32F6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d-ID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CDA07F8C-F9C4-487F-93D5-ADF188CB2E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1612703"/>
              </p:ext>
            </p:extLst>
          </p:nvPr>
        </p:nvGraphicFramePr>
        <p:xfrm>
          <a:off x="1066800" y="2209800"/>
          <a:ext cx="7391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itle 5">
            <a:extLst>
              <a:ext uri="{FF2B5EF4-FFF2-40B4-BE49-F238E27FC236}">
                <a16:creationId xmlns:a16="http://schemas.microsoft.com/office/drawing/2014/main" xmlns="" id="{6C6A16FB-7262-4EA4-8CB3-85BC1D5C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865188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KUALITAS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88" name="Content Placeholder 5">
            <a:extLst>
              <a:ext uri="{FF2B5EF4-FFF2-40B4-BE49-F238E27FC236}">
                <a16:creationId xmlns:a16="http://schemas.microsoft.com/office/drawing/2014/main" xmlns="" id="{C36C1298-B29B-46A7-99E6-107D2527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536700"/>
            <a:ext cx="8229600" cy="4602163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id-ID" altLang="id-ID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xmlns="" id="{3D1394C9-F951-469C-9D2E-E2BD4E5F50AD}"/>
              </a:ext>
            </a:extLst>
          </p:cNvPr>
          <p:cNvSpPr/>
          <p:nvPr/>
        </p:nvSpPr>
        <p:spPr>
          <a:xfrm>
            <a:off x="544116" y="2246856"/>
            <a:ext cx="1236809" cy="964951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id-ID" sz="1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xmlns="" id="{E4C26F0F-86EA-4BF8-969F-61D24EA63A1B}"/>
              </a:ext>
            </a:extLst>
          </p:cNvPr>
          <p:cNvSpPr/>
          <p:nvPr/>
        </p:nvSpPr>
        <p:spPr>
          <a:xfrm>
            <a:off x="1853553" y="2276475"/>
            <a:ext cx="776287" cy="83929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EE8DD87-C343-4DF1-8CAC-3753B3C603A1}"/>
              </a:ext>
            </a:extLst>
          </p:cNvPr>
          <p:cNvSpPr/>
          <p:nvPr/>
        </p:nvSpPr>
        <p:spPr>
          <a:xfrm>
            <a:off x="2810815" y="2291803"/>
            <a:ext cx="2420072" cy="90065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Modifikasi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sebenernya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43D48A56-D9A1-4D69-9FE5-EDF68A273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276599"/>
            <a:ext cx="6400800" cy="295141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xmlns="" id="{7C1382AC-C1C7-421F-8214-2F724DA56CA6}"/>
              </a:ext>
            </a:extLst>
          </p:cNvPr>
          <p:cNvSpPr/>
          <p:nvPr/>
        </p:nvSpPr>
        <p:spPr>
          <a:xfrm>
            <a:off x="5402337" y="2337093"/>
            <a:ext cx="755326" cy="72494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xmlns="" id="{8519EDC0-AF78-4C18-84D5-86F8AFFEFE1E}"/>
              </a:ext>
            </a:extLst>
          </p:cNvPr>
          <p:cNvSpPr/>
          <p:nvPr/>
        </p:nvSpPr>
        <p:spPr>
          <a:xfrm>
            <a:off x="6352925" y="2196054"/>
            <a:ext cx="1814512" cy="103847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Ex: ‘Snow’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tv </a:t>
            </a:r>
            <a:endParaRPr lang="id-ID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itle 5">
            <a:extLst>
              <a:ext uri="{FF2B5EF4-FFF2-40B4-BE49-F238E27FC236}">
                <a16:creationId xmlns:a16="http://schemas.microsoft.com/office/drawing/2014/main" xmlns="" id="{07F95A9A-2B11-4144-9CC6-81649684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6858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id-ID" sz="3200" dirty="0">
                <a:latin typeface="Arial" panose="020B0604020202020204" pitchFamily="34" charset="0"/>
                <a:cs typeface="Arial" panose="020B0604020202020204" pitchFamily="34" charset="0"/>
              </a:rPr>
              <a:t>KUALITAS DATA</a:t>
            </a:r>
            <a:endParaRPr lang="id-ID" altLang="id-ID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6" name="Content Placeholder 5">
            <a:extLst>
              <a:ext uri="{FF2B5EF4-FFF2-40B4-BE49-F238E27FC236}">
                <a16:creationId xmlns:a16="http://schemas.microsoft.com/office/drawing/2014/main" xmlns="" id="{38B5D8EF-F559-4051-B86E-89E87EF1C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pPr marL="0" indent="0">
              <a:buNone/>
            </a:pPr>
            <a:endParaRPr lang="id-ID" altLang="id-ID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xmlns="" id="{C1DEC3FB-FC5A-4463-81A7-11BCDD2B7C28}"/>
              </a:ext>
            </a:extLst>
          </p:cNvPr>
          <p:cNvSpPr/>
          <p:nvPr/>
        </p:nvSpPr>
        <p:spPr>
          <a:xfrm>
            <a:off x="2411014" y="2286000"/>
            <a:ext cx="833437" cy="71755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CF635AAF-D47D-4800-BEDF-CBF93877B095}"/>
              </a:ext>
            </a:extLst>
          </p:cNvPr>
          <p:cNvSpPr/>
          <p:nvPr/>
        </p:nvSpPr>
        <p:spPr>
          <a:xfrm>
            <a:off x="3602827" y="2170115"/>
            <a:ext cx="3117058" cy="11715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Objek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karakteristik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berbeda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data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lainnya</a:t>
            </a:r>
            <a:endParaRPr lang="id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xmlns="" id="{53AF3471-CB48-450A-ADCF-D264D6E3CB5D}"/>
              </a:ext>
            </a:extLst>
          </p:cNvPr>
          <p:cNvSpPr/>
          <p:nvPr/>
        </p:nvSpPr>
        <p:spPr>
          <a:xfrm>
            <a:off x="690561" y="2286000"/>
            <a:ext cx="1528762" cy="990600"/>
          </a:xfrm>
          <a:prstGeom prst="snip2Diag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OUTLIER</a:t>
            </a:r>
            <a:endParaRPr lang="id-ID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9B069A25-783E-4947-873D-745EA2AFF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1" y="3600452"/>
            <a:ext cx="4535298" cy="2525711"/>
          </a:xfrm>
          <a:prstGeom prst="rect">
            <a:avLst/>
          </a:prstGeom>
        </p:spPr>
      </p:pic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xmlns="" id="{55EDFAB0-E4F6-428F-9631-7C3B20552113}"/>
              </a:ext>
            </a:extLst>
          </p:cNvPr>
          <p:cNvSpPr/>
          <p:nvPr/>
        </p:nvSpPr>
        <p:spPr>
          <a:xfrm>
            <a:off x="5562600" y="3810000"/>
            <a:ext cx="2819400" cy="2057400"/>
          </a:xfrm>
          <a:prstGeom prst="foldedCorne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Outlier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dipandang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tetapi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berguna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fraud detection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rare event analysis</a:t>
            </a:r>
            <a:endParaRPr lang="id-ID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304</Words>
  <Application>Microsoft Office PowerPoint</Application>
  <PresentationFormat>On-screen Show (4:3)</PresentationFormat>
  <Paragraphs>110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KEMAMPUAN AKHIR YANG DIHARAPKAN</vt:lpstr>
      <vt:lpstr>EKSPLORASI DATA</vt:lpstr>
      <vt:lpstr>TIPE DATA</vt:lpstr>
      <vt:lpstr>TIPE DATA</vt:lpstr>
      <vt:lpstr>TIPE DATA</vt:lpstr>
      <vt:lpstr>KUALITAS DATA</vt:lpstr>
      <vt:lpstr>KUALITAS DATA</vt:lpstr>
      <vt:lpstr>KUALITAS DATA</vt:lpstr>
      <vt:lpstr>KUALITAS DATA</vt:lpstr>
      <vt:lpstr>KUALITAS DATA</vt:lpstr>
      <vt:lpstr>STATISTIKA RINGKASAN</vt:lpstr>
      <vt:lpstr>VISUALISASI DATA</vt:lpstr>
      <vt:lpstr>VISUALISASI DATA</vt:lpstr>
      <vt:lpstr>VISUALISASI DATA</vt:lpstr>
      <vt:lpstr>VISUALISASI DATA</vt:lpstr>
      <vt:lpstr>PowerPoint Presentation</vt:lpstr>
    </vt:vector>
  </TitlesOfParts>
  <Company>signDesign Communications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rimba</dc:creator>
  <cp:lastModifiedBy>Microsoft account</cp:lastModifiedBy>
  <cp:revision>246</cp:revision>
  <dcterms:created xsi:type="dcterms:W3CDTF">2010-08-24T06:47:44Z</dcterms:created>
  <dcterms:modified xsi:type="dcterms:W3CDTF">2025-02-25T00:57:17Z</dcterms:modified>
</cp:coreProperties>
</file>