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6" r:id="rId2"/>
    <p:sldId id="335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80" r:id="rId11"/>
    <p:sldId id="381" r:id="rId12"/>
    <p:sldId id="372" r:id="rId13"/>
    <p:sldId id="373" r:id="rId14"/>
    <p:sldId id="374" r:id="rId15"/>
    <p:sldId id="375" r:id="rId16"/>
    <p:sldId id="392" r:id="rId17"/>
    <p:sldId id="376" r:id="rId18"/>
    <p:sldId id="401" r:id="rId19"/>
    <p:sldId id="402" r:id="rId20"/>
    <p:sldId id="382" r:id="rId21"/>
    <p:sldId id="385" r:id="rId22"/>
    <p:sldId id="393" r:id="rId23"/>
    <p:sldId id="396" r:id="rId24"/>
    <p:sldId id="395" r:id="rId25"/>
    <p:sldId id="397" r:id="rId26"/>
    <p:sldId id="398" r:id="rId27"/>
    <p:sldId id="399" r:id="rId28"/>
    <p:sldId id="400" r:id="rId29"/>
    <p:sldId id="37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2593" autoAdjust="0"/>
  </p:normalViewPr>
  <p:slideViewPr>
    <p:cSldViewPr>
      <p:cViewPr varScale="1">
        <p:scale>
          <a:sx n="64" d="100"/>
          <a:sy n="64" d="100"/>
        </p:scale>
        <p:origin x="136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09A4D-56E8-4B28-928C-B8D18D4A344C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A3BFB6-143C-413F-B675-6930FF186AD8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komplit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77457D-B890-41E4-B3A4-28A9307C3D05}" type="parTrans" cxnId="{C6F905B8-3BF4-4302-A7D4-AB0610BC2E30}">
      <dgm:prSet/>
      <dgm:spPr/>
      <dgm:t>
        <a:bodyPr/>
        <a:lstStyle/>
        <a:p>
          <a:endParaRPr lang="en-US"/>
        </a:p>
      </dgm:t>
    </dgm:pt>
    <dgm:pt modelId="{249C22F0-9D31-44DA-B1A0-FA9E02166265}" type="sibTrans" cxnId="{C6F905B8-3BF4-4302-A7D4-AB0610BC2E30}">
      <dgm:prSet/>
      <dgm:spPr/>
      <dgm:t>
        <a:bodyPr/>
        <a:lstStyle/>
        <a:p>
          <a:endParaRPr lang="en-US"/>
        </a:p>
      </dgm:t>
    </dgm:pt>
    <dgm:pt modelId="{0526D356-EC24-41D3-87AA-78570683184C}">
      <dgm:prSet phldrT="[Text]" phldr="1"/>
      <dgm:spPr/>
      <dgm:t>
        <a:bodyPr/>
        <a:lstStyle/>
        <a:p>
          <a:endParaRPr lang="en-US" dirty="0"/>
        </a:p>
      </dgm:t>
    </dgm:pt>
    <dgm:pt modelId="{2BB6CD41-C25B-4646-8762-60D675A21C04}" type="parTrans" cxnId="{5FDE8CEC-B500-47C6-8CC1-6ABF7208F7E4}">
      <dgm:prSet/>
      <dgm:spPr/>
      <dgm:t>
        <a:bodyPr/>
        <a:lstStyle/>
        <a:p>
          <a:endParaRPr lang="en-US"/>
        </a:p>
      </dgm:t>
    </dgm:pt>
    <dgm:pt modelId="{9129FBD5-07FA-47C6-8090-9293571A7F70}" type="sibTrans" cxnId="{5FDE8CEC-B500-47C6-8CC1-6ABF7208F7E4}">
      <dgm:prSet/>
      <dgm:spPr/>
      <dgm:t>
        <a:bodyPr/>
        <a:lstStyle/>
        <a:p>
          <a:endParaRPr lang="en-US"/>
        </a:p>
      </dgm:t>
    </dgm:pt>
    <dgm:pt modelId="{8623F84A-BE32-48B7-A84B-22F369B88002}">
      <dgm:prSet phldrT="[Text]" custT="1"/>
      <dgm:spPr/>
      <dgm:t>
        <a:bodyPr/>
        <a:lstStyle/>
        <a:p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Terdapat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artribut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yang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kosong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dikarenakan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atribut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tersebut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dapat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diaplikasikan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untuk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semua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kasus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91E4B0-5474-4743-8028-0F6352C00BA2}" type="parTrans" cxnId="{46234074-36BC-4694-9450-638E8FFB7363}">
      <dgm:prSet/>
      <dgm:spPr/>
      <dgm:t>
        <a:bodyPr/>
        <a:lstStyle/>
        <a:p>
          <a:endParaRPr lang="en-US"/>
        </a:p>
      </dgm:t>
    </dgm:pt>
    <dgm:pt modelId="{41057BD7-41A2-4782-BDAE-BB20119D9C1A}" type="sibTrans" cxnId="{46234074-36BC-4694-9450-638E8FFB7363}">
      <dgm:prSet/>
      <dgm:spPr/>
      <dgm:t>
        <a:bodyPr/>
        <a:lstStyle/>
        <a:p>
          <a:endParaRPr lang="en-US"/>
        </a:p>
      </dgm:t>
    </dgm:pt>
    <dgm:pt modelId="{7226D443-03D7-4EB4-9E0F-393197EA65FA}">
      <dgm:prSet phldrT="[Text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i="1" dirty="0">
              <a:latin typeface="Arial" panose="020B0604020202020204" pitchFamily="34" charset="0"/>
              <a:cs typeface="Arial" panose="020B0604020202020204" pitchFamily="34" charset="0"/>
            </a:rPr>
            <a:t>Noisy</a:t>
          </a:r>
        </a:p>
      </dgm:t>
    </dgm:pt>
    <dgm:pt modelId="{80BEDDA9-3120-49AB-BC9F-B0BDB21EC146}" type="parTrans" cxnId="{137BBB60-0769-4462-817A-88803F27A263}">
      <dgm:prSet/>
      <dgm:spPr/>
      <dgm:t>
        <a:bodyPr/>
        <a:lstStyle/>
        <a:p>
          <a:endParaRPr lang="en-US"/>
        </a:p>
      </dgm:t>
    </dgm:pt>
    <dgm:pt modelId="{F324B4AA-C3B1-46A3-9D00-FF643E10CD93}" type="sibTrans" cxnId="{137BBB60-0769-4462-817A-88803F27A263}">
      <dgm:prSet/>
      <dgm:spPr/>
      <dgm:t>
        <a:bodyPr/>
        <a:lstStyle/>
        <a:p>
          <a:endParaRPr lang="en-US"/>
        </a:p>
      </dgm:t>
    </dgm:pt>
    <dgm:pt modelId="{B67E326F-0AC8-4A1D-9151-32CEB8E9FA9C}">
      <dgm:prSet phldrT="[Text]" phldr="1"/>
      <dgm:spPr/>
      <dgm:t>
        <a:bodyPr/>
        <a:lstStyle/>
        <a:p>
          <a:endParaRPr lang="en-US"/>
        </a:p>
      </dgm:t>
    </dgm:pt>
    <dgm:pt modelId="{0C9739F5-216B-4960-B7AE-1435D810E880}" type="parTrans" cxnId="{5A3AABD7-C207-4702-9AF2-FBFB5B07FA4D}">
      <dgm:prSet/>
      <dgm:spPr/>
      <dgm:t>
        <a:bodyPr/>
        <a:lstStyle/>
        <a:p>
          <a:endParaRPr lang="en-US"/>
        </a:p>
      </dgm:t>
    </dgm:pt>
    <dgm:pt modelId="{CF681182-981A-40AC-A47B-EE3087773642}" type="sibTrans" cxnId="{5A3AABD7-C207-4702-9AF2-FBFB5B07FA4D}">
      <dgm:prSet/>
      <dgm:spPr/>
      <dgm:t>
        <a:bodyPr/>
        <a:lstStyle/>
        <a:p>
          <a:endParaRPr lang="en-US"/>
        </a:p>
      </dgm:t>
    </dgm:pt>
    <dgm:pt modelId="{585BD954-8577-41B8-9FAF-E7AA01B3329B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Data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mengandung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error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atau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1" dirty="0">
              <a:latin typeface="Arial" panose="020B0604020202020204" pitchFamily="34" charset="0"/>
              <a:cs typeface="Arial" panose="020B0604020202020204" pitchFamily="34" charset="0"/>
            </a:rPr>
            <a:t>outlier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karena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terdapat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kesalahan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penggunaan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alat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,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kesalahan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manusia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atau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komputer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pada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saat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memasukkan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data,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eror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dalam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i="0" dirty="0" err="1">
              <a:latin typeface="Arial" panose="020B0604020202020204" pitchFamily="34" charset="0"/>
              <a:cs typeface="Arial" panose="020B0604020202020204" pitchFamily="34" charset="0"/>
            </a:rPr>
            <a:t>transmisi</a:t>
          </a:r>
          <a:r>
            <a:rPr lang="en-US" sz="2000" i="0" dirty="0">
              <a:latin typeface="Arial" panose="020B0604020202020204" pitchFamily="34" charset="0"/>
              <a:cs typeface="Arial" panose="020B0604020202020204" pitchFamily="34" charset="0"/>
            </a:rPr>
            <a:t> data</a:t>
          </a:r>
          <a:r>
            <a:rPr lang="en-US" sz="2000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DFA376DE-6D11-4701-AFC9-A2F1B20631E6}" type="parTrans" cxnId="{81D89D82-D05D-497B-BCC2-0669DDF5CE59}">
      <dgm:prSet/>
      <dgm:spPr/>
      <dgm:t>
        <a:bodyPr/>
        <a:lstStyle/>
        <a:p>
          <a:endParaRPr lang="en-US"/>
        </a:p>
      </dgm:t>
    </dgm:pt>
    <dgm:pt modelId="{C4482E4A-F1C4-4AF5-AD68-AEB242F27767}" type="sibTrans" cxnId="{81D89D82-D05D-497B-BCC2-0669DDF5CE59}">
      <dgm:prSet/>
      <dgm:spPr/>
      <dgm:t>
        <a:bodyPr/>
        <a:lstStyle/>
        <a:p>
          <a:endParaRPr lang="en-US"/>
        </a:p>
      </dgm:t>
    </dgm:pt>
    <dgm:pt modelId="{0F4F3B07-ABA9-4EDC-AB5A-0D69881003D1}">
      <dgm:prSet phldrT="[Text]" custT="1"/>
      <dgm:spPr/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konsisten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B79649-DE59-4C71-B7BB-52A1427073CD}" type="parTrans" cxnId="{263B4AAA-E604-406B-98E8-EA1E1FD5F296}">
      <dgm:prSet/>
      <dgm:spPr/>
      <dgm:t>
        <a:bodyPr/>
        <a:lstStyle/>
        <a:p>
          <a:endParaRPr lang="en-US"/>
        </a:p>
      </dgm:t>
    </dgm:pt>
    <dgm:pt modelId="{177003A8-F04D-4E8B-8E0D-34EE5979683C}" type="sibTrans" cxnId="{263B4AAA-E604-406B-98E8-EA1E1FD5F296}">
      <dgm:prSet/>
      <dgm:spPr/>
      <dgm:t>
        <a:bodyPr/>
        <a:lstStyle/>
        <a:p>
          <a:endParaRPr lang="en-US"/>
        </a:p>
      </dgm:t>
    </dgm:pt>
    <dgm:pt modelId="{C0E78ABF-CD20-4FDF-8291-40DFBEF92F3C}">
      <dgm:prSet phldrT="[Text]" phldr="1"/>
      <dgm:spPr/>
      <dgm:t>
        <a:bodyPr/>
        <a:lstStyle/>
        <a:p>
          <a:endParaRPr lang="en-US"/>
        </a:p>
      </dgm:t>
    </dgm:pt>
    <dgm:pt modelId="{941443B1-793D-42F9-8FA9-B5BB64A56C24}" type="parTrans" cxnId="{267164ED-283F-4550-95EB-2CC7E8150AD7}">
      <dgm:prSet/>
      <dgm:spPr/>
      <dgm:t>
        <a:bodyPr/>
        <a:lstStyle/>
        <a:p>
          <a:endParaRPr lang="en-US"/>
        </a:p>
      </dgm:t>
    </dgm:pt>
    <dgm:pt modelId="{FFA5787A-8495-4C7C-B579-F6E95D5EC613}" type="sibTrans" cxnId="{267164ED-283F-4550-95EB-2CC7E8150AD7}">
      <dgm:prSet/>
      <dgm:spPr/>
      <dgm:t>
        <a:bodyPr/>
        <a:lstStyle/>
        <a:p>
          <a:endParaRPr lang="en-US"/>
        </a:p>
      </dgm:t>
    </dgm:pt>
    <dgm:pt modelId="{FF389A4E-239D-43FF-B02A-9B7743D2D688}">
      <dgm:prSet phldrT="[Text]"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Format data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berubah-ubah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dikarenakan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berasal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dari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sumber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data yang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berbeda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.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Contoh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: Format </a:t>
          </a:r>
          <a:r>
            <a:rPr lang="en-US" sz="2000" dirty="0" err="1">
              <a:latin typeface="Arial" panose="020B0604020202020204" pitchFamily="34" charset="0"/>
              <a:cs typeface="Arial" panose="020B0604020202020204" pitchFamily="34" charset="0"/>
            </a:rPr>
            <a:t>tanggal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236424-1EB2-4C6A-B110-0BC184E4AFB3}" type="parTrans" cxnId="{6FE1A1D4-55D8-4A12-BEFE-43878E29581C}">
      <dgm:prSet/>
      <dgm:spPr/>
      <dgm:t>
        <a:bodyPr/>
        <a:lstStyle/>
        <a:p>
          <a:endParaRPr lang="en-US"/>
        </a:p>
      </dgm:t>
    </dgm:pt>
    <dgm:pt modelId="{4F5941FB-BBBA-46BB-9741-63E2C7C6E421}" type="sibTrans" cxnId="{6FE1A1D4-55D8-4A12-BEFE-43878E29581C}">
      <dgm:prSet/>
      <dgm:spPr/>
      <dgm:t>
        <a:bodyPr/>
        <a:lstStyle/>
        <a:p>
          <a:endParaRPr lang="en-US"/>
        </a:p>
      </dgm:t>
    </dgm:pt>
    <dgm:pt modelId="{C741CBAA-3963-413B-AF5E-16430E0C94A3}">
      <dgm:prSet phldrT="[Text]" custT="1"/>
      <dgm:spPr/>
      <dgm:t>
        <a:bodyPr/>
        <a:lstStyle/>
        <a:p>
          <a:r>
            <a:rPr lang="en-US" sz="2000" i="1" dirty="0">
              <a:latin typeface="Arial" panose="020B0604020202020204" pitchFamily="34" charset="0"/>
              <a:cs typeface="Arial" panose="020B0604020202020204" pitchFamily="34" charset="0"/>
            </a:rPr>
            <a:t>Human/Hardware/Software problems</a:t>
          </a:r>
        </a:p>
      </dgm:t>
    </dgm:pt>
    <dgm:pt modelId="{3D6063C5-4743-4145-9A98-C46AD69ADBBF}" type="parTrans" cxnId="{737C9C55-257B-48CC-B910-24672B1F989D}">
      <dgm:prSet/>
      <dgm:spPr/>
      <dgm:t>
        <a:bodyPr/>
        <a:lstStyle/>
        <a:p>
          <a:endParaRPr lang="en-US"/>
        </a:p>
      </dgm:t>
    </dgm:pt>
    <dgm:pt modelId="{B4132378-57F1-41A4-9FFF-D2922703BD91}" type="sibTrans" cxnId="{737C9C55-257B-48CC-B910-24672B1F989D}">
      <dgm:prSet/>
      <dgm:spPr/>
      <dgm:t>
        <a:bodyPr/>
        <a:lstStyle/>
        <a:p>
          <a:endParaRPr lang="en-US"/>
        </a:p>
      </dgm:t>
    </dgm:pt>
    <dgm:pt modelId="{9427C053-C203-4697-84C9-0CEE933005B9}">
      <dgm:prSet phldrT="[Text]"/>
      <dgm:spPr/>
      <dgm:t>
        <a:bodyPr/>
        <a:lstStyle/>
        <a:p>
          <a:endParaRPr lang="en-US" sz="2100" dirty="0"/>
        </a:p>
      </dgm:t>
    </dgm:pt>
    <dgm:pt modelId="{74BE4270-FCFB-4DE2-9E61-C4A1872E2553}" type="parTrans" cxnId="{AE9EAF58-6BB5-4F9C-B92A-8BFABD077FC2}">
      <dgm:prSet/>
      <dgm:spPr/>
      <dgm:t>
        <a:bodyPr/>
        <a:lstStyle/>
        <a:p>
          <a:endParaRPr lang="en-US"/>
        </a:p>
      </dgm:t>
    </dgm:pt>
    <dgm:pt modelId="{1440B008-EDC5-4DB6-87CC-D5FB8AF21E0A}" type="sibTrans" cxnId="{AE9EAF58-6BB5-4F9C-B92A-8BFABD077FC2}">
      <dgm:prSet/>
      <dgm:spPr/>
      <dgm:t>
        <a:bodyPr/>
        <a:lstStyle/>
        <a:p>
          <a:endParaRPr lang="en-US"/>
        </a:p>
      </dgm:t>
    </dgm:pt>
    <dgm:pt modelId="{181678AD-5B53-4C15-A634-665D56906491}" type="pres">
      <dgm:prSet presAssocID="{8B509A4D-56E8-4B28-928C-B8D18D4A344C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4388724-EF6F-4632-8512-6BBAE52E1450}" type="pres">
      <dgm:prSet presAssocID="{6AA3BFB6-143C-413F-B675-6930FF186AD8}" presName="composite" presStyleCnt="0"/>
      <dgm:spPr/>
    </dgm:pt>
    <dgm:pt modelId="{778E25D6-E354-42F2-8FDE-452D12FEFFDA}" type="pres">
      <dgm:prSet presAssocID="{6AA3BFB6-143C-413F-B675-6930FF186AD8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08B06-1CB9-4317-99D7-D09047D60FA7}" type="pres">
      <dgm:prSet presAssocID="{6AA3BFB6-143C-413F-B675-6930FF186AD8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54D0A0-599C-408C-9F7D-076E1386AA8A}" type="pres">
      <dgm:prSet presAssocID="{6AA3BFB6-143C-413F-B675-6930FF186AD8}" presName="Accent" presStyleLbl="parChTrans1D1" presStyleIdx="0" presStyleCnt="3"/>
      <dgm:spPr/>
    </dgm:pt>
    <dgm:pt modelId="{65900D40-D2AA-4BB1-90D9-B8647748C33D}" type="pres">
      <dgm:prSet presAssocID="{6AA3BFB6-143C-413F-B675-6930FF186AD8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28450-B952-408C-869D-3C02EC4E4637}" type="pres">
      <dgm:prSet presAssocID="{249C22F0-9D31-44DA-B1A0-FA9E02166265}" presName="sibTrans" presStyleCnt="0"/>
      <dgm:spPr/>
    </dgm:pt>
    <dgm:pt modelId="{72AD2059-CEA1-4D39-A87B-D377E3A9805C}" type="pres">
      <dgm:prSet presAssocID="{7226D443-03D7-4EB4-9E0F-393197EA65FA}" presName="composite" presStyleCnt="0"/>
      <dgm:spPr/>
    </dgm:pt>
    <dgm:pt modelId="{59D00191-355F-4D4A-BCFD-7A8167EFDB0D}" type="pres">
      <dgm:prSet presAssocID="{7226D443-03D7-4EB4-9E0F-393197EA65FA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B8C5BF-FD2F-45CF-9B99-F95C44D13B07}" type="pres">
      <dgm:prSet presAssocID="{7226D443-03D7-4EB4-9E0F-393197EA65FA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7833B-8D9A-4183-8BB3-C881603B0F76}" type="pres">
      <dgm:prSet presAssocID="{7226D443-03D7-4EB4-9E0F-393197EA65FA}" presName="Accent" presStyleLbl="parChTrans1D1" presStyleIdx="1" presStyleCnt="3"/>
      <dgm:spPr/>
    </dgm:pt>
    <dgm:pt modelId="{A3A5CABD-4C53-47DD-BC89-C3E2A2D379D3}" type="pres">
      <dgm:prSet presAssocID="{7226D443-03D7-4EB4-9E0F-393197EA65FA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5EC21-07E6-4C4E-9603-742AE1A5003A}" type="pres">
      <dgm:prSet presAssocID="{F324B4AA-C3B1-46A3-9D00-FF643E10CD93}" presName="sibTrans" presStyleCnt="0"/>
      <dgm:spPr/>
    </dgm:pt>
    <dgm:pt modelId="{722DA256-2213-4527-B4EA-F7E4A04841AD}" type="pres">
      <dgm:prSet presAssocID="{0F4F3B07-ABA9-4EDC-AB5A-0D69881003D1}" presName="composite" presStyleCnt="0"/>
      <dgm:spPr/>
    </dgm:pt>
    <dgm:pt modelId="{D14C862D-0205-4759-BCB0-6F8F0490F182}" type="pres">
      <dgm:prSet presAssocID="{0F4F3B07-ABA9-4EDC-AB5A-0D69881003D1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983C7-D3BE-4C95-9F39-FCDC5F7012AD}" type="pres">
      <dgm:prSet presAssocID="{0F4F3B07-ABA9-4EDC-AB5A-0D69881003D1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299E3-BDBC-492A-9BDA-D9BF9504E320}" type="pres">
      <dgm:prSet presAssocID="{0F4F3B07-ABA9-4EDC-AB5A-0D69881003D1}" presName="Accent" presStyleLbl="parChTrans1D1" presStyleIdx="2" presStyleCnt="3"/>
      <dgm:spPr/>
    </dgm:pt>
    <dgm:pt modelId="{15EFFB4A-6197-483E-9FC8-CBDAE15D397B}" type="pres">
      <dgm:prSet presAssocID="{0F4F3B07-ABA9-4EDC-AB5A-0D69881003D1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54612D-6142-4720-85D4-BE5676F9A157}" type="presOf" srcId="{7226D443-03D7-4EB4-9E0F-393197EA65FA}" destId="{B6B8C5BF-FD2F-45CF-9B99-F95C44D13B07}" srcOrd="0" destOrd="0" presId="urn:microsoft.com/office/officeart/2011/layout/TabList"/>
    <dgm:cxn modelId="{D22B1619-A80B-4A28-99E8-A53F9FFAA48B}" type="presOf" srcId="{0F4F3B07-ABA9-4EDC-AB5A-0D69881003D1}" destId="{EFB983C7-D3BE-4C95-9F39-FCDC5F7012AD}" srcOrd="0" destOrd="0" presId="urn:microsoft.com/office/officeart/2011/layout/TabList"/>
    <dgm:cxn modelId="{AE9EAF58-6BB5-4F9C-B92A-8BFABD077FC2}" srcId="{0F4F3B07-ABA9-4EDC-AB5A-0D69881003D1}" destId="{9427C053-C203-4697-84C9-0CEE933005B9}" srcOrd="2" destOrd="0" parTransId="{74BE4270-FCFB-4DE2-9E61-C4A1872E2553}" sibTransId="{1440B008-EDC5-4DB6-87CC-D5FB8AF21E0A}"/>
    <dgm:cxn modelId="{4CF997D5-E4FD-4BC8-AF63-655E5FFEC3C8}" type="presOf" srcId="{6AA3BFB6-143C-413F-B675-6930FF186AD8}" destId="{33F08B06-1CB9-4317-99D7-D09047D60FA7}" srcOrd="0" destOrd="0" presId="urn:microsoft.com/office/officeart/2011/layout/TabList"/>
    <dgm:cxn modelId="{46234074-36BC-4694-9450-638E8FFB7363}" srcId="{6AA3BFB6-143C-413F-B675-6930FF186AD8}" destId="{8623F84A-BE32-48B7-A84B-22F369B88002}" srcOrd="1" destOrd="0" parTransId="{0391E4B0-5474-4743-8028-0F6352C00BA2}" sibTransId="{41057BD7-41A2-4782-BDAE-BB20119D9C1A}"/>
    <dgm:cxn modelId="{5FDE8CEC-B500-47C6-8CC1-6ABF7208F7E4}" srcId="{6AA3BFB6-143C-413F-B675-6930FF186AD8}" destId="{0526D356-EC24-41D3-87AA-78570683184C}" srcOrd="0" destOrd="0" parTransId="{2BB6CD41-C25B-4646-8762-60D675A21C04}" sibTransId="{9129FBD5-07FA-47C6-8090-9293571A7F70}"/>
    <dgm:cxn modelId="{ACB9ED13-A946-4940-80C1-50BEE0CA2482}" type="presOf" srcId="{0526D356-EC24-41D3-87AA-78570683184C}" destId="{778E25D6-E354-42F2-8FDE-452D12FEFFDA}" srcOrd="0" destOrd="0" presId="urn:microsoft.com/office/officeart/2011/layout/TabList"/>
    <dgm:cxn modelId="{800EF64E-2C42-47AB-A0A2-B2ADAB0D4A00}" type="presOf" srcId="{B67E326F-0AC8-4A1D-9151-32CEB8E9FA9C}" destId="{59D00191-355F-4D4A-BCFD-7A8167EFDB0D}" srcOrd="0" destOrd="0" presId="urn:microsoft.com/office/officeart/2011/layout/TabList"/>
    <dgm:cxn modelId="{4390AEDC-D09B-48D9-B524-4DA8A08DF64E}" type="presOf" srcId="{C0E78ABF-CD20-4FDF-8291-40DFBEF92F3C}" destId="{D14C862D-0205-4759-BCB0-6F8F0490F182}" srcOrd="0" destOrd="0" presId="urn:microsoft.com/office/officeart/2011/layout/TabList"/>
    <dgm:cxn modelId="{137BBB60-0769-4462-817A-88803F27A263}" srcId="{8B509A4D-56E8-4B28-928C-B8D18D4A344C}" destId="{7226D443-03D7-4EB4-9E0F-393197EA65FA}" srcOrd="1" destOrd="0" parTransId="{80BEDDA9-3120-49AB-BC9F-B0BDB21EC146}" sibTransId="{F324B4AA-C3B1-46A3-9D00-FF643E10CD93}"/>
    <dgm:cxn modelId="{B6A01FDE-4E29-4402-AA04-A9F992D148F8}" type="presOf" srcId="{C741CBAA-3963-413B-AF5E-16430E0C94A3}" destId="{65900D40-D2AA-4BB1-90D9-B8647748C33D}" srcOrd="0" destOrd="1" presId="urn:microsoft.com/office/officeart/2011/layout/TabList"/>
    <dgm:cxn modelId="{10BF52FE-8C3A-4B7F-82F7-F5AABE2FDE74}" type="presOf" srcId="{9427C053-C203-4697-84C9-0CEE933005B9}" destId="{15EFFB4A-6197-483E-9FC8-CBDAE15D397B}" srcOrd="0" destOrd="1" presId="urn:microsoft.com/office/officeart/2011/layout/TabList"/>
    <dgm:cxn modelId="{F1A5CE38-3FD4-46D2-9763-F2D6576B9237}" type="presOf" srcId="{585BD954-8577-41B8-9FAF-E7AA01B3329B}" destId="{A3A5CABD-4C53-47DD-BC89-C3E2A2D379D3}" srcOrd="0" destOrd="0" presId="urn:microsoft.com/office/officeart/2011/layout/TabList"/>
    <dgm:cxn modelId="{81D89D82-D05D-497B-BCC2-0669DDF5CE59}" srcId="{7226D443-03D7-4EB4-9E0F-393197EA65FA}" destId="{585BD954-8577-41B8-9FAF-E7AA01B3329B}" srcOrd="1" destOrd="0" parTransId="{DFA376DE-6D11-4701-AFC9-A2F1B20631E6}" sibTransId="{C4482E4A-F1C4-4AF5-AD68-AEB242F27767}"/>
    <dgm:cxn modelId="{C50D027C-207C-4452-9B48-9727A4729268}" type="presOf" srcId="{8623F84A-BE32-48B7-A84B-22F369B88002}" destId="{65900D40-D2AA-4BB1-90D9-B8647748C33D}" srcOrd="0" destOrd="0" presId="urn:microsoft.com/office/officeart/2011/layout/TabList"/>
    <dgm:cxn modelId="{5A3AABD7-C207-4702-9AF2-FBFB5B07FA4D}" srcId="{7226D443-03D7-4EB4-9E0F-393197EA65FA}" destId="{B67E326F-0AC8-4A1D-9151-32CEB8E9FA9C}" srcOrd="0" destOrd="0" parTransId="{0C9739F5-216B-4960-B7AE-1435D810E880}" sibTransId="{CF681182-981A-40AC-A47B-EE3087773642}"/>
    <dgm:cxn modelId="{6FE1A1D4-55D8-4A12-BEFE-43878E29581C}" srcId="{0F4F3B07-ABA9-4EDC-AB5A-0D69881003D1}" destId="{FF389A4E-239D-43FF-B02A-9B7743D2D688}" srcOrd="1" destOrd="0" parTransId="{0F236424-1EB2-4C6A-B110-0BC184E4AFB3}" sibTransId="{4F5941FB-BBBA-46BB-9741-63E2C7C6E421}"/>
    <dgm:cxn modelId="{267164ED-283F-4550-95EB-2CC7E8150AD7}" srcId="{0F4F3B07-ABA9-4EDC-AB5A-0D69881003D1}" destId="{C0E78ABF-CD20-4FDF-8291-40DFBEF92F3C}" srcOrd="0" destOrd="0" parTransId="{941443B1-793D-42F9-8FA9-B5BB64A56C24}" sibTransId="{FFA5787A-8495-4C7C-B579-F6E95D5EC613}"/>
    <dgm:cxn modelId="{263B4AAA-E604-406B-98E8-EA1E1FD5F296}" srcId="{8B509A4D-56E8-4B28-928C-B8D18D4A344C}" destId="{0F4F3B07-ABA9-4EDC-AB5A-0D69881003D1}" srcOrd="2" destOrd="0" parTransId="{D0B79649-DE59-4C71-B7BB-52A1427073CD}" sibTransId="{177003A8-F04D-4E8B-8E0D-34EE5979683C}"/>
    <dgm:cxn modelId="{737C9C55-257B-48CC-B910-24672B1F989D}" srcId="{6AA3BFB6-143C-413F-B675-6930FF186AD8}" destId="{C741CBAA-3963-413B-AF5E-16430E0C94A3}" srcOrd="2" destOrd="0" parTransId="{3D6063C5-4743-4145-9A98-C46AD69ADBBF}" sibTransId="{B4132378-57F1-41A4-9FFF-D2922703BD91}"/>
    <dgm:cxn modelId="{C6F905B8-3BF4-4302-A7D4-AB0610BC2E30}" srcId="{8B509A4D-56E8-4B28-928C-B8D18D4A344C}" destId="{6AA3BFB6-143C-413F-B675-6930FF186AD8}" srcOrd="0" destOrd="0" parTransId="{6D77457D-B890-41E4-B3A4-28A9307C3D05}" sibTransId="{249C22F0-9D31-44DA-B1A0-FA9E02166265}"/>
    <dgm:cxn modelId="{96BDF970-6B7D-42A5-9EC4-9784DB7AF3A6}" type="presOf" srcId="{FF389A4E-239D-43FF-B02A-9B7743D2D688}" destId="{15EFFB4A-6197-483E-9FC8-CBDAE15D397B}" srcOrd="0" destOrd="0" presId="urn:microsoft.com/office/officeart/2011/layout/TabList"/>
    <dgm:cxn modelId="{06E5C8E9-8879-40BC-ACC8-0217F4297475}" type="presOf" srcId="{8B509A4D-56E8-4B28-928C-B8D18D4A344C}" destId="{181678AD-5B53-4C15-A634-665D56906491}" srcOrd="0" destOrd="0" presId="urn:microsoft.com/office/officeart/2011/layout/TabList"/>
    <dgm:cxn modelId="{AD99A82A-D264-479B-B400-07B4295A3B66}" type="presParOf" srcId="{181678AD-5B53-4C15-A634-665D56906491}" destId="{04388724-EF6F-4632-8512-6BBAE52E1450}" srcOrd="0" destOrd="0" presId="urn:microsoft.com/office/officeart/2011/layout/TabList"/>
    <dgm:cxn modelId="{D6F07F26-9823-4FAF-A93C-248F95C94331}" type="presParOf" srcId="{04388724-EF6F-4632-8512-6BBAE52E1450}" destId="{778E25D6-E354-42F2-8FDE-452D12FEFFDA}" srcOrd="0" destOrd="0" presId="urn:microsoft.com/office/officeart/2011/layout/TabList"/>
    <dgm:cxn modelId="{E403C10F-9620-4ACD-90CC-2FE4D443E1CB}" type="presParOf" srcId="{04388724-EF6F-4632-8512-6BBAE52E1450}" destId="{33F08B06-1CB9-4317-99D7-D09047D60FA7}" srcOrd="1" destOrd="0" presId="urn:microsoft.com/office/officeart/2011/layout/TabList"/>
    <dgm:cxn modelId="{F3597763-1D35-4C58-AEC4-8D120A5596C2}" type="presParOf" srcId="{04388724-EF6F-4632-8512-6BBAE52E1450}" destId="{C754D0A0-599C-408C-9F7D-076E1386AA8A}" srcOrd="2" destOrd="0" presId="urn:microsoft.com/office/officeart/2011/layout/TabList"/>
    <dgm:cxn modelId="{8B57BB27-EBFA-4409-ADCD-C5A63F562196}" type="presParOf" srcId="{181678AD-5B53-4C15-A634-665D56906491}" destId="{65900D40-D2AA-4BB1-90D9-B8647748C33D}" srcOrd="1" destOrd="0" presId="urn:microsoft.com/office/officeart/2011/layout/TabList"/>
    <dgm:cxn modelId="{2521FD57-54CA-44F5-BECD-0B7C914F1493}" type="presParOf" srcId="{181678AD-5B53-4C15-A634-665D56906491}" destId="{A5428450-B952-408C-869D-3C02EC4E4637}" srcOrd="2" destOrd="0" presId="urn:microsoft.com/office/officeart/2011/layout/TabList"/>
    <dgm:cxn modelId="{0203E9ED-6743-4CB8-928F-D9F65D8492B0}" type="presParOf" srcId="{181678AD-5B53-4C15-A634-665D56906491}" destId="{72AD2059-CEA1-4D39-A87B-D377E3A9805C}" srcOrd="3" destOrd="0" presId="urn:microsoft.com/office/officeart/2011/layout/TabList"/>
    <dgm:cxn modelId="{26480871-2341-4DA6-92E1-A73A006D312C}" type="presParOf" srcId="{72AD2059-CEA1-4D39-A87B-D377E3A9805C}" destId="{59D00191-355F-4D4A-BCFD-7A8167EFDB0D}" srcOrd="0" destOrd="0" presId="urn:microsoft.com/office/officeart/2011/layout/TabList"/>
    <dgm:cxn modelId="{150918A2-25B2-4D5F-B037-5AB2F1CD2FE6}" type="presParOf" srcId="{72AD2059-CEA1-4D39-A87B-D377E3A9805C}" destId="{B6B8C5BF-FD2F-45CF-9B99-F95C44D13B07}" srcOrd="1" destOrd="0" presId="urn:microsoft.com/office/officeart/2011/layout/TabList"/>
    <dgm:cxn modelId="{91624B5F-0464-4881-A346-A0B9D2D1BB49}" type="presParOf" srcId="{72AD2059-CEA1-4D39-A87B-D377E3A9805C}" destId="{6917833B-8D9A-4183-8BB3-C881603B0F76}" srcOrd="2" destOrd="0" presId="urn:microsoft.com/office/officeart/2011/layout/TabList"/>
    <dgm:cxn modelId="{FB09BE0D-8D13-430C-9EBB-51333CCCB61C}" type="presParOf" srcId="{181678AD-5B53-4C15-A634-665D56906491}" destId="{A3A5CABD-4C53-47DD-BC89-C3E2A2D379D3}" srcOrd="4" destOrd="0" presId="urn:microsoft.com/office/officeart/2011/layout/TabList"/>
    <dgm:cxn modelId="{9BD4F7E7-CB79-42BB-A271-FD64898815C9}" type="presParOf" srcId="{181678AD-5B53-4C15-A634-665D56906491}" destId="{EDD5EC21-07E6-4C4E-9603-742AE1A5003A}" srcOrd="5" destOrd="0" presId="urn:microsoft.com/office/officeart/2011/layout/TabList"/>
    <dgm:cxn modelId="{FA6887F0-3A17-48EB-B725-B9EC2476ED21}" type="presParOf" srcId="{181678AD-5B53-4C15-A634-665D56906491}" destId="{722DA256-2213-4527-B4EA-F7E4A04841AD}" srcOrd="6" destOrd="0" presId="urn:microsoft.com/office/officeart/2011/layout/TabList"/>
    <dgm:cxn modelId="{9B173AD0-CBE1-46C4-8A30-F2D475CDA393}" type="presParOf" srcId="{722DA256-2213-4527-B4EA-F7E4A04841AD}" destId="{D14C862D-0205-4759-BCB0-6F8F0490F182}" srcOrd="0" destOrd="0" presId="urn:microsoft.com/office/officeart/2011/layout/TabList"/>
    <dgm:cxn modelId="{BD601C9F-E74C-41C1-9B96-164D62CF5254}" type="presParOf" srcId="{722DA256-2213-4527-B4EA-F7E4A04841AD}" destId="{EFB983C7-D3BE-4C95-9F39-FCDC5F7012AD}" srcOrd="1" destOrd="0" presId="urn:microsoft.com/office/officeart/2011/layout/TabList"/>
    <dgm:cxn modelId="{D4801CE8-CDE3-400E-90CB-14A099FCF38D}" type="presParOf" srcId="{722DA256-2213-4527-B4EA-F7E4A04841AD}" destId="{DDD299E3-BDBC-492A-9BDA-D9BF9504E320}" srcOrd="2" destOrd="0" presId="urn:microsoft.com/office/officeart/2011/layout/TabList"/>
    <dgm:cxn modelId="{4248E2A8-6ACD-4131-82F7-BA909D208762}" type="presParOf" srcId="{181678AD-5B53-4C15-A634-665D56906491}" destId="{15EFFB4A-6197-483E-9FC8-CBDAE15D397B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5819B7-07F7-442B-8D9C-B253891E0FBA}" type="doc">
      <dgm:prSet loTypeId="urn:microsoft.com/office/officeart/2005/8/layout/b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333B9E-3A11-4069-8F68-897BDCE8B565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Pembersihan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Data</a:t>
          </a:r>
        </a:p>
      </dgm:t>
    </dgm:pt>
    <dgm:pt modelId="{239B48E2-F96D-4103-A9D4-C7AE9AAAC9D8}" type="parTrans" cxnId="{AD5D622E-FDA6-449C-8967-AD9FCA9D1A09}">
      <dgm:prSet/>
      <dgm:spPr/>
      <dgm:t>
        <a:bodyPr/>
        <a:lstStyle/>
        <a:p>
          <a:endParaRPr lang="en-US"/>
        </a:p>
      </dgm:t>
    </dgm:pt>
    <dgm:pt modelId="{AB13D7AB-CDFF-4B62-A4AF-135898A714CC}" type="sibTrans" cxnId="{AD5D622E-FDA6-449C-8967-AD9FCA9D1A09}">
      <dgm:prSet/>
      <dgm:spPr/>
      <dgm:t>
        <a:bodyPr/>
        <a:lstStyle/>
        <a:p>
          <a:endParaRPr lang="en-US"/>
        </a:p>
      </dgm:t>
    </dgm:pt>
    <dgm:pt modelId="{FFB11291-C0E2-4FB5-A351-2CFA3D23DD32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Integrasi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Data</a:t>
          </a:r>
        </a:p>
      </dgm:t>
    </dgm:pt>
    <dgm:pt modelId="{E480651E-29B2-4640-B076-AF571C555D80}" type="parTrans" cxnId="{B6AB5723-5020-46B2-93D8-16EDD654BE7B}">
      <dgm:prSet/>
      <dgm:spPr/>
      <dgm:t>
        <a:bodyPr/>
        <a:lstStyle/>
        <a:p>
          <a:endParaRPr lang="en-US"/>
        </a:p>
      </dgm:t>
    </dgm:pt>
    <dgm:pt modelId="{4C5FCD66-6112-4660-81C1-26CA7A9FB1FB}" type="sibTrans" cxnId="{B6AB5723-5020-46B2-93D8-16EDD654BE7B}">
      <dgm:prSet/>
      <dgm:spPr/>
      <dgm:t>
        <a:bodyPr/>
        <a:lstStyle/>
        <a:p>
          <a:endParaRPr lang="en-US"/>
        </a:p>
      </dgm:t>
    </dgm:pt>
    <dgm:pt modelId="{1CCDD3B1-FEB5-4257-8FDF-560E0668F660}">
      <dgm:prSet phldrT="[Text]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Transformasi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Data</a:t>
          </a:r>
        </a:p>
      </dgm:t>
    </dgm:pt>
    <dgm:pt modelId="{B0E3119C-2D7A-44BD-ADD5-59A1326847E8}" type="parTrans" cxnId="{AAE4BF78-2997-4121-844D-F610D90F66EF}">
      <dgm:prSet/>
      <dgm:spPr/>
      <dgm:t>
        <a:bodyPr/>
        <a:lstStyle/>
        <a:p>
          <a:endParaRPr lang="en-US"/>
        </a:p>
      </dgm:t>
    </dgm:pt>
    <dgm:pt modelId="{B569A3D0-373C-4AF4-9D1B-24FCE9257828}" type="sibTrans" cxnId="{AAE4BF78-2997-4121-844D-F610D90F66EF}">
      <dgm:prSet/>
      <dgm:spPr/>
      <dgm:t>
        <a:bodyPr/>
        <a:lstStyle/>
        <a:p>
          <a:endParaRPr lang="en-US"/>
        </a:p>
      </dgm:t>
    </dgm:pt>
    <dgm:pt modelId="{9D1DD7AD-5FA5-4D63-BBC4-C84A21688717}">
      <dgm:prSet phldrT="[Text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Reduksi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Data</a:t>
          </a:r>
        </a:p>
      </dgm:t>
    </dgm:pt>
    <dgm:pt modelId="{652D5DCD-EDF9-475B-8B17-96AE9A8FD373}" type="parTrans" cxnId="{C9A87BEC-59CD-417E-9259-13B8D930EF9D}">
      <dgm:prSet/>
      <dgm:spPr/>
      <dgm:t>
        <a:bodyPr/>
        <a:lstStyle/>
        <a:p>
          <a:endParaRPr lang="en-US"/>
        </a:p>
      </dgm:t>
    </dgm:pt>
    <dgm:pt modelId="{3BAD2BC6-8C86-4FE1-BAF4-48EC7C05B7E8}" type="sibTrans" cxnId="{C9A87BEC-59CD-417E-9259-13B8D930EF9D}">
      <dgm:prSet/>
      <dgm:spPr/>
      <dgm:t>
        <a:bodyPr/>
        <a:lstStyle/>
        <a:p>
          <a:endParaRPr lang="en-US"/>
        </a:p>
      </dgm:t>
    </dgm:pt>
    <dgm:pt modelId="{3151F69F-FB50-43EA-BF7A-7A808A365B92}">
      <dgm:prSet phldrT="[Text]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Diskritisasi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Data</a:t>
          </a:r>
        </a:p>
      </dgm:t>
    </dgm:pt>
    <dgm:pt modelId="{A94FC7B9-B5C3-4521-A38D-1A4136FB941C}" type="parTrans" cxnId="{0638DE88-65B6-4207-A79B-C85198E075C0}">
      <dgm:prSet/>
      <dgm:spPr/>
      <dgm:t>
        <a:bodyPr/>
        <a:lstStyle/>
        <a:p>
          <a:endParaRPr lang="en-US"/>
        </a:p>
      </dgm:t>
    </dgm:pt>
    <dgm:pt modelId="{67ABA227-4430-43CF-A152-63417889E1DF}" type="sibTrans" cxnId="{0638DE88-65B6-4207-A79B-C85198E075C0}">
      <dgm:prSet/>
      <dgm:spPr/>
      <dgm:t>
        <a:bodyPr/>
        <a:lstStyle/>
        <a:p>
          <a:endParaRPr lang="en-US"/>
        </a:p>
      </dgm:t>
    </dgm:pt>
    <dgm:pt modelId="{DD2A763E-6D11-49A4-BB97-5F3AA3699E93}" type="pres">
      <dgm:prSet presAssocID="{185819B7-07F7-442B-8D9C-B253891E0FBA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608F04E5-42E6-455B-BCAC-98256A56D6BE}" type="pres">
      <dgm:prSet presAssocID="{F9333B9E-3A11-4069-8F68-897BDCE8B565}" presName="compNode" presStyleCnt="0"/>
      <dgm:spPr/>
    </dgm:pt>
    <dgm:pt modelId="{4742B84B-E1E2-482E-BAE7-754DFC757BB3}" type="pres">
      <dgm:prSet presAssocID="{F9333B9E-3A11-4069-8F68-897BDCE8B565}" presName="dummyConnPt" presStyleCnt="0"/>
      <dgm:spPr/>
    </dgm:pt>
    <dgm:pt modelId="{E4965C43-A093-482F-B6CD-15DCB7866272}" type="pres">
      <dgm:prSet presAssocID="{F9333B9E-3A11-4069-8F68-897BDCE8B565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32F8E-59EC-4F10-B239-56EAE1861A98}" type="pres">
      <dgm:prSet presAssocID="{AB13D7AB-CDFF-4B62-A4AF-135898A714CC}" presName="sibTrans" presStyleLbl="bgSibTrans2D1" presStyleIdx="0" presStyleCnt="4"/>
      <dgm:spPr/>
      <dgm:t>
        <a:bodyPr/>
        <a:lstStyle/>
        <a:p>
          <a:endParaRPr lang="en-US"/>
        </a:p>
      </dgm:t>
    </dgm:pt>
    <dgm:pt modelId="{3A86BD46-1E21-4166-AD09-87DFBC508951}" type="pres">
      <dgm:prSet presAssocID="{FFB11291-C0E2-4FB5-A351-2CFA3D23DD32}" presName="compNode" presStyleCnt="0"/>
      <dgm:spPr/>
    </dgm:pt>
    <dgm:pt modelId="{A132493A-7D5D-4348-9E24-4629D1B01F8B}" type="pres">
      <dgm:prSet presAssocID="{FFB11291-C0E2-4FB5-A351-2CFA3D23DD32}" presName="dummyConnPt" presStyleCnt="0"/>
      <dgm:spPr/>
    </dgm:pt>
    <dgm:pt modelId="{1DDE48BB-53B0-4CAC-BC8F-1444ED311635}" type="pres">
      <dgm:prSet presAssocID="{FFB11291-C0E2-4FB5-A351-2CFA3D23DD3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B3B6B-6728-4CA2-B52A-6C7E236BAC2F}" type="pres">
      <dgm:prSet presAssocID="{4C5FCD66-6112-4660-81C1-26CA7A9FB1FB}" presName="sibTrans" presStyleLbl="bgSibTrans2D1" presStyleIdx="1" presStyleCnt="4"/>
      <dgm:spPr/>
      <dgm:t>
        <a:bodyPr/>
        <a:lstStyle/>
        <a:p>
          <a:endParaRPr lang="en-US"/>
        </a:p>
      </dgm:t>
    </dgm:pt>
    <dgm:pt modelId="{1D52A9B2-984A-4089-A06A-019E3DE955CD}" type="pres">
      <dgm:prSet presAssocID="{1CCDD3B1-FEB5-4257-8FDF-560E0668F660}" presName="compNode" presStyleCnt="0"/>
      <dgm:spPr/>
    </dgm:pt>
    <dgm:pt modelId="{980774E5-7949-472E-8A9B-21236AD494CB}" type="pres">
      <dgm:prSet presAssocID="{1CCDD3B1-FEB5-4257-8FDF-560E0668F660}" presName="dummyConnPt" presStyleCnt="0"/>
      <dgm:spPr/>
    </dgm:pt>
    <dgm:pt modelId="{6EEEECA0-B85B-4ECC-8F2A-9987F6E7CD50}" type="pres">
      <dgm:prSet presAssocID="{1CCDD3B1-FEB5-4257-8FDF-560E0668F66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0A9619-0BE4-4FEF-9540-3062A8155DD8}" type="pres">
      <dgm:prSet presAssocID="{B569A3D0-373C-4AF4-9D1B-24FCE9257828}" presName="sibTrans" presStyleLbl="bgSibTrans2D1" presStyleIdx="2" presStyleCnt="4"/>
      <dgm:spPr/>
      <dgm:t>
        <a:bodyPr/>
        <a:lstStyle/>
        <a:p>
          <a:endParaRPr lang="en-US"/>
        </a:p>
      </dgm:t>
    </dgm:pt>
    <dgm:pt modelId="{949F101E-CFC5-4BF0-B0C5-E245F53D4B92}" type="pres">
      <dgm:prSet presAssocID="{9D1DD7AD-5FA5-4D63-BBC4-C84A21688717}" presName="compNode" presStyleCnt="0"/>
      <dgm:spPr/>
    </dgm:pt>
    <dgm:pt modelId="{2DC5E899-2AFB-4CDD-88E9-F0795A461FEF}" type="pres">
      <dgm:prSet presAssocID="{9D1DD7AD-5FA5-4D63-BBC4-C84A21688717}" presName="dummyConnPt" presStyleCnt="0"/>
      <dgm:spPr/>
    </dgm:pt>
    <dgm:pt modelId="{41679AA5-2D26-4FF0-AAA6-1B6AE0B4CDDB}" type="pres">
      <dgm:prSet presAssocID="{9D1DD7AD-5FA5-4D63-BBC4-C84A21688717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D5FDCD-E154-430B-97CA-48489EA02D70}" type="pres">
      <dgm:prSet presAssocID="{3BAD2BC6-8C86-4FE1-BAF4-48EC7C05B7E8}" presName="sibTrans" presStyleLbl="bgSibTrans2D1" presStyleIdx="3" presStyleCnt="4"/>
      <dgm:spPr/>
      <dgm:t>
        <a:bodyPr/>
        <a:lstStyle/>
        <a:p>
          <a:endParaRPr lang="en-US"/>
        </a:p>
      </dgm:t>
    </dgm:pt>
    <dgm:pt modelId="{9D851A5A-C534-49F7-9826-D28614D6F770}" type="pres">
      <dgm:prSet presAssocID="{3151F69F-FB50-43EA-BF7A-7A808A365B92}" presName="compNode" presStyleCnt="0"/>
      <dgm:spPr/>
    </dgm:pt>
    <dgm:pt modelId="{FFB27613-5F3D-4A05-BEEE-669ACB63D965}" type="pres">
      <dgm:prSet presAssocID="{3151F69F-FB50-43EA-BF7A-7A808A365B92}" presName="dummyConnPt" presStyleCnt="0"/>
      <dgm:spPr/>
    </dgm:pt>
    <dgm:pt modelId="{93FE2944-A00B-4F17-8F21-8F03E79F3DD5}" type="pres">
      <dgm:prSet presAssocID="{3151F69F-FB50-43EA-BF7A-7A808A365B9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7A8629-929C-40FE-B649-D4AE63FDAAC7}" type="presOf" srcId="{AB13D7AB-CDFF-4B62-A4AF-135898A714CC}" destId="{F8332F8E-59EC-4F10-B239-56EAE1861A98}" srcOrd="0" destOrd="0" presId="urn:microsoft.com/office/officeart/2005/8/layout/bProcess4"/>
    <dgm:cxn modelId="{C9A87BEC-59CD-417E-9259-13B8D930EF9D}" srcId="{185819B7-07F7-442B-8D9C-B253891E0FBA}" destId="{9D1DD7AD-5FA5-4D63-BBC4-C84A21688717}" srcOrd="3" destOrd="0" parTransId="{652D5DCD-EDF9-475B-8B17-96AE9A8FD373}" sibTransId="{3BAD2BC6-8C86-4FE1-BAF4-48EC7C05B7E8}"/>
    <dgm:cxn modelId="{2DE92DCF-B02D-42B7-91D4-0AB97A91425A}" type="presOf" srcId="{B569A3D0-373C-4AF4-9D1B-24FCE9257828}" destId="{180A9619-0BE4-4FEF-9540-3062A8155DD8}" srcOrd="0" destOrd="0" presId="urn:microsoft.com/office/officeart/2005/8/layout/bProcess4"/>
    <dgm:cxn modelId="{41AC65D3-C32E-4A2C-BA02-91D576A7601F}" type="presOf" srcId="{185819B7-07F7-442B-8D9C-B253891E0FBA}" destId="{DD2A763E-6D11-49A4-BB97-5F3AA3699E93}" srcOrd="0" destOrd="0" presId="urn:microsoft.com/office/officeart/2005/8/layout/bProcess4"/>
    <dgm:cxn modelId="{4063567C-2096-416C-87BD-1733E3670175}" type="presOf" srcId="{9D1DD7AD-5FA5-4D63-BBC4-C84A21688717}" destId="{41679AA5-2D26-4FF0-AAA6-1B6AE0B4CDDB}" srcOrd="0" destOrd="0" presId="urn:microsoft.com/office/officeart/2005/8/layout/bProcess4"/>
    <dgm:cxn modelId="{9A2A0795-8220-4BE3-ACC4-F366AB000002}" type="presOf" srcId="{FFB11291-C0E2-4FB5-A351-2CFA3D23DD32}" destId="{1DDE48BB-53B0-4CAC-BC8F-1444ED311635}" srcOrd="0" destOrd="0" presId="urn:microsoft.com/office/officeart/2005/8/layout/bProcess4"/>
    <dgm:cxn modelId="{451F8647-F4FF-4D0B-A68D-928674E685A4}" type="presOf" srcId="{3BAD2BC6-8C86-4FE1-BAF4-48EC7C05B7E8}" destId="{EED5FDCD-E154-430B-97CA-48489EA02D70}" srcOrd="0" destOrd="0" presId="urn:microsoft.com/office/officeart/2005/8/layout/bProcess4"/>
    <dgm:cxn modelId="{AAE4BF78-2997-4121-844D-F610D90F66EF}" srcId="{185819B7-07F7-442B-8D9C-B253891E0FBA}" destId="{1CCDD3B1-FEB5-4257-8FDF-560E0668F660}" srcOrd="2" destOrd="0" parTransId="{B0E3119C-2D7A-44BD-ADD5-59A1326847E8}" sibTransId="{B569A3D0-373C-4AF4-9D1B-24FCE9257828}"/>
    <dgm:cxn modelId="{68AF994F-1871-4FD1-B070-D64AED28F603}" type="presOf" srcId="{4C5FCD66-6112-4660-81C1-26CA7A9FB1FB}" destId="{E29B3B6B-6728-4CA2-B52A-6C7E236BAC2F}" srcOrd="0" destOrd="0" presId="urn:microsoft.com/office/officeart/2005/8/layout/bProcess4"/>
    <dgm:cxn modelId="{D9B40111-52FF-42D5-95B8-9C6A5EE56B12}" type="presOf" srcId="{F9333B9E-3A11-4069-8F68-897BDCE8B565}" destId="{E4965C43-A093-482F-B6CD-15DCB7866272}" srcOrd="0" destOrd="0" presId="urn:microsoft.com/office/officeart/2005/8/layout/bProcess4"/>
    <dgm:cxn modelId="{3026FA22-0686-4CCC-9778-61CC6C35C35C}" type="presOf" srcId="{3151F69F-FB50-43EA-BF7A-7A808A365B92}" destId="{93FE2944-A00B-4F17-8F21-8F03E79F3DD5}" srcOrd="0" destOrd="0" presId="urn:microsoft.com/office/officeart/2005/8/layout/bProcess4"/>
    <dgm:cxn modelId="{39EFA880-9747-4EF5-BABD-931DF4F07D44}" type="presOf" srcId="{1CCDD3B1-FEB5-4257-8FDF-560E0668F660}" destId="{6EEEECA0-B85B-4ECC-8F2A-9987F6E7CD50}" srcOrd="0" destOrd="0" presId="urn:microsoft.com/office/officeart/2005/8/layout/bProcess4"/>
    <dgm:cxn modelId="{B6AB5723-5020-46B2-93D8-16EDD654BE7B}" srcId="{185819B7-07F7-442B-8D9C-B253891E0FBA}" destId="{FFB11291-C0E2-4FB5-A351-2CFA3D23DD32}" srcOrd="1" destOrd="0" parTransId="{E480651E-29B2-4640-B076-AF571C555D80}" sibTransId="{4C5FCD66-6112-4660-81C1-26CA7A9FB1FB}"/>
    <dgm:cxn modelId="{0638DE88-65B6-4207-A79B-C85198E075C0}" srcId="{185819B7-07F7-442B-8D9C-B253891E0FBA}" destId="{3151F69F-FB50-43EA-BF7A-7A808A365B92}" srcOrd="4" destOrd="0" parTransId="{A94FC7B9-B5C3-4521-A38D-1A4136FB941C}" sibTransId="{67ABA227-4430-43CF-A152-63417889E1DF}"/>
    <dgm:cxn modelId="{AD5D622E-FDA6-449C-8967-AD9FCA9D1A09}" srcId="{185819B7-07F7-442B-8D9C-B253891E0FBA}" destId="{F9333B9E-3A11-4069-8F68-897BDCE8B565}" srcOrd="0" destOrd="0" parTransId="{239B48E2-F96D-4103-A9D4-C7AE9AAAC9D8}" sibTransId="{AB13D7AB-CDFF-4B62-A4AF-135898A714CC}"/>
    <dgm:cxn modelId="{B381B76B-B03C-453E-BB1E-F256E204CD63}" type="presParOf" srcId="{DD2A763E-6D11-49A4-BB97-5F3AA3699E93}" destId="{608F04E5-42E6-455B-BCAC-98256A56D6BE}" srcOrd="0" destOrd="0" presId="urn:microsoft.com/office/officeart/2005/8/layout/bProcess4"/>
    <dgm:cxn modelId="{1B5CAA8A-5747-438B-BF1A-7038D0CC0688}" type="presParOf" srcId="{608F04E5-42E6-455B-BCAC-98256A56D6BE}" destId="{4742B84B-E1E2-482E-BAE7-754DFC757BB3}" srcOrd="0" destOrd="0" presId="urn:microsoft.com/office/officeart/2005/8/layout/bProcess4"/>
    <dgm:cxn modelId="{2B2A28AD-28B2-4DFC-83F8-94A45FC66684}" type="presParOf" srcId="{608F04E5-42E6-455B-BCAC-98256A56D6BE}" destId="{E4965C43-A093-482F-B6CD-15DCB7866272}" srcOrd="1" destOrd="0" presId="urn:microsoft.com/office/officeart/2005/8/layout/bProcess4"/>
    <dgm:cxn modelId="{947DA448-6465-4C78-AB69-96283F11C377}" type="presParOf" srcId="{DD2A763E-6D11-49A4-BB97-5F3AA3699E93}" destId="{F8332F8E-59EC-4F10-B239-56EAE1861A98}" srcOrd="1" destOrd="0" presId="urn:microsoft.com/office/officeart/2005/8/layout/bProcess4"/>
    <dgm:cxn modelId="{062D3712-F816-44A3-8BA1-F057A8187472}" type="presParOf" srcId="{DD2A763E-6D11-49A4-BB97-5F3AA3699E93}" destId="{3A86BD46-1E21-4166-AD09-87DFBC508951}" srcOrd="2" destOrd="0" presId="urn:microsoft.com/office/officeart/2005/8/layout/bProcess4"/>
    <dgm:cxn modelId="{70D7E1BA-8BF1-4564-AA37-860A45F0C025}" type="presParOf" srcId="{3A86BD46-1E21-4166-AD09-87DFBC508951}" destId="{A132493A-7D5D-4348-9E24-4629D1B01F8B}" srcOrd="0" destOrd="0" presId="urn:microsoft.com/office/officeart/2005/8/layout/bProcess4"/>
    <dgm:cxn modelId="{3C5CDB0D-E150-4B89-8AD6-2023CCFB7606}" type="presParOf" srcId="{3A86BD46-1E21-4166-AD09-87DFBC508951}" destId="{1DDE48BB-53B0-4CAC-BC8F-1444ED311635}" srcOrd="1" destOrd="0" presId="urn:microsoft.com/office/officeart/2005/8/layout/bProcess4"/>
    <dgm:cxn modelId="{DB28C1D5-1497-47CA-A723-B51FDCBA6B0C}" type="presParOf" srcId="{DD2A763E-6D11-49A4-BB97-5F3AA3699E93}" destId="{E29B3B6B-6728-4CA2-B52A-6C7E236BAC2F}" srcOrd="3" destOrd="0" presId="urn:microsoft.com/office/officeart/2005/8/layout/bProcess4"/>
    <dgm:cxn modelId="{84B6ADDB-4F81-4CB4-8D5E-30D1E0C57F57}" type="presParOf" srcId="{DD2A763E-6D11-49A4-BB97-5F3AA3699E93}" destId="{1D52A9B2-984A-4089-A06A-019E3DE955CD}" srcOrd="4" destOrd="0" presId="urn:microsoft.com/office/officeart/2005/8/layout/bProcess4"/>
    <dgm:cxn modelId="{600F960C-AB6B-4AE3-A739-8F2F6352F20A}" type="presParOf" srcId="{1D52A9B2-984A-4089-A06A-019E3DE955CD}" destId="{980774E5-7949-472E-8A9B-21236AD494CB}" srcOrd="0" destOrd="0" presId="urn:microsoft.com/office/officeart/2005/8/layout/bProcess4"/>
    <dgm:cxn modelId="{7C6F25CD-620F-426B-8B0B-7F0EAE73DF91}" type="presParOf" srcId="{1D52A9B2-984A-4089-A06A-019E3DE955CD}" destId="{6EEEECA0-B85B-4ECC-8F2A-9987F6E7CD50}" srcOrd="1" destOrd="0" presId="urn:microsoft.com/office/officeart/2005/8/layout/bProcess4"/>
    <dgm:cxn modelId="{4ADCC128-CFCD-4CC2-8D10-4DB6F76DA5E7}" type="presParOf" srcId="{DD2A763E-6D11-49A4-BB97-5F3AA3699E93}" destId="{180A9619-0BE4-4FEF-9540-3062A8155DD8}" srcOrd="5" destOrd="0" presId="urn:microsoft.com/office/officeart/2005/8/layout/bProcess4"/>
    <dgm:cxn modelId="{D8F2FBF2-AAF5-4010-82D6-0C180FC7DDD9}" type="presParOf" srcId="{DD2A763E-6D11-49A4-BB97-5F3AA3699E93}" destId="{949F101E-CFC5-4BF0-B0C5-E245F53D4B92}" srcOrd="6" destOrd="0" presId="urn:microsoft.com/office/officeart/2005/8/layout/bProcess4"/>
    <dgm:cxn modelId="{DAA7AFAF-ADF6-4B9E-B4AC-12B6DD2FC1CA}" type="presParOf" srcId="{949F101E-CFC5-4BF0-B0C5-E245F53D4B92}" destId="{2DC5E899-2AFB-4CDD-88E9-F0795A461FEF}" srcOrd="0" destOrd="0" presId="urn:microsoft.com/office/officeart/2005/8/layout/bProcess4"/>
    <dgm:cxn modelId="{FE1B83C7-34E3-4DCB-8E58-2D431D2AA886}" type="presParOf" srcId="{949F101E-CFC5-4BF0-B0C5-E245F53D4B92}" destId="{41679AA5-2D26-4FF0-AAA6-1B6AE0B4CDDB}" srcOrd="1" destOrd="0" presId="urn:microsoft.com/office/officeart/2005/8/layout/bProcess4"/>
    <dgm:cxn modelId="{068C389A-7480-47BD-AD9F-39126B168396}" type="presParOf" srcId="{DD2A763E-6D11-49A4-BB97-5F3AA3699E93}" destId="{EED5FDCD-E154-430B-97CA-48489EA02D70}" srcOrd="7" destOrd="0" presId="urn:microsoft.com/office/officeart/2005/8/layout/bProcess4"/>
    <dgm:cxn modelId="{CE027843-8B8A-4D92-8195-1A8957245171}" type="presParOf" srcId="{DD2A763E-6D11-49A4-BB97-5F3AA3699E93}" destId="{9D851A5A-C534-49F7-9826-D28614D6F770}" srcOrd="8" destOrd="0" presId="urn:microsoft.com/office/officeart/2005/8/layout/bProcess4"/>
    <dgm:cxn modelId="{F5AB4CFF-4CF0-4D82-A212-3DA619DDC71F}" type="presParOf" srcId="{9D851A5A-C534-49F7-9826-D28614D6F770}" destId="{FFB27613-5F3D-4A05-BEEE-669ACB63D965}" srcOrd="0" destOrd="0" presId="urn:microsoft.com/office/officeart/2005/8/layout/bProcess4"/>
    <dgm:cxn modelId="{664EF66E-3397-436F-B6A8-1EAD8921A376}" type="presParOf" srcId="{9D851A5A-C534-49F7-9826-D28614D6F770}" destId="{93FE2944-A00B-4F17-8F21-8F03E79F3DD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13CE9-8E14-49DE-9561-F193FF0474D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0E958C-B2AF-4E75-8EBD-271ED9F32061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Mengisi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i="1" dirty="0">
              <a:latin typeface="Arial" panose="020B0604020202020204" pitchFamily="34" charset="0"/>
              <a:cs typeface="Arial" panose="020B0604020202020204" pitchFamily="34" charset="0"/>
            </a:rPr>
            <a:t>missing value</a:t>
          </a:r>
        </a:p>
      </dgm:t>
    </dgm:pt>
    <dgm:pt modelId="{89BDC31A-0D73-48D4-BE35-3CFC25F353F5}" type="parTrans" cxnId="{7496FAE8-A38D-48A7-9F2E-6DA259CF50DC}">
      <dgm:prSet/>
      <dgm:spPr/>
      <dgm:t>
        <a:bodyPr/>
        <a:lstStyle/>
        <a:p>
          <a:endParaRPr lang="en-US"/>
        </a:p>
      </dgm:t>
    </dgm:pt>
    <dgm:pt modelId="{1DDED4CF-ADEF-4B3E-A497-A8110894FA4F}" type="sibTrans" cxnId="{7496FAE8-A38D-48A7-9F2E-6DA259CF50DC}">
      <dgm:prSet/>
      <dgm:spPr/>
      <dgm:t>
        <a:bodyPr/>
        <a:lstStyle/>
        <a:p>
          <a:endParaRPr lang="en-US"/>
        </a:p>
      </dgm:t>
    </dgm:pt>
    <dgm:pt modelId="{E2EA5BDD-E26D-42EE-938D-823BF7008B5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Meminimumkan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i="1" dirty="0">
              <a:latin typeface="Arial" panose="020B0604020202020204" pitchFamily="34" charset="0"/>
              <a:cs typeface="Arial" panose="020B0604020202020204" pitchFamily="34" charset="0"/>
            </a:rPr>
            <a:t>Noise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BA950F1-FEB2-406B-80C7-D3A4CCBF660F}" type="parTrans" cxnId="{C4CDB750-8E90-419B-9A31-4996C8548965}">
      <dgm:prSet/>
      <dgm:spPr/>
      <dgm:t>
        <a:bodyPr/>
        <a:lstStyle/>
        <a:p>
          <a:endParaRPr lang="en-US"/>
        </a:p>
      </dgm:t>
    </dgm:pt>
    <dgm:pt modelId="{0F41E378-A034-46E8-8068-840FDFBAD132}" type="sibTrans" cxnId="{C4CDB750-8E90-419B-9A31-4996C8548965}">
      <dgm:prSet/>
      <dgm:spPr/>
      <dgm:t>
        <a:bodyPr/>
        <a:lstStyle/>
        <a:p>
          <a:endParaRPr lang="en-US"/>
        </a:p>
      </dgm:t>
    </dgm:pt>
    <dgm:pt modelId="{9B279127-E361-487D-9981-42C22BC56913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Membetulkan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data yang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konsisten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D9C981-0039-450D-8965-B49E95AAA5EE}" type="parTrans" cxnId="{0CA3C6BC-960D-45C3-952E-7AA73086E248}">
      <dgm:prSet/>
      <dgm:spPr/>
      <dgm:t>
        <a:bodyPr/>
        <a:lstStyle/>
        <a:p>
          <a:endParaRPr lang="en-US"/>
        </a:p>
      </dgm:t>
    </dgm:pt>
    <dgm:pt modelId="{0DF84267-E508-458B-86C9-6E6B2751DCD7}" type="sibTrans" cxnId="{0CA3C6BC-960D-45C3-952E-7AA73086E248}">
      <dgm:prSet/>
      <dgm:spPr/>
      <dgm:t>
        <a:bodyPr/>
        <a:lstStyle/>
        <a:p>
          <a:endParaRPr lang="en-US"/>
        </a:p>
      </dgm:t>
    </dgm:pt>
    <dgm:pt modelId="{20F93E41-6E51-4D36-BAAC-2B2966CAC325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Mengindentifikasi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membuang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outlier</a:t>
          </a:r>
        </a:p>
      </dgm:t>
    </dgm:pt>
    <dgm:pt modelId="{7D98169F-888B-4205-94E7-FFAD8987B042}" type="parTrans" cxnId="{4FC54118-5874-4E58-9E13-819E25913016}">
      <dgm:prSet/>
      <dgm:spPr/>
      <dgm:t>
        <a:bodyPr/>
        <a:lstStyle/>
        <a:p>
          <a:endParaRPr lang="en-US"/>
        </a:p>
      </dgm:t>
    </dgm:pt>
    <dgm:pt modelId="{C2551362-10C8-4240-8257-5EE5E315D407}" type="sibTrans" cxnId="{4FC54118-5874-4E58-9E13-819E25913016}">
      <dgm:prSet/>
      <dgm:spPr/>
      <dgm:t>
        <a:bodyPr/>
        <a:lstStyle/>
        <a:p>
          <a:endParaRPr lang="en-US"/>
        </a:p>
      </dgm:t>
    </dgm:pt>
    <dgm:pt modelId="{1F559940-5EA6-4659-888B-F096E0F276DE}" type="pres">
      <dgm:prSet presAssocID="{46213CE9-8E14-49DE-9561-F193FF0474D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14FE37-2FC8-4E88-B2DD-88465B3313A8}" type="pres">
      <dgm:prSet presAssocID="{290E958C-B2AF-4E75-8EBD-271ED9F32061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033E1-524D-4654-91B9-3B9A7B164CBE}" type="pres">
      <dgm:prSet presAssocID="{1DDED4CF-ADEF-4B3E-A497-A8110894FA4F}" presName="sibTrans" presStyleCnt="0"/>
      <dgm:spPr/>
    </dgm:pt>
    <dgm:pt modelId="{13750D33-E565-4E03-BE50-6BECEF5E0287}" type="pres">
      <dgm:prSet presAssocID="{E2EA5BDD-E26D-42EE-938D-823BF7008B5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A43475-B2C4-4207-8C7D-D3BC512A09E8}" type="pres">
      <dgm:prSet presAssocID="{0F41E378-A034-46E8-8068-840FDFBAD132}" presName="sibTrans" presStyleCnt="0"/>
      <dgm:spPr/>
    </dgm:pt>
    <dgm:pt modelId="{28BD4223-8562-4FE3-931F-0B37FF55F2E9}" type="pres">
      <dgm:prSet presAssocID="{9B279127-E361-487D-9981-42C22BC5691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50E134-F808-440B-BF5F-F5D8E5FC5F33}" type="pres">
      <dgm:prSet presAssocID="{0DF84267-E508-458B-86C9-6E6B2751DCD7}" presName="sibTrans" presStyleCnt="0"/>
      <dgm:spPr/>
    </dgm:pt>
    <dgm:pt modelId="{F1D9AE64-44D9-4456-8D6D-F3A1EE65EDD7}" type="pres">
      <dgm:prSet presAssocID="{20F93E41-6E51-4D36-BAAC-2B2966CAC32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5DAA66-A3D8-4F56-B326-7DF746F576D0}" type="presOf" srcId="{290E958C-B2AF-4E75-8EBD-271ED9F32061}" destId="{4C14FE37-2FC8-4E88-B2DD-88465B3313A8}" srcOrd="0" destOrd="0" presId="urn:microsoft.com/office/officeart/2005/8/layout/default"/>
    <dgm:cxn modelId="{C4CDB750-8E90-419B-9A31-4996C8548965}" srcId="{46213CE9-8E14-49DE-9561-F193FF0474D2}" destId="{E2EA5BDD-E26D-42EE-938D-823BF7008B55}" srcOrd="1" destOrd="0" parTransId="{2BA950F1-FEB2-406B-80C7-D3A4CCBF660F}" sibTransId="{0F41E378-A034-46E8-8068-840FDFBAD132}"/>
    <dgm:cxn modelId="{0CA3C6BC-960D-45C3-952E-7AA73086E248}" srcId="{46213CE9-8E14-49DE-9561-F193FF0474D2}" destId="{9B279127-E361-487D-9981-42C22BC56913}" srcOrd="2" destOrd="0" parTransId="{A8D9C981-0039-450D-8965-B49E95AAA5EE}" sibTransId="{0DF84267-E508-458B-86C9-6E6B2751DCD7}"/>
    <dgm:cxn modelId="{7496FAE8-A38D-48A7-9F2E-6DA259CF50DC}" srcId="{46213CE9-8E14-49DE-9561-F193FF0474D2}" destId="{290E958C-B2AF-4E75-8EBD-271ED9F32061}" srcOrd="0" destOrd="0" parTransId="{89BDC31A-0D73-48D4-BE35-3CFC25F353F5}" sibTransId="{1DDED4CF-ADEF-4B3E-A497-A8110894FA4F}"/>
    <dgm:cxn modelId="{6F5F92EC-A864-45C5-8D20-472350556C1E}" type="presOf" srcId="{9B279127-E361-487D-9981-42C22BC56913}" destId="{28BD4223-8562-4FE3-931F-0B37FF55F2E9}" srcOrd="0" destOrd="0" presId="urn:microsoft.com/office/officeart/2005/8/layout/default"/>
    <dgm:cxn modelId="{DC7BD585-EC5E-46FB-9286-A4CB19C541AE}" type="presOf" srcId="{20F93E41-6E51-4D36-BAAC-2B2966CAC325}" destId="{F1D9AE64-44D9-4456-8D6D-F3A1EE65EDD7}" srcOrd="0" destOrd="0" presId="urn:microsoft.com/office/officeart/2005/8/layout/default"/>
    <dgm:cxn modelId="{C93B3737-1A53-4A39-BD7C-34CCFD376615}" type="presOf" srcId="{E2EA5BDD-E26D-42EE-938D-823BF7008B55}" destId="{13750D33-E565-4E03-BE50-6BECEF5E0287}" srcOrd="0" destOrd="0" presId="urn:microsoft.com/office/officeart/2005/8/layout/default"/>
    <dgm:cxn modelId="{4FC54118-5874-4E58-9E13-819E25913016}" srcId="{46213CE9-8E14-49DE-9561-F193FF0474D2}" destId="{20F93E41-6E51-4D36-BAAC-2B2966CAC325}" srcOrd="3" destOrd="0" parTransId="{7D98169F-888B-4205-94E7-FFAD8987B042}" sibTransId="{C2551362-10C8-4240-8257-5EE5E315D407}"/>
    <dgm:cxn modelId="{BD31615A-51D0-4F32-BB01-E55B5896627A}" type="presOf" srcId="{46213CE9-8E14-49DE-9561-F193FF0474D2}" destId="{1F559940-5EA6-4659-888B-F096E0F276DE}" srcOrd="0" destOrd="0" presId="urn:microsoft.com/office/officeart/2005/8/layout/default"/>
    <dgm:cxn modelId="{1E5DD813-EB4E-4EBC-8723-F5D377A4881A}" type="presParOf" srcId="{1F559940-5EA6-4659-888B-F096E0F276DE}" destId="{4C14FE37-2FC8-4E88-B2DD-88465B3313A8}" srcOrd="0" destOrd="0" presId="urn:microsoft.com/office/officeart/2005/8/layout/default"/>
    <dgm:cxn modelId="{07513BEC-5B49-408F-AC5D-E20E832ED84C}" type="presParOf" srcId="{1F559940-5EA6-4659-888B-F096E0F276DE}" destId="{414033E1-524D-4654-91B9-3B9A7B164CBE}" srcOrd="1" destOrd="0" presId="urn:microsoft.com/office/officeart/2005/8/layout/default"/>
    <dgm:cxn modelId="{88CA0FC2-76BE-4872-B490-C874DFAC0BB0}" type="presParOf" srcId="{1F559940-5EA6-4659-888B-F096E0F276DE}" destId="{13750D33-E565-4E03-BE50-6BECEF5E0287}" srcOrd="2" destOrd="0" presId="urn:microsoft.com/office/officeart/2005/8/layout/default"/>
    <dgm:cxn modelId="{46C0A5AC-0A7B-42EC-8232-773D1A3796A0}" type="presParOf" srcId="{1F559940-5EA6-4659-888B-F096E0F276DE}" destId="{72A43475-B2C4-4207-8C7D-D3BC512A09E8}" srcOrd="3" destOrd="0" presId="urn:microsoft.com/office/officeart/2005/8/layout/default"/>
    <dgm:cxn modelId="{874D9E69-F5AD-4A79-B277-ECDB62DA4CE7}" type="presParOf" srcId="{1F559940-5EA6-4659-888B-F096E0F276DE}" destId="{28BD4223-8562-4FE3-931F-0B37FF55F2E9}" srcOrd="4" destOrd="0" presId="urn:microsoft.com/office/officeart/2005/8/layout/default"/>
    <dgm:cxn modelId="{D14C17E3-0BA6-43A8-921C-24C5F03512FF}" type="presParOf" srcId="{1F559940-5EA6-4659-888B-F096E0F276DE}" destId="{8F50E134-F808-440B-BF5F-F5D8E5FC5F33}" srcOrd="5" destOrd="0" presId="urn:microsoft.com/office/officeart/2005/8/layout/default"/>
    <dgm:cxn modelId="{CCEC441E-E35D-4EAF-8BFF-7196C4D4800D}" type="presParOf" srcId="{1F559940-5EA6-4659-888B-F096E0F276DE}" destId="{F1D9AE64-44D9-4456-8D6D-F3A1EE65EDD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1821FB-3E7F-4331-83CF-EEAB65BBD3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0BF995-CC2B-42B3-AC32-C2AA330B4E8C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>
              <a:latin typeface="Arial" panose="020B0604020202020204" pitchFamily="34" charset="0"/>
              <a:cs typeface="Arial" panose="020B0604020202020204" pitchFamily="34" charset="0"/>
            </a:rPr>
            <a:t>Binning</a:t>
          </a:r>
        </a:p>
      </dgm:t>
    </dgm:pt>
    <dgm:pt modelId="{F16CD72D-15B8-4612-A60D-A13BED83FDE0}" type="parTrans" cxnId="{FD3FC055-CE27-4ECE-A7CD-7AA4B128CDDF}">
      <dgm:prSet/>
      <dgm:spPr/>
      <dgm:t>
        <a:bodyPr/>
        <a:lstStyle/>
        <a:p>
          <a:endParaRPr lang="en-US"/>
        </a:p>
      </dgm:t>
    </dgm:pt>
    <dgm:pt modelId="{9633DFDE-B348-496F-95EC-A392EC8C4269}" type="sibTrans" cxnId="{FD3FC055-CE27-4ECE-A7CD-7AA4B128CDDF}">
      <dgm:prSet/>
      <dgm:spPr/>
      <dgm:t>
        <a:bodyPr/>
        <a:lstStyle/>
        <a:p>
          <a:endParaRPr lang="en-US"/>
        </a:p>
      </dgm:t>
    </dgm:pt>
    <dgm:pt modelId="{BC40FF92-357B-4BC8-8B29-3B6ECD98FF70}">
      <dgm:prSet phldrT="[Text]"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Smoothing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menggunakan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Bin Means</a:t>
          </a:r>
        </a:p>
      </dgm:t>
    </dgm:pt>
    <dgm:pt modelId="{6247AC0F-503B-4331-AAE4-2348CCFA2334}" type="parTrans" cxnId="{2BE533CD-3A5E-4676-A88B-F9B8A77138D7}">
      <dgm:prSet/>
      <dgm:spPr/>
      <dgm:t>
        <a:bodyPr/>
        <a:lstStyle/>
        <a:p>
          <a:endParaRPr lang="en-US"/>
        </a:p>
      </dgm:t>
    </dgm:pt>
    <dgm:pt modelId="{2000EAA9-A167-44BB-9F9A-D7C47B96CA47}" type="sibTrans" cxnId="{2BE533CD-3A5E-4676-A88B-F9B8A77138D7}">
      <dgm:prSet/>
      <dgm:spPr/>
      <dgm:t>
        <a:bodyPr/>
        <a:lstStyle/>
        <a:p>
          <a:endParaRPr lang="en-US"/>
        </a:p>
      </dgm:t>
    </dgm:pt>
    <dgm:pt modelId="{CCD56C59-1AA0-44B3-8EFE-35128CF66CA6}">
      <dgm:prSet phldrT="[Text]"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Smoothing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menggunakan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Bin Medians</a:t>
          </a:r>
        </a:p>
      </dgm:t>
    </dgm:pt>
    <dgm:pt modelId="{D7A418A4-12EF-4CE6-A6FE-84CC89F7A5BF}" type="parTrans" cxnId="{94934CFC-C451-488C-840D-DFB116A84F04}">
      <dgm:prSet/>
      <dgm:spPr/>
      <dgm:t>
        <a:bodyPr/>
        <a:lstStyle/>
        <a:p>
          <a:endParaRPr lang="en-US"/>
        </a:p>
      </dgm:t>
    </dgm:pt>
    <dgm:pt modelId="{3B29D898-A7D9-4514-84AB-A36B52F2723D}" type="sibTrans" cxnId="{94934CFC-C451-488C-840D-DFB116A84F04}">
      <dgm:prSet/>
      <dgm:spPr/>
      <dgm:t>
        <a:bodyPr/>
        <a:lstStyle/>
        <a:p>
          <a:endParaRPr lang="en-US"/>
        </a:p>
      </dgm:t>
    </dgm:pt>
    <dgm:pt modelId="{E7E7DB82-443D-4588-A8E3-7B34E03488A6}">
      <dgm:prSet phldrT="[Text]" custT="1"/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Smoothing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menggunakan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Bin Boundaries</a:t>
          </a:r>
        </a:p>
      </dgm:t>
    </dgm:pt>
    <dgm:pt modelId="{9C08E244-6F8E-4EDD-BFDA-BA5C7D5EC871}" type="parTrans" cxnId="{CCB9F3F9-DC85-4F8F-B17B-090531175BFD}">
      <dgm:prSet/>
      <dgm:spPr/>
      <dgm:t>
        <a:bodyPr/>
        <a:lstStyle/>
        <a:p>
          <a:endParaRPr lang="en-US"/>
        </a:p>
      </dgm:t>
    </dgm:pt>
    <dgm:pt modelId="{FFDC47B0-A808-46E9-B76C-6CFAC03DF4D9}" type="sibTrans" cxnId="{CCB9F3F9-DC85-4F8F-B17B-090531175BFD}">
      <dgm:prSet/>
      <dgm:spPr/>
      <dgm:t>
        <a:bodyPr/>
        <a:lstStyle/>
        <a:p>
          <a:endParaRPr lang="en-US"/>
        </a:p>
      </dgm:t>
    </dgm:pt>
    <dgm:pt modelId="{74B25A32-F40E-4BE8-ABE3-0BA4CD78AAD6}" type="pres">
      <dgm:prSet presAssocID="{0A1821FB-3E7F-4331-83CF-EEAB65BBD3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BAD0B8-C563-428F-9D26-0BF15D3FEEC9}" type="pres">
      <dgm:prSet presAssocID="{1F0BF995-CC2B-42B3-AC32-C2AA330B4E8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A972B-206C-4E47-B234-7F4C151A1A06}" type="pres">
      <dgm:prSet presAssocID="{1F0BF995-CC2B-42B3-AC32-C2AA330B4E8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A1DBD5-4C16-4B9A-8784-9641FD3EFD5F}" type="presOf" srcId="{0A1821FB-3E7F-4331-83CF-EEAB65BBD34B}" destId="{74B25A32-F40E-4BE8-ABE3-0BA4CD78AAD6}" srcOrd="0" destOrd="0" presId="urn:microsoft.com/office/officeart/2005/8/layout/vList2"/>
    <dgm:cxn modelId="{2BE533CD-3A5E-4676-A88B-F9B8A77138D7}" srcId="{1F0BF995-CC2B-42B3-AC32-C2AA330B4E8C}" destId="{BC40FF92-357B-4BC8-8B29-3B6ECD98FF70}" srcOrd="0" destOrd="0" parTransId="{6247AC0F-503B-4331-AAE4-2348CCFA2334}" sibTransId="{2000EAA9-A167-44BB-9F9A-D7C47B96CA47}"/>
    <dgm:cxn modelId="{94934CFC-C451-488C-840D-DFB116A84F04}" srcId="{1F0BF995-CC2B-42B3-AC32-C2AA330B4E8C}" destId="{CCD56C59-1AA0-44B3-8EFE-35128CF66CA6}" srcOrd="1" destOrd="0" parTransId="{D7A418A4-12EF-4CE6-A6FE-84CC89F7A5BF}" sibTransId="{3B29D898-A7D9-4514-84AB-A36B52F2723D}"/>
    <dgm:cxn modelId="{4006B18C-7011-451C-AE71-F96588C95D82}" type="presOf" srcId="{1F0BF995-CC2B-42B3-AC32-C2AA330B4E8C}" destId="{D1BAD0B8-C563-428F-9D26-0BF15D3FEEC9}" srcOrd="0" destOrd="0" presId="urn:microsoft.com/office/officeart/2005/8/layout/vList2"/>
    <dgm:cxn modelId="{FD3FC055-CE27-4ECE-A7CD-7AA4B128CDDF}" srcId="{0A1821FB-3E7F-4331-83CF-EEAB65BBD34B}" destId="{1F0BF995-CC2B-42B3-AC32-C2AA330B4E8C}" srcOrd="0" destOrd="0" parTransId="{F16CD72D-15B8-4612-A60D-A13BED83FDE0}" sibTransId="{9633DFDE-B348-496F-95EC-A392EC8C4269}"/>
    <dgm:cxn modelId="{EE230C4B-C9E2-4CAA-9855-99124299C3E2}" type="presOf" srcId="{BC40FF92-357B-4BC8-8B29-3B6ECD98FF70}" destId="{0D7A972B-206C-4E47-B234-7F4C151A1A06}" srcOrd="0" destOrd="0" presId="urn:microsoft.com/office/officeart/2005/8/layout/vList2"/>
    <dgm:cxn modelId="{CCB9F3F9-DC85-4F8F-B17B-090531175BFD}" srcId="{1F0BF995-CC2B-42B3-AC32-C2AA330B4E8C}" destId="{E7E7DB82-443D-4588-A8E3-7B34E03488A6}" srcOrd="2" destOrd="0" parTransId="{9C08E244-6F8E-4EDD-BFDA-BA5C7D5EC871}" sibTransId="{FFDC47B0-A808-46E9-B76C-6CFAC03DF4D9}"/>
    <dgm:cxn modelId="{6D9AF579-5F9E-487C-916D-6AB129A89843}" type="presOf" srcId="{CCD56C59-1AA0-44B3-8EFE-35128CF66CA6}" destId="{0D7A972B-206C-4E47-B234-7F4C151A1A06}" srcOrd="0" destOrd="1" presId="urn:microsoft.com/office/officeart/2005/8/layout/vList2"/>
    <dgm:cxn modelId="{42D72392-CCAC-457C-8C76-EB8B6196A6C5}" type="presOf" srcId="{E7E7DB82-443D-4588-A8E3-7B34E03488A6}" destId="{0D7A972B-206C-4E47-B234-7F4C151A1A06}" srcOrd="0" destOrd="2" presId="urn:microsoft.com/office/officeart/2005/8/layout/vList2"/>
    <dgm:cxn modelId="{B7246220-D59F-4AA0-B9AB-A3F6F7EC9C54}" type="presParOf" srcId="{74B25A32-F40E-4BE8-ABE3-0BA4CD78AAD6}" destId="{D1BAD0B8-C563-428F-9D26-0BF15D3FEEC9}" srcOrd="0" destOrd="0" presId="urn:microsoft.com/office/officeart/2005/8/layout/vList2"/>
    <dgm:cxn modelId="{BFB9EC9E-3C15-4938-87C7-DD29BA25015F}" type="presParOf" srcId="{74B25A32-F40E-4BE8-ABE3-0BA4CD78AAD6}" destId="{0D7A972B-206C-4E47-B234-7F4C151A1A0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4FE37-2FC8-4E88-B2DD-88465B3313A8}">
      <dsp:nvSpPr>
        <dsp:cNvPr id="0" name=""/>
        <dsp:cNvSpPr/>
      </dsp:nvSpPr>
      <dsp:spPr>
        <a:xfrm>
          <a:off x="669" y="184224"/>
          <a:ext cx="2611933" cy="1567160"/>
        </a:xfrm>
        <a:prstGeom prst="rect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Mengisi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i="1" kern="1200" dirty="0">
              <a:latin typeface="Arial" panose="020B0604020202020204" pitchFamily="34" charset="0"/>
              <a:cs typeface="Arial" panose="020B0604020202020204" pitchFamily="34" charset="0"/>
            </a:rPr>
            <a:t>missing value</a:t>
          </a:r>
        </a:p>
      </dsp:txBody>
      <dsp:txXfrm>
        <a:off x="669" y="184224"/>
        <a:ext cx="2611933" cy="1567160"/>
      </dsp:txXfrm>
    </dsp:sp>
    <dsp:sp modelId="{13750D33-E565-4E03-BE50-6BECEF5E0287}">
      <dsp:nvSpPr>
        <dsp:cNvPr id="0" name=""/>
        <dsp:cNvSpPr/>
      </dsp:nvSpPr>
      <dsp:spPr>
        <a:xfrm>
          <a:off x="2873796" y="184224"/>
          <a:ext cx="2611933" cy="1567160"/>
        </a:xfrm>
        <a:prstGeom prst="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Meminimumkan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i="1" kern="1200" dirty="0">
              <a:latin typeface="Arial" panose="020B0604020202020204" pitchFamily="34" charset="0"/>
              <a:cs typeface="Arial" panose="020B0604020202020204" pitchFamily="34" charset="0"/>
            </a:rPr>
            <a:t>Noise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73796" y="184224"/>
        <a:ext cx="2611933" cy="1567160"/>
      </dsp:txXfrm>
    </dsp:sp>
    <dsp:sp modelId="{28BD4223-8562-4FE3-931F-0B37FF55F2E9}">
      <dsp:nvSpPr>
        <dsp:cNvPr id="0" name=""/>
        <dsp:cNvSpPr/>
      </dsp:nvSpPr>
      <dsp:spPr>
        <a:xfrm>
          <a:off x="669" y="2012577"/>
          <a:ext cx="2611933" cy="1567160"/>
        </a:xfrm>
        <a:prstGeom prst="rect">
          <a:avLst/>
        </a:prstGeom>
        <a:gradFill rotWithShape="1">
          <a:gsLst>
            <a:gs pos="0">
              <a:schemeClr val="accent3">
                <a:tint val="50000"/>
                <a:satMod val="300000"/>
              </a:schemeClr>
            </a:gs>
            <a:gs pos="35000">
              <a:schemeClr val="accent3">
                <a:tint val="37000"/>
                <a:satMod val="300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Membetulkan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data yang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tidak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konsisten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9" y="2012577"/>
        <a:ext cx="2611933" cy="1567160"/>
      </dsp:txXfrm>
    </dsp:sp>
    <dsp:sp modelId="{F1D9AE64-44D9-4456-8D6D-F3A1EE65EDD7}">
      <dsp:nvSpPr>
        <dsp:cNvPr id="0" name=""/>
        <dsp:cNvSpPr/>
      </dsp:nvSpPr>
      <dsp:spPr>
        <a:xfrm>
          <a:off x="2873796" y="2012577"/>
          <a:ext cx="2611933" cy="1567160"/>
        </a:xfrm>
        <a:prstGeom prst="rect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Mengindentifikasi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/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membuang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outlier</a:t>
          </a:r>
        </a:p>
      </dsp:txBody>
      <dsp:txXfrm>
        <a:off x="2873796" y="2012577"/>
        <a:ext cx="2611933" cy="15671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BAD0B8-C563-428F-9D26-0BF15D3FEEC9}">
      <dsp:nvSpPr>
        <dsp:cNvPr id="0" name=""/>
        <dsp:cNvSpPr/>
      </dsp:nvSpPr>
      <dsp:spPr>
        <a:xfrm>
          <a:off x="0" y="784143"/>
          <a:ext cx="8411308" cy="121680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>
              <a:latin typeface="Arial" panose="020B0604020202020204" pitchFamily="34" charset="0"/>
              <a:cs typeface="Arial" panose="020B0604020202020204" pitchFamily="34" charset="0"/>
            </a:rPr>
            <a:t>Binning</a:t>
          </a:r>
        </a:p>
      </dsp:txBody>
      <dsp:txXfrm>
        <a:off x="59399" y="843542"/>
        <a:ext cx="8292510" cy="1098002"/>
      </dsp:txXfrm>
    </dsp:sp>
    <dsp:sp modelId="{0D7A972B-206C-4E47-B234-7F4C151A1A06}">
      <dsp:nvSpPr>
        <dsp:cNvPr id="0" name=""/>
        <dsp:cNvSpPr/>
      </dsp:nvSpPr>
      <dsp:spPr>
        <a:xfrm>
          <a:off x="0" y="2000943"/>
          <a:ext cx="8411308" cy="1177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059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Smoothing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menggunakan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Bin Means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Smoothing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menggunakan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Bin Medians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Smoothing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menggunakan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Bin Boundaries</a:t>
          </a:r>
        </a:p>
      </dsp:txBody>
      <dsp:txXfrm>
        <a:off x="0" y="2000943"/>
        <a:ext cx="8411308" cy="1177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BD5F048-A980-4F04-B1B4-227C3E7B85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C4C3CF4-A6D8-460B-8321-2A85B55AA0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2E8FA8-0519-4A0E-AFA9-D6640C951AA5}" type="datetimeFigureOut">
              <a:rPr lang="id-ID"/>
              <a:pPr>
                <a:defRPr/>
              </a:pPr>
              <a:t>11/03/2025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403E6C4D-631C-4D28-ADB7-79830A1236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A66A517E-4A30-4E42-903E-CA0208D0A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128804D-2D19-4C5C-87B1-B5D23943C1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AE1E36-AC08-4F34-904E-E48C72A58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9292BE-5D9E-475F-B50A-28BD3A4EEABF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0000471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="" xmlns:a16="http://schemas.microsoft.com/office/drawing/2014/main" id="{65CDD198-0B25-41FA-B2D0-3C5E3DC4F4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="" xmlns:a16="http://schemas.microsoft.com/office/drawing/2014/main" id="{7B0C0617-0CDE-4CDF-B7E6-D660942520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5124" name="Slide Number Placeholder 3">
            <a:extLst>
              <a:ext uri="{FF2B5EF4-FFF2-40B4-BE49-F238E27FC236}">
                <a16:creationId xmlns="" xmlns:a16="http://schemas.microsoft.com/office/drawing/2014/main" id="{D6188EC5-0335-44F8-9D92-E8CE52BED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B9E2D0-50D5-468B-8777-7CB366CC4323}" type="slidenum">
              <a:rPr lang="id-ID" altLang="id-ID" smtClean="0"/>
              <a:pPr>
                <a:spcBef>
                  <a:spcPct val="0"/>
                </a:spcBef>
              </a:pPr>
              <a:t>2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981766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="" xmlns:a16="http://schemas.microsoft.com/office/drawing/2014/main" id="{F057821C-4E2E-4797-8BA2-74C91F6F72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="" xmlns:a16="http://schemas.microsoft.com/office/drawing/2014/main" id="{F21ED125-F294-459D-BA2C-67C836FB8E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3556" name="Slide Number Placeholder 3">
            <a:extLst>
              <a:ext uri="{FF2B5EF4-FFF2-40B4-BE49-F238E27FC236}">
                <a16:creationId xmlns="" xmlns:a16="http://schemas.microsoft.com/office/drawing/2014/main" id="{76B9E6CE-4741-4964-9A23-2DDEA99A0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B40FA8-41CB-4BEA-AC99-8329EBBFACFE}" type="slidenum">
              <a:rPr lang="id-ID" altLang="id-ID" smtClean="0"/>
              <a:pPr>
                <a:spcBef>
                  <a:spcPct val="0"/>
                </a:spcBef>
              </a:pPr>
              <a:t>13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135506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="" xmlns:a16="http://schemas.microsoft.com/office/drawing/2014/main" id="{4117302A-73C4-4646-80D8-B019F722D8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="" xmlns:a16="http://schemas.microsoft.com/office/drawing/2014/main" id="{3032FD9E-F20C-47B7-A9AF-F5E1043698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="" xmlns:a16="http://schemas.microsoft.com/office/drawing/2014/main" id="{C8766245-87CE-4488-9B7F-2B2DA3DF2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5B4BCA-6D80-4940-A297-5A9CCBA1842D}" type="slidenum">
              <a:rPr lang="id-ID" altLang="id-ID" smtClean="0"/>
              <a:pPr>
                <a:spcBef>
                  <a:spcPct val="0"/>
                </a:spcBef>
              </a:pPr>
              <a:t>14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550244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="" xmlns:a16="http://schemas.microsoft.com/office/drawing/2014/main" id="{8AB805B8-8A7B-48D5-B3CA-4C56ADE50C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="" xmlns:a16="http://schemas.microsoft.com/office/drawing/2014/main" id="{F6F485E9-259D-4C77-8435-B68184DC7B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7652" name="Slide Number Placeholder 3">
            <a:extLst>
              <a:ext uri="{FF2B5EF4-FFF2-40B4-BE49-F238E27FC236}">
                <a16:creationId xmlns="" xmlns:a16="http://schemas.microsoft.com/office/drawing/2014/main" id="{DC693933-545E-4133-B5C2-8F0EE06A6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B39ECE-79B0-4A0D-9F63-4DF785802D41}" type="slidenum">
              <a:rPr lang="id-ID" altLang="id-ID" smtClean="0"/>
              <a:pPr>
                <a:spcBef>
                  <a:spcPct val="0"/>
                </a:spcBef>
              </a:pPr>
              <a:t>15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920520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="" xmlns:a16="http://schemas.microsoft.com/office/drawing/2014/main" id="{8AB805B8-8A7B-48D5-B3CA-4C56ADE50C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="" xmlns:a16="http://schemas.microsoft.com/office/drawing/2014/main" id="{F6F485E9-259D-4C77-8435-B68184DC7B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7652" name="Slide Number Placeholder 3">
            <a:extLst>
              <a:ext uri="{FF2B5EF4-FFF2-40B4-BE49-F238E27FC236}">
                <a16:creationId xmlns="" xmlns:a16="http://schemas.microsoft.com/office/drawing/2014/main" id="{DC693933-545E-4133-B5C2-8F0EE06A6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B39ECE-79B0-4A0D-9F63-4DF785802D41}" type="slidenum">
              <a:rPr lang="id-ID" altLang="id-ID" smtClean="0"/>
              <a:pPr>
                <a:spcBef>
                  <a:spcPct val="0"/>
                </a:spcBef>
              </a:pPr>
              <a:t>16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671660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="" xmlns:a16="http://schemas.microsoft.com/office/drawing/2014/main" id="{67B1E30A-0717-4950-8BDF-2BB7E29D07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="" xmlns:a16="http://schemas.microsoft.com/office/drawing/2014/main" id="{D9D9F862-C73C-449D-A0D1-E335B2F5D5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9700" name="Slide Number Placeholder 3">
            <a:extLst>
              <a:ext uri="{FF2B5EF4-FFF2-40B4-BE49-F238E27FC236}">
                <a16:creationId xmlns="" xmlns:a16="http://schemas.microsoft.com/office/drawing/2014/main" id="{9B3BE338-1DE8-42FD-9944-24CA8B61A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8F6C67-DA30-404A-915D-EACEDAC2BD46}" type="slidenum">
              <a:rPr lang="id-ID" altLang="id-ID" smtClean="0"/>
              <a:pPr>
                <a:spcBef>
                  <a:spcPct val="0"/>
                </a:spcBef>
              </a:pPr>
              <a:t>17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105809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="" xmlns:a16="http://schemas.microsoft.com/office/drawing/2014/main" id="{67B1E30A-0717-4950-8BDF-2BB7E29D07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="" xmlns:a16="http://schemas.microsoft.com/office/drawing/2014/main" id="{D9D9F862-C73C-449D-A0D1-E335B2F5D5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9700" name="Slide Number Placeholder 3">
            <a:extLst>
              <a:ext uri="{FF2B5EF4-FFF2-40B4-BE49-F238E27FC236}">
                <a16:creationId xmlns="" xmlns:a16="http://schemas.microsoft.com/office/drawing/2014/main" id="{9B3BE338-1DE8-42FD-9944-24CA8B61A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8F6C67-DA30-404A-915D-EACEDAC2BD46}" type="slidenum">
              <a:rPr lang="id-ID" altLang="id-ID" smtClean="0"/>
              <a:pPr>
                <a:spcBef>
                  <a:spcPct val="0"/>
                </a:spcBef>
              </a:pPr>
              <a:t>20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1072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="" xmlns:a16="http://schemas.microsoft.com/office/drawing/2014/main" id="{67B1E30A-0717-4950-8BDF-2BB7E29D07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="" xmlns:a16="http://schemas.microsoft.com/office/drawing/2014/main" id="{D9D9F862-C73C-449D-A0D1-E335B2F5D5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9700" name="Slide Number Placeholder 3">
            <a:extLst>
              <a:ext uri="{FF2B5EF4-FFF2-40B4-BE49-F238E27FC236}">
                <a16:creationId xmlns="" xmlns:a16="http://schemas.microsoft.com/office/drawing/2014/main" id="{9B3BE338-1DE8-42FD-9944-24CA8B61A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8F6C67-DA30-404A-915D-EACEDAC2BD46}" type="slidenum">
              <a:rPr lang="id-ID" altLang="id-ID" smtClean="0"/>
              <a:pPr>
                <a:spcBef>
                  <a:spcPct val="0"/>
                </a:spcBef>
              </a:pPr>
              <a:t>21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2253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="" xmlns:a16="http://schemas.microsoft.com/office/drawing/2014/main" id="{67B1E30A-0717-4950-8BDF-2BB7E29D07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="" xmlns:a16="http://schemas.microsoft.com/office/drawing/2014/main" id="{D9D9F862-C73C-449D-A0D1-E335B2F5D5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 dirty="0"/>
          </a:p>
        </p:txBody>
      </p:sp>
      <p:sp>
        <p:nvSpPr>
          <p:cNvPr id="29700" name="Slide Number Placeholder 3">
            <a:extLst>
              <a:ext uri="{FF2B5EF4-FFF2-40B4-BE49-F238E27FC236}">
                <a16:creationId xmlns="" xmlns:a16="http://schemas.microsoft.com/office/drawing/2014/main" id="{9B3BE338-1DE8-42FD-9944-24CA8B61A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8F6C67-DA30-404A-915D-EACEDAC2BD46}" type="slidenum">
              <a:rPr lang="id-ID" altLang="id-ID" smtClean="0"/>
              <a:pPr>
                <a:spcBef>
                  <a:spcPct val="0"/>
                </a:spcBef>
              </a:pPr>
              <a:t>22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502922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="" xmlns:a16="http://schemas.microsoft.com/office/drawing/2014/main" id="{AE43790D-8A9E-4D61-92E2-653E90192C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="" xmlns:a16="http://schemas.microsoft.com/office/drawing/2014/main" id="{F7800D5A-578E-4E68-97FF-0C191F1A54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9220" name="Slide Number Placeholder 3">
            <a:extLst>
              <a:ext uri="{FF2B5EF4-FFF2-40B4-BE49-F238E27FC236}">
                <a16:creationId xmlns="" xmlns:a16="http://schemas.microsoft.com/office/drawing/2014/main" id="{6E3CAEAD-AEBB-47EA-B1A2-3A1621A53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C33A2B-F2B9-442E-937B-4CCE72618C53}" type="slidenum">
              <a:rPr lang="id-ID" altLang="id-ID" smtClean="0"/>
              <a:pPr>
                <a:spcBef>
                  <a:spcPct val="0"/>
                </a:spcBef>
              </a:pPr>
              <a:t>23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622849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="" xmlns:a16="http://schemas.microsoft.com/office/drawing/2014/main" id="{AE43790D-8A9E-4D61-92E2-653E90192C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="" xmlns:a16="http://schemas.microsoft.com/office/drawing/2014/main" id="{F7800D5A-578E-4E68-97FF-0C191F1A54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9220" name="Slide Number Placeholder 3">
            <a:extLst>
              <a:ext uri="{FF2B5EF4-FFF2-40B4-BE49-F238E27FC236}">
                <a16:creationId xmlns="" xmlns:a16="http://schemas.microsoft.com/office/drawing/2014/main" id="{6E3CAEAD-AEBB-47EA-B1A2-3A1621A53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C33A2B-F2B9-442E-937B-4CCE72618C53}" type="slidenum">
              <a:rPr lang="id-ID" altLang="id-ID" smtClean="0"/>
              <a:pPr>
                <a:spcBef>
                  <a:spcPct val="0"/>
                </a:spcBef>
              </a:pPr>
              <a:t>24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3861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="" xmlns:a16="http://schemas.microsoft.com/office/drawing/2014/main" id="{FBFEBDF3-81F7-4B18-BB6F-CCC122075F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="" xmlns:a16="http://schemas.microsoft.com/office/drawing/2014/main" id="{5B6B49F6-D479-4B7B-8408-274F524852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7172" name="Slide Number Placeholder 3">
            <a:extLst>
              <a:ext uri="{FF2B5EF4-FFF2-40B4-BE49-F238E27FC236}">
                <a16:creationId xmlns="" xmlns:a16="http://schemas.microsoft.com/office/drawing/2014/main" id="{73F42390-4315-4F9D-B73E-B88ADCBA0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E01417-B433-4B50-9EBA-B4CE2BF683F2}" type="slidenum">
              <a:rPr lang="id-ID" altLang="id-ID" smtClean="0"/>
              <a:pPr>
                <a:spcBef>
                  <a:spcPct val="0"/>
                </a:spcBef>
              </a:pPr>
              <a:t>3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230110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="" xmlns:a16="http://schemas.microsoft.com/office/drawing/2014/main" id="{C7DD5FB1-0729-47C6-B6BC-A177CBE6CD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="" xmlns:a16="http://schemas.microsoft.com/office/drawing/2014/main" id="{B78399CA-6950-48DE-9E45-50816B7E93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1268" name="Slide Number Placeholder 3">
            <a:extLst>
              <a:ext uri="{FF2B5EF4-FFF2-40B4-BE49-F238E27FC236}">
                <a16:creationId xmlns="" xmlns:a16="http://schemas.microsoft.com/office/drawing/2014/main" id="{8BEA9B0B-980D-415D-ADED-424520144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C7CFB8-4336-4531-AF5E-D0DA8298BDC5}" type="slidenum">
              <a:rPr lang="id-ID" altLang="id-ID" smtClean="0"/>
              <a:pPr>
                <a:spcBef>
                  <a:spcPct val="0"/>
                </a:spcBef>
              </a:pPr>
              <a:t>25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03283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="" xmlns:a16="http://schemas.microsoft.com/office/drawing/2014/main" id="{C7DD5FB1-0729-47C6-B6BC-A177CBE6CD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="" xmlns:a16="http://schemas.microsoft.com/office/drawing/2014/main" id="{B78399CA-6950-48DE-9E45-50816B7E93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1268" name="Slide Number Placeholder 3">
            <a:extLst>
              <a:ext uri="{FF2B5EF4-FFF2-40B4-BE49-F238E27FC236}">
                <a16:creationId xmlns="" xmlns:a16="http://schemas.microsoft.com/office/drawing/2014/main" id="{8BEA9B0B-980D-415D-ADED-424520144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C7CFB8-4336-4531-AF5E-D0DA8298BDC5}" type="slidenum">
              <a:rPr lang="id-ID" altLang="id-ID" smtClean="0"/>
              <a:pPr>
                <a:spcBef>
                  <a:spcPct val="0"/>
                </a:spcBef>
              </a:pPr>
              <a:t>26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139224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=""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=""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=""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27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40558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=""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=""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=""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28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549383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="" xmlns:a16="http://schemas.microsoft.com/office/drawing/2014/main" id="{AF18CBD2-AC85-45AF-BA8B-F2B24BC01D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="" xmlns:a16="http://schemas.microsoft.com/office/drawing/2014/main" id="{265AE685-5B6A-4712-A04B-38B012AFB7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33796" name="Slide Number Placeholder 3">
            <a:extLst>
              <a:ext uri="{FF2B5EF4-FFF2-40B4-BE49-F238E27FC236}">
                <a16:creationId xmlns="" xmlns:a16="http://schemas.microsoft.com/office/drawing/2014/main" id="{DFA0E70C-F2E5-4D4D-8A88-A98CDFFB1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A46E4-5D75-4B41-A916-CF3CF7AD4535}" type="slidenum">
              <a:rPr lang="id-ID" altLang="id-ID" smtClean="0"/>
              <a:pPr>
                <a:spcBef>
                  <a:spcPct val="0"/>
                </a:spcBef>
              </a:pPr>
              <a:t>29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91725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="" xmlns:a16="http://schemas.microsoft.com/office/drawing/2014/main" id="{AE43790D-8A9E-4D61-92E2-653E90192C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="" xmlns:a16="http://schemas.microsoft.com/office/drawing/2014/main" id="{F7800D5A-578E-4E68-97FF-0C191F1A54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9220" name="Slide Number Placeholder 3">
            <a:extLst>
              <a:ext uri="{FF2B5EF4-FFF2-40B4-BE49-F238E27FC236}">
                <a16:creationId xmlns="" xmlns:a16="http://schemas.microsoft.com/office/drawing/2014/main" id="{6E3CAEAD-AEBB-47EA-B1A2-3A1621A53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C33A2B-F2B9-442E-937B-4CCE72618C53}" type="slidenum">
              <a:rPr lang="id-ID" altLang="id-ID" smtClean="0"/>
              <a:pPr>
                <a:spcBef>
                  <a:spcPct val="0"/>
                </a:spcBef>
              </a:pPr>
              <a:t>4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70459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="" xmlns:a16="http://schemas.microsoft.com/office/drawing/2014/main" id="{C7DD5FB1-0729-47C6-B6BC-A177CBE6CD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="" xmlns:a16="http://schemas.microsoft.com/office/drawing/2014/main" id="{B78399CA-6950-48DE-9E45-50816B7E93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1268" name="Slide Number Placeholder 3">
            <a:extLst>
              <a:ext uri="{FF2B5EF4-FFF2-40B4-BE49-F238E27FC236}">
                <a16:creationId xmlns="" xmlns:a16="http://schemas.microsoft.com/office/drawing/2014/main" id="{8BEA9B0B-980D-415D-ADED-424520144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C7CFB8-4336-4531-AF5E-D0DA8298BDC5}" type="slidenum">
              <a:rPr lang="id-ID" altLang="id-ID" smtClean="0"/>
              <a:pPr>
                <a:spcBef>
                  <a:spcPct val="0"/>
                </a:spcBef>
              </a:pPr>
              <a:t>5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33436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="" xmlns:a16="http://schemas.microsoft.com/office/drawing/2014/main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="" xmlns:a16="http://schemas.microsoft.com/office/drawing/2014/main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="" xmlns:a16="http://schemas.microsoft.com/office/drawing/2014/main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6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4511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="" xmlns:a16="http://schemas.microsoft.com/office/drawing/2014/main" id="{7CCCAD77-82C5-4BA7-902C-7BA0D22800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="" xmlns:a16="http://schemas.microsoft.com/office/drawing/2014/main" id="{F1990691-61C0-4347-8CA2-D4225DA8F2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5364" name="Slide Number Placeholder 3">
            <a:extLst>
              <a:ext uri="{FF2B5EF4-FFF2-40B4-BE49-F238E27FC236}">
                <a16:creationId xmlns="" xmlns:a16="http://schemas.microsoft.com/office/drawing/2014/main" id="{AA050535-8EFC-4176-9108-039051585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90ABAF-1198-49ED-A1CD-D089AAE6758A}" type="slidenum">
              <a:rPr lang="id-ID" altLang="id-ID" smtClean="0"/>
              <a:pPr>
                <a:spcBef>
                  <a:spcPct val="0"/>
                </a:spcBef>
              </a:pPr>
              <a:t>7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913147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="" xmlns:a16="http://schemas.microsoft.com/office/drawing/2014/main" id="{F7B94053-7C4B-4E06-A80D-F78FD005BE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="" xmlns:a16="http://schemas.microsoft.com/office/drawing/2014/main" id="{C14DFAF5-9E47-4430-A97C-F76E86792B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="" xmlns:a16="http://schemas.microsoft.com/office/drawing/2014/main" id="{A8613CF4-C0A4-4B67-B49F-F51FA2FC6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0D039A-197A-4AFF-AF0A-075F0F24BE8B}" type="slidenum">
              <a:rPr lang="id-ID" altLang="id-ID" smtClean="0"/>
              <a:pPr>
                <a:spcBef>
                  <a:spcPct val="0"/>
                </a:spcBef>
              </a:pPr>
              <a:t>8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797237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="" xmlns:a16="http://schemas.microsoft.com/office/drawing/2014/main" id="{12D54698-0CB2-40D3-A8FD-E1FC1F0397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="" xmlns:a16="http://schemas.microsoft.com/office/drawing/2014/main" id="{96A94752-46C9-4908-AF84-A2AA118ADA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9460" name="Slide Number Placeholder 3">
            <a:extLst>
              <a:ext uri="{FF2B5EF4-FFF2-40B4-BE49-F238E27FC236}">
                <a16:creationId xmlns="" xmlns:a16="http://schemas.microsoft.com/office/drawing/2014/main" id="{A9E89937-C088-4815-8D92-52AE95201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9CCF78-2544-4B33-AC84-C4AA38EBD750}" type="slidenum">
              <a:rPr lang="id-ID" altLang="id-ID" smtClean="0"/>
              <a:pPr>
                <a:spcBef>
                  <a:spcPct val="0"/>
                </a:spcBef>
              </a:pPr>
              <a:t>9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7188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="" xmlns:a16="http://schemas.microsoft.com/office/drawing/2014/main" id="{BDF79B4C-FB38-4ED8-87C2-15726EBE17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="" xmlns:a16="http://schemas.microsoft.com/office/drawing/2014/main" id="{0F5E280E-C9C8-4486-88F6-5FF770C95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1508" name="Slide Number Placeholder 3">
            <a:extLst>
              <a:ext uri="{FF2B5EF4-FFF2-40B4-BE49-F238E27FC236}">
                <a16:creationId xmlns="" xmlns:a16="http://schemas.microsoft.com/office/drawing/2014/main" id="{BE4E7D4C-1F5F-404B-8462-114B1844F6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E78836-C47A-48E5-B436-AA01D344129A}" type="slidenum">
              <a:rPr lang="id-ID" altLang="id-ID" smtClean="0"/>
              <a:pPr>
                <a:spcBef>
                  <a:spcPct val="0"/>
                </a:spcBef>
              </a:pPr>
              <a:t>12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12140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664344-B90D-4026-87AA-70E7FDDF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80CB3-EB12-4BE1-995A-A40CD0FF7659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45726A-65B0-4118-9D00-F85C27AF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0A285E-1F24-4B6C-ACD9-97EAFD44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8DF93-58F7-4B7B-994B-CD51F8455C9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956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82C7B7-F257-419C-81D7-2DB0EC50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8BDB2-A9C4-40D3-9537-F6B1E7A95D29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1051CE-06CD-4DAA-B8DE-49C39B56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4159B0-7A67-4F34-BBA1-7C60B3FC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D60F8-34DC-4038-9222-08938910DE3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0931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993A76-F0F1-4C1D-817C-22495499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5A873-DB6B-41A3-865C-160373DA62E9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2AEA965-ACDB-438F-BE51-AED56B57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E44ADD3-76FE-4FD7-8766-915620E4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088AD-1792-424C-BB7C-200AA43F99B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794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A047EA-A5BB-4A88-8DA8-1C9E5621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A0DDB-2A87-45B5-AE2D-1971A9F7A4D5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0FC639-7F25-498D-9A08-2C3A39BE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6047AAC-0F25-436C-B48A-DC7B0F9F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E17C1-9A27-4597-B347-649CED5FAC95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9966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FA0F63-3928-4A16-9FB9-0E97F657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FAA3B-0B12-41E7-A060-03E847D4B21B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305F01-D8C4-4B98-A288-92605CE4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424FCD-6D67-4118-A18A-1ECF5A0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77A36-DEC5-4D91-AC69-C65236B848B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467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11AA800C-A717-4513-BB2B-4261C841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52EB9-D27F-4876-8758-1D2184C70B4C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0EE3D221-487D-4419-B5A3-B8680A50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FAE4060-88DF-4645-893E-6D068A43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8F2F-6B46-4B0A-B99D-5E7C18D06CE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8662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7F1E4A35-ACBF-4151-9BB3-25EB569E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6399C-9B4B-477C-AC2A-4F82CFB721C9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29F4CF5D-2701-4C71-982B-E23E5E88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680E7827-0DC2-4B4A-8441-199A383D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6432-B39E-402E-BC19-C46313C64C2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536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A97201C-25F7-4539-8376-967259F1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D2F0E-B496-4E6B-A00B-804D50DC1F1B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9396760-105F-45FE-BDE0-BEFA96E6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54A967A-79CA-403E-A186-68D30561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B5C67-D096-46A8-BA7E-3B99F95AEFF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5385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F753053D-7A83-4E38-936E-64C6E71C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E7B38-927D-4D97-B2D0-D08D1653EC2A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D4F3DBBB-C89C-43C3-B971-08FF9567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10D6C454-72A1-455C-A52C-31B12591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3C6D6-E15B-474C-A87B-26DD35BFD66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8580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2A00C667-F391-44D0-8595-1B23AE1C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616A-9DB0-4874-89A5-F6C41A139CAB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45C6201-53C2-427F-960E-4DED14D0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874D3A6C-46E4-4B32-AA4A-88D8A58E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906F6-5CA1-4775-AC77-C213C1266A8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241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946B1E29-CCD0-4FEF-9D03-82A81884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B3BF2-442D-4481-AF6A-E9CB0A7E140E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0F31FE30-E6E6-4271-A626-0902CE17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E2E1F08-9B77-42EC-A97A-73D4676A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D4C6-24D5-47B8-A106-0F2CB357A77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5451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9F45C75F-29E6-4A08-988F-222873A20F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8D841992-2EEE-4524-B603-9D327B50CA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3867702-2E15-438F-8681-4B9684842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CA602A-B74F-4011-816A-A3DE3A4B9045}" type="datetime1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C9D74B-5C4E-4D3B-99F7-83E0C3ABB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98C129-718D-486F-BEB1-90ABEE264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ADF5F43-ED65-4444-B64C-5221C8804F9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="" xmlns:a16="http://schemas.microsoft.com/office/drawing/2014/main" id="{DA54B91A-B822-41C6-B00C-B95E43185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62200"/>
            <a:ext cx="56388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d-ID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PRE-PROCESSING DATA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d-ID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d-ID" sz="1800" b="1" dirty="0">
                <a:solidFill>
                  <a:srgbClr val="FF0000"/>
                </a:solidFill>
                <a:latin typeface="Arial" panose="020B0604020202020204" pitchFamily="34" charset="0"/>
              </a:rPr>
              <a:t>PERTEMUAN </a:t>
            </a:r>
            <a:r>
              <a:rPr lang="en-US" altLang="id-ID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- 3</a:t>
            </a:r>
            <a:endParaRPr lang="en-US" altLang="id-ID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d-ID" sz="1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JUMADIL NANGI</a:t>
            </a:r>
            <a:endParaRPr lang="en-US" altLang="id-ID" sz="1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08D53E-C078-4E1C-9E65-58A56FF6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73162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MENDETEKSI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OUTLIER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DENGAN CLUSTERING</a:t>
            </a:r>
            <a:endParaRPr 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F5BAD4D0-AE43-45D8-A659-F80A6F8D4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732" y="1752600"/>
            <a:ext cx="795206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08D53E-C078-4E1C-9E65-58A56FF6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MENDETEKSI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OUTLIER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DENGAN REGRESI LINEAR</a:t>
            </a:r>
            <a:endParaRPr lang="id-ID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B89490B-D41C-4A51-975C-1FD224697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2312E5C-D8C4-432B-A282-D90210DE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41687"/>
            <a:ext cx="7086600" cy="428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5">
            <a:extLst>
              <a:ext uri="{FF2B5EF4-FFF2-40B4-BE49-F238E27FC236}">
                <a16:creationId xmlns="" xmlns:a16="http://schemas.microsoft.com/office/drawing/2014/main" id="{8E610323-4F25-4FFF-BD18-D9666F63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METODE BINING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B89B2CF-7B66-4C54-B99D-C80E63B44258}"/>
              </a:ext>
            </a:extLst>
          </p:cNvPr>
          <p:cNvSpPr/>
          <p:nvPr/>
        </p:nvSpPr>
        <p:spPr>
          <a:xfrm>
            <a:off x="381000" y="1600200"/>
            <a:ext cx="8377237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Metode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mengelompokkan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9B4DDA1-987C-4C8A-B40C-3C9C127AE1F2}"/>
              </a:ext>
            </a:extLst>
          </p:cNvPr>
          <p:cNvSpPr/>
          <p:nvPr/>
        </p:nvSpPr>
        <p:spPr>
          <a:xfrm>
            <a:off x="376237" y="2438400"/>
            <a:ext cx="8382000" cy="722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Salah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diskritisasi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35B88B3-87CA-47CA-9F61-63667F83AA28}"/>
              </a:ext>
            </a:extLst>
          </p:cNvPr>
          <p:cNvSpPr txBox="1"/>
          <p:nvPr/>
        </p:nvSpPr>
        <p:spPr>
          <a:xfrm>
            <a:off x="533400" y="38100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/>
              <a:t>Urutan</a:t>
            </a:r>
            <a:r>
              <a:rPr lang="en-US" sz="2000" dirty="0"/>
              <a:t> proses:</a:t>
            </a:r>
          </a:p>
          <a:p>
            <a:pPr marL="342900" indent="-342900" algn="just">
              <a:buAutoNum type="arabicPeriod"/>
            </a:pPr>
            <a:r>
              <a:rPr lang="en-US" sz="2000" dirty="0" err="1"/>
              <a:t>Urutkan</a:t>
            </a:r>
            <a:r>
              <a:rPr lang="en-US" sz="2000" dirty="0"/>
              <a:t> data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(</a:t>
            </a:r>
            <a:r>
              <a:rPr lang="en-US" sz="2000" i="1" dirty="0"/>
              <a:t>ascending</a:t>
            </a:r>
            <a:r>
              <a:rPr lang="en-US" sz="2000" dirty="0"/>
              <a:t>)</a:t>
            </a:r>
          </a:p>
          <a:p>
            <a:pPr marL="342900" indent="-342900" algn="just">
              <a:buAutoNum type="arabicPeriod"/>
            </a:pP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partisi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bins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i="1" dirty="0"/>
              <a:t>equal-width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i="1" dirty="0"/>
              <a:t>equal-depth </a:t>
            </a:r>
            <a:r>
              <a:rPr lang="en-US" sz="2000" dirty="0"/>
              <a:t>(</a:t>
            </a:r>
            <a:r>
              <a:rPr lang="en-US" sz="2000" dirty="0" err="1"/>
              <a:t>frekuensi</a:t>
            </a:r>
            <a:r>
              <a:rPr lang="en-US" sz="2000" dirty="0"/>
              <a:t>)</a:t>
            </a:r>
          </a:p>
          <a:p>
            <a:pPr marL="342900" indent="-342900" algn="just">
              <a:buAutoNum type="arabicPeriod"/>
            </a:pPr>
            <a:r>
              <a:rPr lang="en-US" sz="2000" dirty="0" err="1"/>
              <a:t>Dapat</a:t>
            </a:r>
            <a:r>
              <a:rPr lang="en-US" sz="2000" dirty="0"/>
              <a:t> di-</a:t>
            </a:r>
            <a:r>
              <a:rPr lang="en-US" sz="2000" i="1" dirty="0"/>
              <a:t>smoothing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rata-rata, median, </a:t>
            </a:r>
            <a:r>
              <a:rPr lang="en-US" sz="2000" dirty="0" err="1"/>
              <a:t>batasan</a:t>
            </a:r>
            <a:r>
              <a:rPr lang="en-US" sz="2000" dirty="0"/>
              <a:t>, </a:t>
            </a:r>
            <a:r>
              <a:rPr lang="en-US" sz="2000" dirty="0" err="1"/>
              <a:t>dsb</a:t>
            </a:r>
            <a:r>
              <a:rPr lang="en-US" sz="2000" dirty="0"/>
              <a:t>.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="" xmlns:a16="http://schemas.microsoft.com/office/drawing/2014/main" id="{4A117D8D-F916-4948-B1B0-FDC76883E8C0}"/>
              </a:ext>
            </a:extLst>
          </p:cNvPr>
          <p:cNvSpPr/>
          <p:nvPr/>
        </p:nvSpPr>
        <p:spPr>
          <a:xfrm>
            <a:off x="152400" y="3276600"/>
            <a:ext cx="8605837" cy="3048000"/>
          </a:xfrm>
          <a:prstGeom prst="fram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5">
            <a:extLst>
              <a:ext uri="{FF2B5EF4-FFF2-40B4-BE49-F238E27FC236}">
                <a16:creationId xmlns="" xmlns:a16="http://schemas.microsoft.com/office/drawing/2014/main" id="{3B637328-BA48-41B7-8BFC-7F62C56E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METODE BINING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Content Placeholder 5">
            <a:extLst>
              <a:ext uri="{FF2B5EF4-FFF2-40B4-BE49-F238E27FC236}">
                <a16:creationId xmlns="" xmlns:a16="http://schemas.microsoft.com/office/drawing/2014/main" id="{C605A38D-6F73-4383-8D3B-CD692AC1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32718"/>
            <a:ext cx="8382000" cy="42973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Partisi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i="1" dirty="0">
                <a:latin typeface="Arial" panose="020B0604020202020204" pitchFamily="34" charset="0"/>
                <a:cs typeface="Arial" panose="020B0604020202020204" pitchFamily="34" charset="0"/>
              </a:rPr>
              <a:t>Equal-Width</a:t>
            </a:r>
          </a:p>
          <a:p>
            <a:pPr marL="0" indent="0" algn="just">
              <a:buNone/>
            </a:pPr>
            <a:r>
              <a:rPr lang="en-US" altLang="id-ID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Langkah-langkah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k interval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Lebar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endParaRPr lang="en-US" alt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	w= (max-min)/</a:t>
            </a:r>
            <a:r>
              <a:rPr lang="en-US" alt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  <a:p>
            <a:pPr marL="0" indent="0" algn="just">
              <a:buNone/>
            </a:pPr>
            <a:endParaRPr lang="en-US" alt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id-ID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id-ID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Partisi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i="1" dirty="0">
                <a:latin typeface="Arial" panose="020B0604020202020204" pitchFamily="34" charset="0"/>
                <a:cs typeface="Arial" panose="020B0604020202020204" pitchFamily="34" charset="0"/>
              </a:rPr>
              <a:t>Equal- depth</a:t>
            </a:r>
          </a:p>
          <a:p>
            <a:pPr marL="0" indent="0" algn="just">
              <a:buNone/>
            </a:pP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Membagi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tiap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k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id-ID" sz="20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endParaRPr lang="en-US" alt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alt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d-ID" alt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24200"/>
            <a:ext cx="3429000" cy="1424285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5">
            <a:extLst>
              <a:ext uri="{FF2B5EF4-FFF2-40B4-BE49-F238E27FC236}">
                <a16:creationId xmlns="" xmlns:a16="http://schemas.microsoft.com/office/drawing/2014/main" id="{EB2003A4-2311-4197-A77C-345E284F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CONTOH PARTISI BINNING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Content Placeholder 5">
            <a:extLst>
              <a:ext uri="{FF2B5EF4-FFF2-40B4-BE49-F238E27FC236}">
                <a16:creationId xmlns="" xmlns:a16="http://schemas.microsoft.com/office/drawing/2014/main" id="{5F8EB987-3250-47A0-9455-C5D7011F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endParaRPr lang="en-US" altLang="id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id-ID" alt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13E32F7-7FCC-4FA6-BA1C-2EAF8EA938F5}"/>
              </a:ext>
            </a:extLst>
          </p:cNvPr>
          <p:cNvSpPr txBox="1"/>
          <p:nvPr/>
        </p:nvSpPr>
        <p:spPr>
          <a:xfrm>
            <a:off x="585421" y="1682621"/>
            <a:ext cx="8587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Data: 0, 4, 12, 16 16, 18, 24, 26, 28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Equal Width</a:t>
            </a:r>
          </a:p>
          <a:p>
            <a:pPr algn="just"/>
            <a:r>
              <a:rPr lang="en-US" sz="2400" dirty="0"/>
              <a:t>	BIN 1= 0,4</a:t>
            </a:r>
          </a:p>
          <a:p>
            <a:pPr algn="just"/>
            <a:r>
              <a:rPr lang="en-US" sz="2400" dirty="0"/>
              <a:t>	BIN 2= 12,16,16,18</a:t>
            </a:r>
          </a:p>
          <a:p>
            <a:pPr algn="just"/>
            <a:r>
              <a:rPr lang="en-US" sz="2400" dirty="0"/>
              <a:t>	BIN 3= 24,26,28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/>
              <a:t>Equal Depth</a:t>
            </a:r>
          </a:p>
          <a:p>
            <a:pPr algn="just"/>
            <a:r>
              <a:rPr lang="en-US" sz="2400" dirty="0"/>
              <a:t>	BIN 1= 0, 4, 12</a:t>
            </a:r>
          </a:p>
          <a:p>
            <a:pPr algn="just"/>
            <a:r>
              <a:rPr lang="en-US" sz="2400" dirty="0"/>
              <a:t>	BIN 2= 16,16,18</a:t>
            </a:r>
          </a:p>
          <a:p>
            <a:pPr algn="just"/>
            <a:r>
              <a:rPr lang="en-US" sz="2400" dirty="0"/>
              <a:t>	BIN 3= 24,26,28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algn="just"/>
            <a:endParaRPr lang="id-ID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5BD9F5-6042-41E1-B814-B45C97AD04D6}"/>
              </a:ext>
            </a:extLst>
          </p:cNvPr>
          <p:cNvSpPr/>
          <p:nvPr/>
        </p:nvSpPr>
        <p:spPr>
          <a:xfrm>
            <a:off x="4724400" y="2209801"/>
            <a:ext cx="4191000" cy="3581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Smoothing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rata-rata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diganti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rata-rata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bin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Smoothing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batasan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diganti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batasan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Batasan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terbentuk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[min, max]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tiap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bin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5">
            <a:extLst>
              <a:ext uri="{FF2B5EF4-FFF2-40B4-BE49-F238E27FC236}">
                <a16:creationId xmlns="" xmlns:a16="http://schemas.microsoft.com/office/drawing/2014/main" id="{5B384533-010E-4965-8761-37833E7D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INTEGRASI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Content Placeholder 5">
            <a:extLst>
              <a:ext uri="{FF2B5EF4-FFF2-40B4-BE49-F238E27FC236}">
                <a16:creationId xmlns="" xmlns:a16="http://schemas.microsoft.com/office/drawing/2014/main" id="{204617D3-8A22-4461-A18B-17DF7357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90700"/>
            <a:ext cx="8229600" cy="3848100"/>
          </a:xfrm>
        </p:spPr>
        <p:txBody>
          <a:bodyPr/>
          <a:lstStyle/>
          <a:p>
            <a:pPr algn="just"/>
            <a:r>
              <a:rPr lang="en-US" altLang="id-ID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id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bersumber</a:t>
            </a:r>
            <a:r>
              <a:rPr lang="en-US" altLang="id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id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altLang="id-ID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endParaRPr lang="en-US" alt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id-ID" sz="2400" dirty="0">
                <a:latin typeface="Arial" panose="020B0604020202020204" pitchFamily="34" charset="0"/>
                <a:cs typeface="Arial" panose="020B0604020202020204" pitchFamily="34" charset="0"/>
              </a:rPr>
              <a:t>Teknik-</a:t>
            </a:r>
            <a:r>
              <a:rPr lang="en-US" altLang="id-ID" sz="2400" dirty="0" err="1"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altLang="id-ID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Single Corner Rounded 1">
            <a:extLst>
              <a:ext uri="{FF2B5EF4-FFF2-40B4-BE49-F238E27FC236}">
                <a16:creationId xmlns="" xmlns:a16="http://schemas.microsoft.com/office/drawing/2014/main" id="{378F4CD1-1C2B-4E68-B6F1-361FB1FB805C}"/>
              </a:ext>
            </a:extLst>
          </p:cNvPr>
          <p:cNvSpPr/>
          <p:nvPr/>
        </p:nvSpPr>
        <p:spPr>
          <a:xfrm>
            <a:off x="1143000" y="3048000"/>
            <a:ext cx="1905000" cy="685800"/>
          </a:xfrm>
          <a:prstGeom prst="round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ANALISIS KORELASI</a:t>
            </a:r>
            <a:endParaRPr lang="id-ID" dirty="0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="" xmlns:a16="http://schemas.microsoft.com/office/drawing/2014/main" id="{59A191E9-3049-458A-B66E-D1774FF2092F}"/>
              </a:ext>
            </a:extLst>
          </p:cNvPr>
          <p:cNvSpPr/>
          <p:nvPr/>
        </p:nvSpPr>
        <p:spPr>
          <a:xfrm>
            <a:off x="3467100" y="3733800"/>
            <a:ext cx="2133600" cy="762000"/>
          </a:xfrm>
          <a:prstGeom prst="round1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ATRIBUT REDUDAN</a:t>
            </a:r>
            <a:endParaRPr lang="id-ID" dirty="0"/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="" xmlns:a16="http://schemas.microsoft.com/office/drawing/2014/main" id="{3C94DCF7-C01E-43DE-96AB-B7D1C3FFC097}"/>
              </a:ext>
            </a:extLst>
          </p:cNvPr>
          <p:cNvSpPr/>
          <p:nvPr/>
        </p:nvSpPr>
        <p:spPr>
          <a:xfrm>
            <a:off x="6060831" y="4419599"/>
            <a:ext cx="2362200" cy="685800"/>
          </a:xfrm>
          <a:prstGeom prst="round1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DUPLIKASI</a:t>
            </a:r>
            <a:endParaRPr lang="id-ID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5">
            <a:extLst>
              <a:ext uri="{FF2B5EF4-FFF2-40B4-BE49-F238E27FC236}">
                <a16:creationId xmlns="" xmlns:a16="http://schemas.microsoft.com/office/drawing/2014/main" id="{5B384533-010E-4965-8761-37833E7D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107776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MENGATASI REDUNDASI PADA INTEGRASI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DCEBA53F-E971-447F-B14D-949A6599992A}"/>
              </a:ext>
            </a:extLst>
          </p:cNvPr>
          <p:cNvSpPr/>
          <p:nvPr/>
        </p:nvSpPr>
        <p:spPr>
          <a:xfrm>
            <a:off x="533400" y="2142227"/>
            <a:ext cx="5029200" cy="3276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PENYEBAB REDUNDANSI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mempunyai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database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Satu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turunan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4876AEA-3C9B-4A24-8BB6-F43192FB64D1}"/>
              </a:ext>
            </a:extLst>
          </p:cNvPr>
          <p:cNvSpPr/>
          <p:nvPr/>
        </p:nvSpPr>
        <p:spPr>
          <a:xfrm>
            <a:off x="5912598" y="2286000"/>
            <a:ext cx="2843842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dideteksi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83ED043-3345-44C6-8C63-9596FC948139}"/>
              </a:ext>
            </a:extLst>
          </p:cNvPr>
          <p:cNvSpPr/>
          <p:nvPr/>
        </p:nvSpPr>
        <p:spPr>
          <a:xfrm>
            <a:off x="5896962" y="3729486"/>
            <a:ext cx="2866037" cy="16893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Berhati-hati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menggabungkan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redundasi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6727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5">
            <a:extLst>
              <a:ext uri="{FF2B5EF4-FFF2-40B4-BE49-F238E27FC236}">
                <a16:creationId xmlns="" xmlns:a16="http://schemas.microsoft.com/office/drawing/2014/main" id="{06FC972A-304B-45C9-8872-88208CDD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65" y="304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MENGATASI REDUNDASI PADA INTEGRASI DATA</a:t>
            </a:r>
            <a:endParaRPr lang="id-ID" altLang="id-ID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Content Placeholder 5">
            <a:extLst>
              <a:ext uri="{FF2B5EF4-FFF2-40B4-BE49-F238E27FC236}">
                <a16:creationId xmlns="" xmlns:a16="http://schemas.microsoft.com/office/drawing/2014/main" id="{679321A4-B593-4DC4-9C1D-6A126FD6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altLang="id-ID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Redudancy</a:t>
            </a:r>
            <a:r>
              <a:rPr lang="en-US" altLang="id-ID" sz="1800" i="1" dirty="0">
                <a:latin typeface="Arial" panose="020B0604020202020204" pitchFamily="34" charset="0"/>
                <a:cs typeface="Arial" panose="020B0604020202020204" pitchFamily="34" charset="0"/>
              </a:rPr>
              <a:t>/ Duplicate :</a:t>
            </a:r>
          </a:p>
          <a:p>
            <a:pPr marL="0" indent="0">
              <a:buNone/>
            </a:pPr>
            <a:r>
              <a:rPr lang="en-US" altLang="id-ID" sz="18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antar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variabel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rumus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numerik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korelasinya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dibawah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18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id-ID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id-ID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id-ID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id-ID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id-ID" sz="2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id-ID" altLang="id-ID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4" y="2172587"/>
            <a:ext cx="4658768" cy="39535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40671" y="4639995"/>
            <a:ext cx="4273512" cy="147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id-ID" dirty="0" err="1">
                <a:cs typeface="Arial" panose="020B0604020202020204" pitchFamily="34" charset="0"/>
              </a:rPr>
              <a:t>Semakin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besar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hasil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perhitungan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tersebut</a:t>
            </a:r>
            <a:r>
              <a:rPr lang="en-US" altLang="id-ID" dirty="0">
                <a:cs typeface="Arial" panose="020B0604020202020204" pitchFamily="34" charset="0"/>
              </a:rPr>
              <a:t>, </a:t>
            </a:r>
            <a:r>
              <a:rPr lang="en-US" altLang="id-ID" dirty="0" err="1">
                <a:cs typeface="Arial" panose="020B0604020202020204" pitchFamily="34" charset="0"/>
              </a:rPr>
              <a:t>semakin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tinggi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korelasi</a:t>
            </a:r>
            <a:r>
              <a:rPr lang="en-US" altLang="id-ID" dirty="0">
                <a:cs typeface="Arial" panose="020B0604020202020204" pitchFamily="34" charset="0"/>
              </a:rPr>
              <a:t>. </a:t>
            </a:r>
            <a:r>
              <a:rPr lang="en-US" altLang="id-ID" dirty="0" err="1">
                <a:cs typeface="Arial" panose="020B0604020202020204" pitchFamily="34" charset="0"/>
              </a:rPr>
              <a:t>Jika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hasil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perhitungan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tersebut</a:t>
            </a:r>
            <a:r>
              <a:rPr lang="en-US" altLang="id-ID" dirty="0">
                <a:cs typeface="Arial" panose="020B0604020202020204" pitchFamily="34" charset="0"/>
              </a:rPr>
              <a:t> =0 </a:t>
            </a:r>
            <a:r>
              <a:rPr lang="en-US" altLang="id-ID" dirty="0" err="1">
                <a:cs typeface="Arial" panose="020B0604020202020204" pitchFamily="34" charset="0"/>
              </a:rPr>
              <a:t>berarti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independen</a:t>
            </a:r>
            <a:r>
              <a:rPr lang="en-US" altLang="id-ID" dirty="0">
                <a:cs typeface="Arial" panose="020B0604020202020204" pitchFamily="34" charset="0"/>
              </a:rPr>
              <a:t>. </a:t>
            </a:r>
            <a:r>
              <a:rPr lang="en-US" altLang="id-ID" dirty="0" err="1">
                <a:cs typeface="Arial" panose="020B0604020202020204" pitchFamily="34" charset="0"/>
              </a:rPr>
              <a:t>Jika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kurang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dari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nol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tidak</a:t>
            </a:r>
            <a:r>
              <a:rPr lang="en-US" altLang="id-ID" dirty="0">
                <a:cs typeface="Arial" panose="020B0604020202020204" pitchFamily="34" charset="0"/>
              </a:rPr>
              <a:t> </a:t>
            </a:r>
            <a:r>
              <a:rPr lang="en-US" altLang="id-ID" dirty="0" err="1">
                <a:cs typeface="Arial" panose="020B0604020202020204" pitchFamily="34" charset="0"/>
              </a:rPr>
              <a:t>independen</a:t>
            </a:r>
            <a:endParaRPr lang="id-ID" altLang="id-ID" i="1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71600"/>
            <a:ext cx="3029266" cy="39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1" y="1295399"/>
            <a:ext cx="8228376" cy="43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5">
            <a:extLst>
              <a:ext uri="{FF2B5EF4-FFF2-40B4-BE49-F238E27FC236}">
                <a16:creationId xmlns="" xmlns:a16="http://schemas.microsoft.com/office/drawing/2014/main" id="{6A0AC7C9-C99C-48C9-B35A-6EF9396A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KEMAMPUAN AKHIR YANG DIHARAPKAN</a:t>
            </a:r>
          </a:p>
        </p:txBody>
      </p:sp>
      <p:sp>
        <p:nvSpPr>
          <p:cNvPr id="4100" name="Content Placeholder 5">
            <a:extLst>
              <a:ext uri="{FF2B5EF4-FFF2-40B4-BE49-F238E27FC236}">
                <a16:creationId xmlns="" xmlns:a16="http://schemas.microsoft.com/office/drawing/2014/main" id="{F6972F88-638D-473A-8000-4ED046E2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133599"/>
            <a:ext cx="5148044" cy="388620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mengetahui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preprocessing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data integras, 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transformasi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reduksi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dan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ea typeface="Times New Roman" panose="02020603050405020304" pitchFamily="18" charset="0"/>
                <a:cs typeface="Arial" panose="020B0604020202020204" pitchFamily="34" charset="0"/>
              </a:rPr>
              <a:t>diskritisasi</a:t>
            </a:r>
            <a:r>
              <a:rPr lang="en-US" sz="2800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id-ID" alt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Gambar terkait">
            <a:extLst>
              <a:ext uri="{FF2B5EF4-FFF2-40B4-BE49-F238E27FC236}">
                <a16:creationId xmlns="" xmlns:a16="http://schemas.microsoft.com/office/drawing/2014/main" id="{A7C30224-175E-44ED-8C01-0DD0E8815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43" y="2057399"/>
            <a:ext cx="3691157" cy="26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5">
            <a:extLst>
              <a:ext uri="{FF2B5EF4-FFF2-40B4-BE49-F238E27FC236}">
                <a16:creationId xmlns="" xmlns:a16="http://schemas.microsoft.com/office/drawing/2014/main" id="{06FC972A-304B-45C9-8872-88208CDD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44563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MENGATASI REDUNDASI PADA INTEGRASI DATA</a:t>
            </a:r>
            <a:endParaRPr lang="id-ID" altLang="id-ID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Content Placeholder 5">
            <a:extLst>
              <a:ext uri="{FF2B5EF4-FFF2-40B4-BE49-F238E27FC236}">
                <a16:creationId xmlns="" xmlns:a16="http://schemas.microsoft.com/office/drawing/2014/main" id="{679321A4-B593-4DC4-9C1D-6A126FD6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449763"/>
          </a:xfrm>
        </p:spPr>
        <p:txBody>
          <a:bodyPr/>
          <a:lstStyle/>
          <a:p>
            <a:pPr marL="0" indent="0">
              <a:buNone/>
            </a:pP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kategorik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hubungan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korelasinya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dibawah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chi-square:</a:t>
            </a:r>
          </a:p>
          <a:p>
            <a:pPr marL="0" indent="0">
              <a:buNone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id-ID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id-ID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chi-square,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semakin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korelasi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perhitungan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=0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berarti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independen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Jika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independen</a:t>
            </a:r>
            <a:endParaRPr lang="en-US" altLang="id-ID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id-ID" sz="2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id-ID" altLang="id-ID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014BA24-3DC6-46B4-B8C6-D6C7FEBB5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60" y="2390775"/>
            <a:ext cx="5632923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706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5">
            <a:extLst>
              <a:ext uri="{FF2B5EF4-FFF2-40B4-BE49-F238E27FC236}">
                <a16:creationId xmlns="" xmlns:a16="http://schemas.microsoft.com/office/drawing/2014/main" id="{06FC972A-304B-45C9-8872-88208CDD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77274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dirty="0"/>
              <a:t>CONTOH SOAL MENGGUNAKAN CHI-SQUARE</a:t>
            </a:r>
            <a:endParaRPr lang="id-ID" altLang="id-ID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Content Placeholder 5">
            <a:extLst>
              <a:ext uri="{FF2B5EF4-FFF2-40B4-BE49-F238E27FC236}">
                <a16:creationId xmlns="" xmlns:a16="http://schemas.microsoft.com/office/drawing/2014/main" id="{679321A4-B593-4DC4-9C1D-6A126FD6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449763"/>
          </a:xfrm>
        </p:spPr>
        <p:txBody>
          <a:bodyPr/>
          <a:lstStyle/>
          <a:p>
            <a:pPr marL="0" indent="0">
              <a:buNone/>
            </a:pP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id-ID" sz="2200" i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id-ID" altLang="id-ID" sz="2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="" xmlns:a16="http://schemas.microsoft.com/office/drawing/2014/main" id="{4CEE789F-9F95-489D-842B-9D6AD75E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828800"/>
            <a:ext cx="7772400" cy="213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2B2B2AE-47E9-4C5F-A49A-34044FCE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222" y="4191000"/>
            <a:ext cx="7716528" cy="9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148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94" y="756864"/>
            <a:ext cx="8688012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079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5">
            <a:extLst>
              <a:ext uri="{FF2B5EF4-FFF2-40B4-BE49-F238E27FC236}">
                <a16:creationId xmlns="" xmlns:a16="http://schemas.microsoft.com/office/drawing/2014/main" id="{108EF7FA-DED2-4A46-B609-07DD2BED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1008062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600" dirty="0"/>
              <a:t>TRANSFORMASI DATA</a:t>
            </a:r>
            <a:endParaRPr lang="id-ID" altLang="id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Content Placeholder 5">
            <a:extLst>
              <a:ext uri="{FF2B5EF4-FFF2-40B4-BE49-F238E27FC236}">
                <a16:creationId xmlns="" xmlns:a16="http://schemas.microsoft.com/office/drawing/2014/main" id="{39BCE5DA-68DC-4E2E-88CA-FF14D1AB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1808163"/>
            <a:ext cx="8699500" cy="46164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d-ID" alt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330602A-2A05-40C3-A6A4-6DDF8782E5FE}"/>
              </a:ext>
            </a:extLst>
          </p:cNvPr>
          <p:cNvSpPr/>
          <p:nvPr/>
        </p:nvSpPr>
        <p:spPr>
          <a:xfrm>
            <a:off x="304800" y="1814025"/>
            <a:ext cx="8153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Normalization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altLang="id-ID" dirty="0">
                <a:cs typeface="Arial" panose="020B0604020202020204" pitchFamily="34" charset="0"/>
              </a:rPr>
              <a:t>	</a:t>
            </a:r>
            <a:r>
              <a:rPr lang="en-US" altLang="id-ID" i="1" dirty="0">
                <a:cs typeface="Arial" panose="020B0604020202020204" pitchFamily="34" charset="0"/>
              </a:rPr>
              <a:t>	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id-ID" sz="2000" i="1" dirty="0">
                <a:cs typeface="Arial" panose="020B0604020202020204" pitchFamily="34" charset="0"/>
              </a:rPr>
              <a:t>Min-max normalization: </a:t>
            </a:r>
            <a:r>
              <a:rPr lang="en-US" altLang="id-ID" sz="2000" dirty="0" err="1">
                <a:cs typeface="Arial" panose="020B0604020202020204" pitchFamily="34" charset="0"/>
              </a:rPr>
              <a:t>menghasilkan</a:t>
            </a:r>
            <a:r>
              <a:rPr lang="en-US" altLang="id-ID" sz="2000" dirty="0">
                <a:cs typeface="Arial" panose="020B0604020202020204" pitchFamily="34" charset="0"/>
              </a:rPr>
              <a:t> [</a:t>
            </a:r>
            <a:r>
              <a:rPr lang="en-US" altLang="id-ID" sz="2000" dirty="0" err="1">
                <a:cs typeface="Arial" panose="020B0604020202020204" pitchFamily="34" charset="0"/>
              </a:rPr>
              <a:t>new_min,new_max</a:t>
            </a:r>
            <a:r>
              <a:rPr lang="en-US" altLang="id-ID" sz="2000" dirty="0"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endParaRPr lang="id-ID" altLang="id-ID" sz="2000" i="1" dirty="0">
              <a:cs typeface="Arial" panose="020B0604020202020204" pitchFamily="34" charset="0"/>
            </a:endParaRP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EBED03F8-F452-4000-86D0-79157F65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52" y="2907077"/>
            <a:ext cx="6074945" cy="790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B3829AD8-3D57-4D5F-86E9-DE8370B26E05}"/>
                  </a:ext>
                </a:extLst>
              </p:cNvPr>
              <p:cNvSpPr/>
              <p:nvPr/>
            </p:nvSpPr>
            <p:spPr>
              <a:xfrm>
                <a:off x="650741" y="4034683"/>
                <a:ext cx="7778151" cy="173768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Contoh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soal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Penghasilan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berkisar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$10,000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sampai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$98,000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dinormalisasikan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[0,1].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Sehingga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untuk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penghasilan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sebesar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$73,000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dipetakan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73,000−10,000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98,000−10,000</m:t>
                        </m:r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(1-0)+0=0.716</a:t>
                </a:r>
                <a:endParaRPr lang="id-ID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3829AD8-3D57-4D5F-86E9-DE8370B26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1" y="4034683"/>
                <a:ext cx="7778151" cy="1737683"/>
              </a:xfrm>
              <a:prstGeom prst="rect">
                <a:avLst/>
              </a:prstGeom>
              <a:blipFill>
                <a:blip r:embed="rId5"/>
                <a:stretch>
                  <a:fillRect l="-703" r="-6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9863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5">
            <a:extLst>
              <a:ext uri="{FF2B5EF4-FFF2-40B4-BE49-F238E27FC236}">
                <a16:creationId xmlns="" xmlns:a16="http://schemas.microsoft.com/office/drawing/2014/main" id="{108EF7FA-DED2-4A46-B609-07DD2BED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1008062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600" dirty="0"/>
              <a:t>TRANSFORMASI DATA</a:t>
            </a:r>
            <a:endParaRPr lang="id-ID" altLang="id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Content Placeholder 5">
            <a:extLst>
              <a:ext uri="{FF2B5EF4-FFF2-40B4-BE49-F238E27FC236}">
                <a16:creationId xmlns="" xmlns:a16="http://schemas.microsoft.com/office/drawing/2014/main" id="{39BCE5DA-68DC-4E2E-88CA-FF14D1AB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1808163"/>
            <a:ext cx="8699500" cy="46164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d-ID" alt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330602A-2A05-40C3-A6A4-6DDF8782E5FE}"/>
              </a:ext>
            </a:extLst>
          </p:cNvPr>
          <p:cNvSpPr/>
          <p:nvPr/>
        </p:nvSpPr>
        <p:spPr>
          <a:xfrm>
            <a:off x="304800" y="1814025"/>
            <a:ext cx="8153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Normalization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altLang="id-ID" dirty="0">
                <a:cs typeface="Arial" panose="020B0604020202020204" pitchFamily="34" charset="0"/>
              </a:rPr>
              <a:t>	</a:t>
            </a:r>
            <a:r>
              <a:rPr lang="en-US" altLang="id-ID" i="1" dirty="0">
                <a:cs typeface="Arial" panose="020B0604020202020204" pitchFamily="34" charset="0"/>
              </a:rPr>
              <a:t>	</a:t>
            </a:r>
          </a:p>
          <a:p>
            <a:pPr marL="457200" indent="-457200">
              <a:buAutoNum type="alphaLcPeriod" startAt="2"/>
            </a:pPr>
            <a:r>
              <a:rPr lang="en-US" altLang="id-ID" sz="2000" i="1" dirty="0">
                <a:cs typeface="Arial" panose="020B0604020202020204" pitchFamily="34" charset="0"/>
              </a:rPr>
              <a:t>Min-max Z-score normalization : </a:t>
            </a:r>
            <a:r>
              <a:rPr lang="el-GR" altLang="id-ID" sz="2000" i="1" dirty="0">
                <a:cs typeface="Arial" panose="020B0604020202020204" pitchFamily="34" charset="0"/>
              </a:rPr>
              <a:t>μ: </a:t>
            </a:r>
            <a:r>
              <a:rPr lang="en-US" altLang="id-ID" sz="2000" i="1" dirty="0">
                <a:cs typeface="Arial" panose="020B0604020202020204" pitchFamily="34" charset="0"/>
              </a:rPr>
              <a:t>mean, </a:t>
            </a:r>
            <a:r>
              <a:rPr lang="el-GR" altLang="id-ID" sz="2000" i="1" dirty="0">
                <a:cs typeface="Arial" panose="020B0604020202020204" pitchFamily="34" charset="0"/>
              </a:rPr>
              <a:t>σ: </a:t>
            </a:r>
            <a:r>
              <a:rPr lang="en-US" altLang="id-ID" sz="2000" i="1" dirty="0">
                <a:cs typeface="Arial" panose="020B0604020202020204" pitchFamily="34" charset="0"/>
              </a:rPr>
              <a:t>standard deviation</a:t>
            </a:r>
          </a:p>
          <a:p>
            <a:pPr marL="0" indent="0">
              <a:buNone/>
            </a:pPr>
            <a:endParaRPr lang="en-US" altLang="id-ID" sz="2000" i="1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d-ID" altLang="id-ID" sz="2000" i="1" dirty="0">
              <a:cs typeface="Arial" panose="020B0604020202020204" pitchFamily="34" charset="0"/>
            </a:endParaRPr>
          </a:p>
          <a:p>
            <a:pPr algn="just"/>
            <a:endParaRPr lang="en-US" sz="2000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F62076D-D7A8-4D64-BE1F-4B4C4F189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338" y="2920919"/>
            <a:ext cx="2848324" cy="11090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D9F6FAF1-7E37-43C0-BC1E-64E9778CC1BC}"/>
                  </a:ext>
                </a:extLst>
              </p:cNvPr>
              <p:cNvSpPr/>
              <p:nvPr/>
            </p:nvSpPr>
            <p:spPr>
              <a:xfrm>
                <a:off x="899932" y="4099011"/>
                <a:ext cx="7372709" cy="1741728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Contoh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soal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Misal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l-GR" altLang="id-ID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altLang="id-ID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altLang="id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55,000, </a:t>
                </a:r>
                <a:r>
                  <a:rPr lang="el-GR" altLang="id-ID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σ</a:t>
                </a:r>
                <a:r>
                  <a:rPr lang="en-US" altLang="id-ID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id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 20,000. </a:t>
                </a:r>
                <a:r>
                  <a:rPr lang="en-US" altLang="id-ID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Maka</a:t>
                </a:r>
                <a:r>
                  <a:rPr lang="en-US" altLang="id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73,000−55000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20000</m:t>
                        </m:r>
                      </m:den>
                    </m:f>
                  </m:oMath>
                </a14:m>
                <a:r>
                  <a:rPr lang="en-US" sz="2000" dirty="0"/>
                  <a:t>= 0.9</a:t>
                </a:r>
                <a:r>
                  <a:rPr lang="en-US" altLang="id-ID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id-ID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9F6FAF1-7E37-43C0-BC1E-64E9778CC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32" y="4099011"/>
                <a:ext cx="7372709" cy="1741728"/>
              </a:xfrm>
              <a:prstGeom prst="rect">
                <a:avLst/>
              </a:prstGeom>
              <a:blipFill>
                <a:blip r:embed="rId5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1450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5">
            <a:extLst>
              <a:ext uri="{FF2B5EF4-FFF2-40B4-BE49-F238E27FC236}">
                <a16:creationId xmlns="" xmlns:a16="http://schemas.microsoft.com/office/drawing/2014/main" id="{A5D827FF-1613-42AE-B331-DA34FA22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81856"/>
            <a:ext cx="8258174" cy="794544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dirty="0"/>
              <a:t>TRANSFORMASI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69001CF-0645-4D2B-B474-8D9B40D7289C}"/>
              </a:ext>
            </a:extLst>
          </p:cNvPr>
          <p:cNvSpPr/>
          <p:nvPr/>
        </p:nvSpPr>
        <p:spPr>
          <a:xfrm>
            <a:off x="277107" y="1981200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i="1" dirty="0"/>
              <a:t>Normalization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AF5E766-9727-4CC5-B561-A03778830541}"/>
              </a:ext>
            </a:extLst>
          </p:cNvPr>
          <p:cNvSpPr/>
          <p:nvPr/>
        </p:nvSpPr>
        <p:spPr>
          <a:xfrm>
            <a:off x="514350" y="2558256"/>
            <a:ext cx="5926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id-ID" sz="2000" i="1" dirty="0">
                <a:cs typeface="Arial" panose="020B0604020202020204" pitchFamily="34" charset="0"/>
              </a:rPr>
              <a:t>c</a:t>
            </a:r>
            <a:r>
              <a:rPr lang="en-US" altLang="id-ID" sz="2400" i="1" dirty="0">
                <a:cs typeface="Arial" panose="020B0604020202020204" pitchFamily="34" charset="0"/>
              </a:rPr>
              <a:t>.  </a:t>
            </a:r>
            <a:r>
              <a:rPr lang="en-US" altLang="id-ID" sz="2400" dirty="0" err="1">
                <a:cs typeface="Arial" panose="020B0604020202020204" pitchFamily="34" charset="0"/>
              </a:rPr>
              <a:t>Normalisasi</a:t>
            </a:r>
            <a:r>
              <a:rPr lang="en-US" altLang="id-ID" sz="2400" dirty="0"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cs typeface="Arial" panose="020B0604020202020204" pitchFamily="34" charset="0"/>
              </a:rPr>
              <a:t>pada</a:t>
            </a:r>
            <a:r>
              <a:rPr lang="en-US" altLang="id-ID" sz="2400" dirty="0"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cs typeface="Arial" panose="020B0604020202020204" pitchFamily="34" charset="0"/>
              </a:rPr>
              <a:t>skala</a:t>
            </a:r>
            <a:r>
              <a:rPr lang="en-US" altLang="id-ID" sz="2400" dirty="0"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cs typeface="Arial" panose="020B0604020202020204" pitchFamily="34" charset="0"/>
              </a:rPr>
              <a:t>desimal</a:t>
            </a:r>
            <a:endParaRPr lang="en-US" altLang="id-ID" sz="2400" dirty="0"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FE4FD12-8A15-4810-AADF-BAD98CAE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05" y="3225247"/>
            <a:ext cx="2133600" cy="14036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F582BB5-C9E5-4029-AF08-B330CA3BAA07}"/>
              </a:ext>
            </a:extLst>
          </p:cNvPr>
          <p:cNvSpPr/>
          <p:nvPr/>
        </p:nvSpPr>
        <p:spPr>
          <a:xfrm>
            <a:off x="895349" y="4723548"/>
            <a:ext cx="7496175" cy="7155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bilangan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bulat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terkecil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Max(|ν’|) &lt; 1 </a:t>
            </a: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4452635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5">
            <a:extLst>
              <a:ext uri="{FF2B5EF4-FFF2-40B4-BE49-F238E27FC236}">
                <a16:creationId xmlns="" xmlns:a16="http://schemas.microsoft.com/office/drawing/2014/main" id="{A5D827FF-1613-42AE-B331-DA34FA22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81856"/>
            <a:ext cx="8258174" cy="794544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REDUKSI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EAB7E00-14CB-4083-821A-94FDECC6A3A4}"/>
              </a:ext>
            </a:extLst>
          </p:cNvPr>
          <p:cNvSpPr/>
          <p:nvPr/>
        </p:nvSpPr>
        <p:spPr>
          <a:xfrm>
            <a:off x="514350" y="1981200"/>
            <a:ext cx="8258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id-ID" sz="2000" dirty="0">
                <a:cs typeface="Arial" panose="020B0604020202020204" pitchFamily="34" charset="0"/>
              </a:rPr>
              <a:t>	</a:t>
            </a:r>
            <a:r>
              <a:rPr lang="en-US" altLang="id-ID" sz="2400" dirty="0" err="1">
                <a:cs typeface="Arial" panose="020B0604020202020204" pitchFamily="34" charset="0"/>
              </a:rPr>
              <a:t>Memperkecil</a:t>
            </a:r>
            <a:r>
              <a:rPr lang="en-US" altLang="id-ID" sz="2400" dirty="0">
                <a:cs typeface="Arial" panose="020B0604020202020204" pitchFamily="34" charset="0"/>
              </a:rPr>
              <a:t> volume </a:t>
            </a:r>
            <a:r>
              <a:rPr lang="en-US" altLang="id-ID" sz="2400" dirty="0" err="1">
                <a:cs typeface="Arial" panose="020B0604020202020204" pitchFamily="34" charset="0"/>
              </a:rPr>
              <a:t>tapi</a:t>
            </a:r>
            <a:r>
              <a:rPr lang="en-US" altLang="id-ID" sz="2400" dirty="0"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cs typeface="Arial" panose="020B0604020202020204" pitchFamily="34" charset="0"/>
              </a:rPr>
              <a:t>menghasilkan</a:t>
            </a:r>
            <a:r>
              <a:rPr lang="en-US" altLang="id-ID" sz="2400" dirty="0"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cs typeface="Arial" panose="020B0604020202020204" pitchFamily="34" charset="0"/>
              </a:rPr>
              <a:t>analasis</a:t>
            </a:r>
            <a:r>
              <a:rPr lang="en-US" altLang="id-ID" sz="2400" dirty="0">
                <a:cs typeface="Arial" panose="020B0604020202020204" pitchFamily="34" charset="0"/>
              </a:rPr>
              <a:t> data yang </a:t>
            </a:r>
            <a:r>
              <a:rPr lang="en-US" altLang="id-ID" sz="2400" dirty="0" err="1">
                <a:cs typeface="Arial" panose="020B0604020202020204" pitchFamily="34" charset="0"/>
              </a:rPr>
              <a:t>sama</a:t>
            </a:r>
            <a:r>
              <a:rPr lang="en-US" altLang="id-ID" sz="2400" dirty="0">
                <a:cs typeface="Arial" panose="020B0604020202020204" pitchFamily="34" charset="0"/>
              </a:rPr>
              <a:t>. </a:t>
            </a:r>
            <a:r>
              <a:rPr lang="en-US" altLang="id-ID" sz="2400" dirty="0" err="1">
                <a:cs typeface="Arial" panose="020B0604020202020204" pitchFamily="34" charset="0"/>
              </a:rPr>
              <a:t>Strategi</a:t>
            </a:r>
            <a:r>
              <a:rPr lang="en-US" altLang="id-ID" sz="2400" dirty="0">
                <a:cs typeface="Arial" panose="020B0604020202020204" pitchFamily="34" charset="0"/>
              </a:rPr>
              <a:t>- </a:t>
            </a:r>
            <a:r>
              <a:rPr lang="en-US" altLang="id-ID" sz="2400" dirty="0" err="1">
                <a:cs typeface="Arial" panose="020B0604020202020204" pitchFamily="34" charset="0"/>
              </a:rPr>
              <a:t>strategi</a:t>
            </a:r>
            <a:r>
              <a:rPr lang="en-US" altLang="id-ID" sz="2400" dirty="0">
                <a:cs typeface="Arial" panose="020B0604020202020204" pitchFamily="34" charset="0"/>
              </a:rPr>
              <a:t> data </a:t>
            </a:r>
            <a:r>
              <a:rPr lang="en-US" altLang="id-ID" sz="2400" dirty="0" err="1">
                <a:cs typeface="Arial" panose="020B0604020202020204" pitchFamily="34" charset="0"/>
              </a:rPr>
              <a:t>reduksi</a:t>
            </a:r>
            <a:r>
              <a:rPr lang="en-US" altLang="id-ID" sz="2400" dirty="0">
                <a:cs typeface="Arial" panose="020B0604020202020204" pitchFamily="34" charset="0"/>
              </a:rPr>
              <a:t>: Data cube aggregation, </a:t>
            </a:r>
            <a:r>
              <a:rPr lang="en-US" altLang="id-ID" sz="2400" dirty="0" err="1">
                <a:cs typeface="Arial" panose="020B0604020202020204" pitchFamily="34" charset="0"/>
              </a:rPr>
              <a:t>reduksi</a:t>
            </a:r>
            <a:r>
              <a:rPr lang="en-US" altLang="id-ID" sz="2400" dirty="0"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cs typeface="Arial" panose="020B0604020202020204" pitchFamily="34" charset="0"/>
              </a:rPr>
              <a:t>dimensi</a:t>
            </a:r>
            <a:r>
              <a:rPr lang="en-US" altLang="id-ID" sz="2400" dirty="0">
                <a:cs typeface="Arial" panose="020B0604020202020204" pitchFamily="34" charset="0"/>
              </a:rPr>
              <a:t> (</a:t>
            </a:r>
            <a:r>
              <a:rPr lang="en-US" altLang="id-ID" sz="2400" dirty="0" err="1">
                <a:cs typeface="Arial" panose="020B0604020202020204" pitchFamily="34" charset="0"/>
              </a:rPr>
              <a:t>menghapus</a:t>
            </a:r>
            <a:r>
              <a:rPr lang="en-US" altLang="id-ID" sz="2400" dirty="0"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cs typeface="Arial" panose="020B0604020202020204" pitchFamily="34" charset="0"/>
              </a:rPr>
              <a:t>atribut</a:t>
            </a:r>
            <a:r>
              <a:rPr lang="en-US" altLang="id-ID" sz="2400" dirty="0">
                <a:cs typeface="Arial" panose="020B0604020202020204" pitchFamily="34" charset="0"/>
              </a:rPr>
              <a:t> yang </a:t>
            </a:r>
            <a:r>
              <a:rPr lang="en-US" altLang="id-ID" sz="2400" dirty="0" err="1">
                <a:cs typeface="Arial" panose="020B0604020202020204" pitchFamily="34" charset="0"/>
              </a:rPr>
              <a:t>tidak</a:t>
            </a:r>
            <a:r>
              <a:rPr lang="en-US" altLang="id-ID" sz="2400" dirty="0">
                <a:cs typeface="Arial" panose="020B0604020202020204" pitchFamily="34" charset="0"/>
              </a:rPr>
              <a:t> </a:t>
            </a:r>
            <a:r>
              <a:rPr lang="en-US" altLang="id-ID" sz="2400" dirty="0" err="1">
                <a:cs typeface="Arial" panose="020B0604020202020204" pitchFamily="34" charset="0"/>
              </a:rPr>
              <a:t>penting</a:t>
            </a:r>
            <a:r>
              <a:rPr lang="en-US" altLang="id-ID" sz="2400" dirty="0">
                <a:cs typeface="Arial" panose="020B0604020202020204" pitchFamily="34" charset="0"/>
              </a:rPr>
              <a:t>), </a:t>
            </a:r>
            <a:r>
              <a:rPr lang="en-US" altLang="id-ID" sz="2400" dirty="0" err="1">
                <a:cs typeface="Arial" panose="020B0604020202020204" pitchFamily="34" charset="0"/>
              </a:rPr>
              <a:t>kompresi</a:t>
            </a:r>
            <a:r>
              <a:rPr lang="en-US" altLang="id-ID" sz="2400" dirty="0">
                <a:cs typeface="Arial" panose="020B0604020202020204" pitchFamily="34" charset="0"/>
              </a:rPr>
              <a:t> data, </a:t>
            </a:r>
            <a:r>
              <a:rPr lang="en-US" altLang="id-ID" sz="2400" dirty="0" err="1">
                <a:cs typeface="Arial" panose="020B0604020202020204" pitchFamily="34" charset="0"/>
              </a:rPr>
              <a:t>dsb</a:t>
            </a:r>
            <a:r>
              <a:rPr lang="en-US" altLang="id-ID" sz="2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938A1C2-AAEB-4E7A-B581-AC7857700025}"/>
              </a:ext>
            </a:extLst>
          </p:cNvPr>
          <p:cNvSpPr/>
          <p:nvPr/>
        </p:nvSpPr>
        <p:spPr>
          <a:xfrm>
            <a:off x="537796" y="4038600"/>
            <a:ext cx="2163549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DATA CUBE AGGREGATION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1168E6C-1DB7-4CD1-B3D1-722A51349CC2}"/>
              </a:ext>
            </a:extLst>
          </p:cNvPr>
          <p:cNvSpPr/>
          <p:nvPr/>
        </p:nvSpPr>
        <p:spPr>
          <a:xfrm>
            <a:off x="3540735" y="4038600"/>
            <a:ext cx="2021865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Mengurangi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ukuran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AF36CC3-A015-4118-8810-5FC1BEAE84AF}"/>
              </a:ext>
            </a:extLst>
          </p:cNvPr>
          <p:cNvSpPr/>
          <p:nvPr/>
        </p:nvSpPr>
        <p:spPr>
          <a:xfrm>
            <a:off x="6519124" y="4038600"/>
            <a:ext cx="2396276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representasi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singkat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="" xmlns:a16="http://schemas.microsoft.com/office/drawing/2014/main" id="{F78FB112-9EEC-4206-9C80-122BC326D8A2}"/>
              </a:ext>
            </a:extLst>
          </p:cNvPr>
          <p:cNvSpPr/>
          <p:nvPr/>
        </p:nvSpPr>
        <p:spPr>
          <a:xfrm>
            <a:off x="2852095" y="4441198"/>
            <a:ext cx="610516" cy="609600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Arrow: Right 12">
            <a:extLst>
              <a:ext uri="{FF2B5EF4-FFF2-40B4-BE49-F238E27FC236}">
                <a16:creationId xmlns="" xmlns:a16="http://schemas.microsoft.com/office/drawing/2014/main" id="{2CBA9F2E-EA11-4AC4-A0B7-12E2D1E6EF81}"/>
              </a:ext>
            </a:extLst>
          </p:cNvPr>
          <p:cNvSpPr/>
          <p:nvPr/>
        </p:nvSpPr>
        <p:spPr>
          <a:xfrm>
            <a:off x="5680194" y="4441198"/>
            <a:ext cx="610516" cy="609600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24601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>
            <a:extLst>
              <a:ext uri="{FF2B5EF4-FFF2-40B4-BE49-F238E27FC236}">
                <a16:creationId xmlns="" xmlns:a16="http://schemas.microsoft.com/office/drawing/2014/main" id="{4D6CE157-0C63-45E6-8487-D67222A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971591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REDUKSI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A7377D4-E5E9-47B3-B98D-E7007EC096EC}"/>
              </a:ext>
            </a:extLst>
          </p:cNvPr>
          <p:cNvSpPr/>
          <p:nvPr/>
        </p:nvSpPr>
        <p:spPr>
          <a:xfrm>
            <a:off x="381000" y="1905000"/>
            <a:ext cx="31242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CUBE AGGREGATION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F51655D-0245-4E63-9C00-369C0FA9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48000"/>
            <a:ext cx="692359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23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>
            <a:extLst>
              <a:ext uri="{FF2B5EF4-FFF2-40B4-BE49-F238E27FC236}">
                <a16:creationId xmlns="" xmlns:a16="http://schemas.microsoft.com/office/drawing/2014/main" id="{4D6CE157-0C63-45E6-8487-D67222A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971591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DISKRITISASI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24E2867-C8E9-4B44-A000-4E1680E7BE80}"/>
              </a:ext>
            </a:extLst>
          </p:cNvPr>
          <p:cNvSpPr txBox="1"/>
          <p:nvPr/>
        </p:nvSpPr>
        <p:spPr>
          <a:xfrm>
            <a:off x="838200" y="1657392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Nominal	=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beraturan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Profesi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Ordinal	=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 yang </a:t>
            </a:r>
            <a:r>
              <a:rPr lang="en-US" dirty="0" err="1"/>
              <a:t>terurut</a:t>
            </a:r>
            <a:r>
              <a:rPr lang="en-US" dirty="0"/>
              <a:t>..</a:t>
            </a:r>
          </a:p>
          <a:p>
            <a:pPr algn="just"/>
            <a:r>
              <a:rPr lang="en-US" dirty="0"/>
              <a:t>     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Ip</a:t>
            </a:r>
            <a:r>
              <a:rPr lang="en-US" dirty="0"/>
              <a:t>,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antrian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Kontinu</a:t>
            </a:r>
            <a:r>
              <a:rPr lang="en-US" dirty="0"/>
              <a:t>	= </a:t>
            </a:r>
            <a:r>
              <a:rPr lang="en-US" dirty="0" err="1"/>
              <a:t>Nilai</a:t>
            </a:r>
            <a:r>
              <a:rPr lang="en-US" dirty="0"/>
              <a:t> real </a:t>
            </a:r>
            <a:r>
              <a:rPr lang="en-US" dirty="0" err="1"/>
              <a:t>seperti</a:t>
            </a:r>
            <a:r>
              <a:rPr lang="en-US" dirty="0"/>
              <a:t> integer </a:t>
            </a:r>
            <a:r>
              <a:rPr lang="en-US" dirty="0" err="1"/>
              <a:t>atau</a:t>
            </a:r>
            <a:r>
              <a:rPr lang="en-US" dirty="0"/>
              <a:t> real number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dirty="0" err="1"/>
              <a:t>Diskritisasi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disktritisasi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 </a:t>
            </a:r>
            <a:r>
              <a:rPr lang="en-US" dirty="0" err="1"/>
              <a:t>kontinu.Tahap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interval.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label </a:t>
            </a:r>
            <a:r>
              <a:rPr lang="en-US" dirty="0" err="1"/>
              <a:t>atau</a:t>
            </a:r>
            <a:r>
              <a:rPr lang="en-US" dirty="0"/>
              <a:t> interval.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Dataset (age, salary): (26;56,000),(28;70,000),(89;99,000)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607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5">
            <a:extLst>
              <a:ext uri="{FF2B5EF4-FFF2-40B4-BE49-F238E27FC236}">
                <a16:creationId xmlns="" xmlns:a16="http://schemas.microsoft.com/office/drawing/2014/main" id="{68ED9436-7BD3-4E07-9CB3-4975D86F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EA63538-11F9-41F8-8855-6A1B563D0206}"/>
              </a:ext>
            </a:extLst>
          </p:cNvPr>
          <p:cNvSpPr txBox="1"/>
          <p:nvPr/>
        </p:nvSpPr>
        <p:spPr>
          <a:xfrm>
            <a:off x="533400" y="236220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cs typeface="Arial" panose="020B0604020202020204" pitchFamily="34" charset="0"/>
              </a:rPr>
              <a:t>TERIMA KASIH </a:t>
            </a:r>
            <a:r>
              <a:rPr lang="en-US" sz="6600" dirty="0"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id-ID" sz="6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625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5">
            <a:extLst>
              <a:ext uri="{FF2B5EF4-FFF2-40B4-BE49-F238E27FC236}">
                <a16:creationId xmlns="" xmlns:a16="http://schemas.microsoft.com/office/drawing/2014/main" id="{CFE6F888-1F86-4553-8954-AA2C3BE7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LATAR BELAKANG PRAPROSES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826B0C1-5C88-4DAA-BEFB-E4376DFF0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281030"/>
              </p:ext>
            </p:extLst>
          </p:nvPr>
        </p:nvGraphicFramePr>
        <p:xfrm>
          <a:off x="304801" y="1712913"/>
          <a:ext cx="8839200" cy="453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5">
            <a:extLst>
              <a:ext uri="{FF2B5EF4-FFF2-40B4-BE49-F238E27FC236}">
                <a16:creationId xmlns="" xmlns:a16="http://schemas.microsoft.com/office/drawing/2014/main" id="{108EF7FA-DED2-4A46-B609-07DD2BED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1008062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600" dirty="0">
                <a:latin typeface="Arial" panose="020B0604020202020204" pitchFamily="34" charset="0"/>
                <a:cs typeface="Arial" panose="020B0604020202020204" pitchFamily="34" charset="0"/>
              </a:rPr>
              <a:t>TUJUAN PRAPROSES</a:t>
            </a:r>
            <a:endParaRPr lang="id-ID" altLang="id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A5E23FF-31C3-44B1-96CB-9D58155D4CBF}"/>
              </a:ext>
            </a:extLst>
          </p:cNvPr>
          <p:cNvSpPr/>
          <p:nvPr/>
        </p:nvSpPr>
        <p:spPr>
          <a:xfrm>
            <a:off x="914400" y="2374430"/>
            <a:ext cx="7620000" cy="1905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mining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berkualitas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warehouse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membutuhkan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integrasi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konsisten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extraction, cleaning, and transformation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tahapan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Hasil gambar untuk data quality png">
            <a:extLst>
              <a:ext uri="{FF2B5EF4-FFF2-40B4-BE49-F238E27FC236}">
                <a16:creationId xmlns="" xmlns:a16="http://schemas.microsoft.com/office/drawing/2014/main" id="{1DD8C35E-4534-44C7-9BA7-8B332A77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72" y="3962400"/>
            <a:ext cx="4495800" cy="22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48DC120-1080-4982-9A28-D9F8130A1C43}"/>
              </a:ext>
            </a:extLst>
          </p:cNvPr>
          <p:cNvSpPr txBox="1"/>
          <p:nvPr/>
        </p:nvSpPr>
        <p:spPr>
          <a:xfrm>
            <a:off x="6781800" y="5562600"/>
            <a:ext cx="2351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dirty="0" err="1"/>
              <a:t>Sumber</a:t>
            </a:r>
            <a:r>
              <a:rPr lang="en-US" sz="1100" dirty="0"/>
              <a:t>: </a:t>
            </a:r>
            <a:r>
              <a:rPr lang="id-ID" sz="1100" dirty="0"/>
              <a:t>www.syncsort.com/Syncsort/media/images/data-quality-hero-mobile.png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5">
            <a:extLst>
              <a:ext uri="{FF2B5EF4-FFF2-40B4-BE49-F238E27FC236}">
                <a16:creationId xmlns="" xmlns:a16="http://schemas.microsoft.com/office/drawing/2014/main" id="{A5D827FF-1613-42AE-B331-DA34FA22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81856"/>
            <a:ext cx="8258174" cy="794544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TAHAPAN PRAPROSES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6E51239-DFCD-4B8B-8782-5DBD2B4F6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585023"/>
              </p:ext>
            </p:extLst>
          </p:nvPr>
        </p:nvGraphicFramePr>
        <p:xfrm>
          <a:off x="838200" y="2286000"/>
          <a:ext cx="7934324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>
            <a:extLst>
              <a:ext uri="{FF2B5EF4-FFF2-40B4-BE49-F238E27FC236}">
                <a16:creationId xmlns="" xmlns:a16="http://schemas.microsoft.com/office/drawing/2014/main" id="{4D6CE157-0C63-45E6-8487-D67222A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971591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ILUSTRASI PRAPROSES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2D17775-ECBA-4D25-A7E2-E03FF8DBA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6934201" cy="445638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5">
            <a:extLst>
              <a:ext uri="{FF2B5EF4-FFF2-40B4-BE49-F238E27FC236}">
                <a16:creationId xmlns="" xmlns:a16="http://schemas.microsoft.com/office/drawing/2014/main" id="{CC75D090-C5B3-437C-A28C-A2F4229C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PEMBERSIHAN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Content Placeholder 5">
            <a:extLst>
              <a:ext uri="{FF2B5EF4-FFF2-40B4-BE49-F238E27FC236}">
                <a16:creationId xmlns="" xmlns:a16="http://schemas.microsoft.com/office/drawing/2014/main" id="{2301EBE9-B9A0-4396-B1FA-0958C32F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="" xmlns:a16="http://schemas.microsoft.com/office/drawing/2014/main" id="{0C2E1509-7E9F-434E-8460-8BBCC10E0B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874045"/>
              </p:ext>
            </p:extLst>
          </p:nvPr>
        </p:nvGraphicFramePr>
        <p:xfrm>
          <a:off x="324928" y="2208362"/>
          <a:ext cx="5486400" cy="3763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4354EC8-7EBB-4D73-A059-C4579E68C666}"/>
              </a:ext>
            </a:extLst>
          </p:cNvPr>
          <p:cNvSpPr/>
          <p:nvPr/>
        </p:nvSpPr>
        <p:spPr>
          <a:xfrm>
            <a:off x="6144703" y="4921043"/>
            <a:ext cx="3027872" cy="60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100" dirty="0"/>
              <a:t>https://developer.salesforce.com/resource/images/trailhead/badges/modules/trailhead_module_data_quality.png</a:t>
            </a:r>
          </a:p>
        </p:txBody>
      </p:sp>
      <p:pic>
        <p:nvPicPr>
          <p:cNvPr id="3074" name="Picture 2" descr="https://developer.salesforce.com/resource/images/trailhead/badges/modules/trailhead_module_data_quality.png">
            <a:extLst>
              <a:ext uri="{FF2B5EF4-FFF2-40B4-BE49-F238E27FC236}">
                <a16:creationId xmlns="" xmlns:a16="http://schemas.microsoft.com/office/drawing/2014/main" id="{3CE2B825-29AA-4CC5-8DC3-AFB0099EF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464671"/>
            <a:ext cx="2456372" cy="24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5">
            <a:extLst>
              <a:ext uri="{FF2B5EF4-FFF2-40B4-BE49-F238E27FC236}">
                <a16:creationId xmlns="" xmlns:a16="http://schemas.microsoft.com/office/drawing/2014/main" id="{6C6A16FB-7262-4EA4-8CB3-85BC1D5C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65188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MENGISI </a:t>
            </a:r>
            <a:r>
              <a:rPr lang="en-US" altLang="id-ID" sz="3200" i="1" dirty="0">
                <a:latin typeface="Arial" panose="020B0604020202020204" pitchFamily="34" charset="0"/>
                <a:cs typeface="Arial" panose="020B0604020202020204" pitchFamily="34" charset="0"/>
              </a:rPr>
              <a:t>MISSING VALUE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B37E4910-656E-404C-80F0-A373B22BA280}"/>
              </a:ext>
            </a:extLst>
          </p:cNvPr>
          <p:cNvSpPr/>
          <p:nvPr/>
        </p:nvSpPr>
        <p:spPr>
          <a:xfrm>
            <a:off x="1143000" y="2209800"/>
            <a:ext cx="6781800" cy="28956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record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mean/median/modus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mengandung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missing value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termungkin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Menerapkan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5">
            <a:extLst>
              <a:ext uri="{FF2B5EF4-FFF2-40B4-BE49-F238E27FC236}">
                <a16:creationId xmlns="" xmlns:a16="http://schemas.microsoft.com/office/drawing/2014/main" id="{07F95A9A-2B11-4144-9CC6-81649684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i="1" dirty="0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F7EFC05-C2C5-431D-B87E-F0A38DF69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256769"/>
              </p:ext>
            </p:extLst>
          </p:nvPr>
        </p:nvGraphicFramePr>
        <p:xfrm>
          <a:off x="504092" y="1676401"/>
          <a:ext cx="8411308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2ACF2F8-44F7-4AAA-BAEF-40D3C1D9B5FB}"/>
              </a:ext>
            </a:extLst>
          </p:cNvPr>
          <p:cNvSpPr txBox="1"/>
          <p:nvPr/>
        </p:nvSpPr>
        <p:spPr>
          <a:xfrm>
            <a:off x="556846" y="1676401"/>
            <a:ext cx="79775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Cara </a:t>
            </a:r>
            <a:r>
              <a:rPr lang="en-US" sz="2400" dirty="0" err="1"/>
              <a:t>mengetahui</a:t>
            </a:r>
            <a:r>
              <a:rPr lang="en-US" sz="2400" dirty="0"/>
              <a:t> </a:t>
            </a:r>
            <a:r>
              <a:rPr lang="en-US" sz="2400" i="1" dirty="0"/>
              <a:t>outlier</a:t>
            </a:r>
            <a:r>
              <a:rPr lang="en-US" sz="2400" dirty="0"/>
              <a:t> : Clustering, </a:t>
            </a:r>
            <a:r>
              <a:rPr lang="en-US" sz="2400" dirty="0" err="1"/>
              <a:t>Regresi</a:t>
            </a:r>
            <a:r>
              <a:rPr lang="en-US" sz="2400" dirty="0"/>
              <a:t> Linear</a:t>
            </a:r>
          </a:p>
          <a:p>
            <a:endParaRPr lang="id-ID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514</Words>
  <Application>Microsoft Office PowerPoint</Application>
  <PresentationFormat>On-screen Show (4:3)</PresentationFormat>
  <Paragraphs>178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KEMAMPUAN AKHIR YANG DIHARAPKAN</vt:lpstr>
      <vt:lpstr>LATAR BELAKANG PRAPROSES DATA</vt:lpstr>
      <vt:lpstr>TUJUAN PRAPROSES</vt:lpstr>
      <vt:lpstr>TAHAPAN PRAPROSES DATA</vt:lpstr>
      <vt:lpstr>ILUSTRASI PRAPROSES DATA</vt:lpstr>
      <vt:lpstr>PEMBERSIHAN DATA</vt:lpstr>
      <vt:lpstr>MENGISI MISSING VALUE</vt:lpstr>
      <vt:lpstr>NOISY DATA</vt:lpstr>
      <vt:lpstr>MENDETEKSI OUTLIER DENGAN CLUSTERING</vt:lpstr>
      <vt:lpstr>MENDETEKSI OUTLIER DENGAN REGRESI LINEAR</vt:lpstr>
      <vt:lpstr>METODE BINING</vt:lpstr>
      <vt:lpstr>METODE BINING</vt:lpstr>
      <vt:lpstr>CONTOH PARTISI BINNING</vt:lpstr>
      <vt:lpstr>INTEGRASI DATA</vt:lpstr>
      <vt:lpstr>MENGATASI REDUNDASI PADA INTEGRASI DATA</vt:lpstr>
      <vt:lpstr>MENGATASI REDUNDASI PADA INTEGRASI DATA</vt:lpstr>
      <vt:lpstr>PowerPoint Presentation</vt:lpstr>
      <vt:lpstr>PowerPoint Presentation</vt:lpstr>
      <vt:lpstr>MENGATASI REDUNDASI PADA INTEGRASI DATA</vt:lpstr>
      <vt:lpstr>CONTOH SOAL MENGGUNAKAN CHI-SQUARE</vt:lpstr>
      <vt:lpstr>PowerPoint Presentation</vt:lpstr>
      <vt:lpstr>TRANSFORMASI DATA</vt:lpstr>
      <vt:lpstr>TRANSFORMASI DATA</vt:lpstr>
      <vt:lpstr>TRANSFORMASI DATA</vt:lpstr>
      <vt:lpstr>REDUKSI DATA</vt:lpstr>
      <vt:lpstr>REDUKSI DATA</vt:lpstr>
      <vt:lpstr>DISKRITISASI DATA</vt:lpstr>
      <vt:lpstr>PowerPoint Presentation</vt:lpstr>
    </vt:vector>
  </TitlesOfParts>
  <Company>signDesign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rimba</dc:creator>
  <cp:lastModifiedBy>Microsoft account</cp:lastModifiedBy>
  <cp:revision>301</cp:revision>
  <dcterms:created xsi:type="dcterms:W3CDTF">2010-08-24T06:47:44Z</dcterms:created>
  <dcterms:modified xsi:type="dcterms:W3CDTF">2025-03-11T13:44:27Z</dcterms:modified>
</cp:coreProperties>
</file>