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2.xml" ContentType="application/inkml+xml"/>
  <Override PartName="/ppt/notesSlides/notesSlide16.xml" ContentType="application/vnd.openxmlformats-officedocument.presentationml.notesSlide+xml"/>
  <Override PartName="/ppt/ink/ink3.xml" ContentType="application/inkml+xml"/>
  <Override PartName="/ppt/notesSlides/notesSlide17.xml" ContentType="application/vnd.openxmlformats-officedocument.presentationml.notesSlide+xml"/>
  <Override PartName="/ppt/ink/ink4.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5.xml" ContentType="application/inkml+xml"/>
  <Override PartName="/ppt/notesSlides/notesSlide20.xml" ContentType="application/vnd.openxmlformats-officedocument.presentationml.notesSlide+xml"/>
  <Override PartName="/ppt/ink/ink6.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16" r:id="rId2"/>
    <p:sldId id="335" r:id="rId3"/>
    <p:sldId id="386" r:id="rId4"/>
    <p:sldId id="402" r:id="rId5"/>
    <p:sldId id="403" r:id="rId6"/>
    <p:sldId id="404" r:id="rId7"/>
    <p:sldId id="405" r:id="rId8"/>
    <p:sldId id="387" r:id="rId9"/>
    <p:sldId id="406" r:id="rId10"/>
    <p:sldId id="407" r:id="rId11"/>
    <p:sldId id="388" r:id="rId12"/>
    <p:sldId id="389" r:id="rId13"/>
    <p:sldId id="390" r:id="rId14"/>
    <p:sldId id="391" r:id="rId15"/>
    <p:sldId id="392" r:id="rId16"/>
    <p:sldId id="393" r:id="rId17"/>
    <p:sldId id="394" r:id="rId18"/>
    <p:sldId id="395" r:id="rId19"/>
    <p:sldId id="396" r:id="rId20"/>
    <p:sldId id="397" r:id="rId21"/>
    <p:sldId id="398" r:id="rId22"/>
    <p:sldId id="399" r:id="rId23"/>
    <p:sldId id="400" r:id="rId24"/>
    <p:sldId id="401" r:id="rId25"/>
    <p:sldId id="379" r:id="rId2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93190" autoAdjust="0"/>
  </p:normalViewPr>
  <p:slideViewPr>
    <p:cSldViewPr>
      <p:cViewPr varScale="1">
        <p:scale>
          <a:sx n="61" d="100"/>
          <a:sy n="61" d="100"/>
        </p:scale>
        <p:origin x="1372"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06897" units="1/cm"/>
        </inkml:channelProperties>
      </inkml:inkSource>
      <inkml:timestamp xml:id="ts0" timeString="2025-03-17T02:50:47.086"/>
    </inkml:context>
    <inkml:brush xml:id="br0">
      <inkml:brushProperty name="width" value="0.05292" units="cm"/>
      <inkml:brushProperty name="height" value="0.05292" units="cm"/>
      <inkml:brushProperty name="color" value="#FF0000"/>
    </inkml:brush>
  </inkml:definitions>
  <inkml:trace contextRef="#ctx0" brushRef="#br0">10495 6756,'-17'0,"-1"17,1-17,-1 36,0-19,1 1,-1-18,0 18,1-1,-1 1,18-1,0 19,-18-19,1-17,17 18,0 0,0-1,-18 1,18 0,-17-1,-1 18,18-17,0 0,-18-1,18 1,0 0,0-1,0 19,0-19,0 19,0-1,0-18,0 1,0 0,0-1,0 19,0-19,0 1,18-18,0 35,-18-17,17 17,-17-17,0-1,18 1,-1 17,-17-17,0 0,18-1,0 1,-18-1,17-17,1 0,0 18,-18 0,17-18,1 0,0 17,-1-17,1 0,-1 0,1 0,17 0,-17 0,17 0,1 18,-19-18,1 0,17 0,0 0,-35 18,18-18,0 0,-1 0,19 0,-19 17,1-17,-18 18,18-18,-1 0,1 0,17 0,-17 0,-1 0,1 0,0 0,-1 0,1 0,0 0,-1 0,1 0,-1 0,1-18,0 18,-1 0,1-17,0 17,17-18,-35 0,18-17,-1 17,1 1,0-1,-18 1,17-1,-17 0,0 1,18-1,-1 0,-17 1,0-1,0 0,18-17,-18 18,0-1,0 0,0 1,0-1,0 0,0 1,0-1,0 0,0 1,0-1,0 1,0-1,-18 0,1-17,-1 0,1 17,-1-17,0 17,18-17,-17 17,-1 1,0-1,1 0,-1 1,0-19,1 36,17-17,-18 17,0-18,1 18,-1-18,1 18,-19-17,36-1,-17 18,-1 0,0-17,-17 17,35-18,-35 18,0-18,17 1,0-1,1 18,17-18,-18 1,-17 17,17 0,0 0,1-18,-1 18,1 0,-1-18,0 18,1 0,-1 0,-17 0,17-17,-17 17,17 0,0-18,-17 18,18 0,-1 0</inkml:trace>
  <inkml:trace contextRef="#ctx0" brushRef="#br0" timeOffset="73433.3966">4251 8202,'-300'-212,"1"18,-54-70,-88-18,-35 17,35-17,-18 52,36-16,17 52,0 35,89 0,17 53,53-17,18-18,-195-89,54 54,-142-36,283 106,53 1,105 34,-52-17,87 53,1-18,-71-71,89 71,17-17,53-36,17 53,36 18,-53 35,88 0,-70 17,17 36,123-18,-52 36,-18 0,106 34,-70-34,105 52,0 1,-70-1,-124-52,53 35,-70-53,-19 0,54 35,-53-18,18 1,-36-36,-17 0,-18 1,0-1,0 0,17-17,-17 0,-17-18,-1 0,0 0,1 0,-1 0,1 0,-1 0,0 0,-17 0,17 0</inkml:trace>
  <inkml:trace contextRef="#ctx0" brushRef="#br0" timeOffset="82019.2141">7197 8167,'0'17,"0"1,18-18,-1 0,1 0,17 0,-17 0,-1 0,1 0,0-18,-1 18,1 0,0 0,17-35,-17 18,17-19,0 1,0 17,1 1,-1-1,0 0,36 1,-18-1,-18 1,36 17,-36 0,0-36,18 1,-18 35,1-35,-1 17,0 18,0-18,1 18,-19-17,19 17,-1 0,0 0,-17 0,17 0,-17 0,-1 0,1-18,0 18,-1 0,19 0,-19 0,1-18,-1 18,1 0,0 0,-1 0,1 0,17 0,-17 0,17 0,-17 0,17 0,0 0,1 0,17 0,-18 0,0 18,0-18,1 0,17 0,-18 18,-17-18,17 0,0 0,0 17,1-17,-1 18,-17-18,17 0,-17 0,-1 18,1-18,-18 17,17-17,1 0,0 18,17 0,0-1,-17-17,17 18,-17 0,-1-18,1 17,0 1,-1-18,1 0,-18 17,35-17,-35 18,18 0,-18-1,0 1,0 0,0-1,0 1</inkml:trace>
  <inkml:trace contextRef="#ctx0" brushRef="#br0" timeOffset="85861.1409">7638 8237,'18'-17,"17"-19,0 19,0-1,18-17,-17 0,34 17,-35-17,1-1,-1 19,18-1,-18 1,1-19,16 19,-16-1,-1 0,0 1,1-1,16 0,-16-17,-1 17,18 1,0-1,-36 18,54-17,-18-1,-18 18,1-35,-1 17,0 18,-17 0,17 0,0-18,1 18,-1-17,0 17,18-36,-18 36,1 0,-1 0,0 0,-17 0,17 0,0 0,1-17,-1 17,-17 0,17-18,0 1,-17 17,17 0,0 0,1 0,-1 0,-18 0,19 0,-1 0,0 0,1 0,-1 0,0 0,0 17,1-17,-1 18,0-1,18 1,-18-18,36 18,-36-18,18 0,-18 17,18 1,36-18,-37 18,1-1,0 1,18 0,-18-18,0 52,17-52,-17 18,0 17,-18-35,1 18,17 0,-1-1,-16 1,-1 0,18-1,-18 1,1 0,-1-1,0 36,0-35,1-1,-19-17,36 18,-35 0,-1-1,36-17,-17 18,-1 0,18-1,-18 1,0-1,-17 1,17-18,-17 18,0-1,-1-17,1 0,0 0,-18 18,17-18,18 18,-17-1,0-17,-1 0,1 18,0 0,-1-18,1 17,-18 1,18-18,-18 17,17-17,1 18,-1 0,-17-1,0 1</inkml:trace>
  <inkml:trace contextRef="#ctx0" brushRef="#br0" timeOffset="88934.9351">7991 8555,'17'0,"1"0,0-35,-1-1,19 19,17-19,-1-17,37 18,-1-18,0 18,0 17,36-35,-18 36,-18-1,-18-17,18 0,1 17,-36 0,35 1,0-36,-35 35,35 18,-17-35,52 0,-17 17,17 0,-34 1,-19-19,18 19,-17 17,-1-18,1 18,-18-18,17 18,-17-17,-17 17,-1 0,18-18,0 18,17-17,-34-1,34 18,-17 0,18-18,-18 18,-1 0,1 0,0 0,-17 0,17 0,17-17,-35 17,1-36,-1 36,0 0,0 0,18 0,-35 0,0 0,35 0,-36 0,1 0,52 0,-34 0,-1 0,18 0,-18 0,0 0,1 0,52 0,-70 0,52 0,-35 18,18-18,-17 35,-1-35,0 0,0 0,18 0,-17 18,-1-18,0 0,0 18,-17-18,17 0,1 17,-19-17,1 0,0 18,17-18,-18 0,1 17,0-17,17 18,-17 0,-1-1,1-17,0 18,-1-18,1 18,17-18,-17 0,17 0,18 17,-18 1,18-18,-18 18,1-18,17 17,-18 1,0-18,36 18,-54-18,1 0,17 17,-17-17,17 0,-17 0,17 0,-17 0,-1 0,1 0,0 0,-1 0,-17 18,18-18,0 17,-1-17,1 0,0 18,-1-18,1 18,-1-18,1 0,0 0,-1 0,1 0,0 17,-1-17,1 0,0 18,-1-18,1 0,-18 18,17-18,-17 17,18-17,0 18,-1-18,1 0,0 18,-1-1,1-17,0 0,-1 18,1-18,-1 0,1 0,0 17,-1-17,-17 18,18-18,0 0,-1 18</inkml:trace>
  <inkml:trace contextRef="#ctx0" brushRef="#br0" timeOffset="92747.0733">10002 9208,'0'-18,"35"18,-35-18,35 1,0-19,18-17,-17 18,17 17,-18-17,0 18,0-1,1-17,-1 17,-17 0,34 1,-34-1,17 0,1 1,-1-18,-17 35,-1-18,19 0,-36 1,17 17,1 0,-18-18,17 18,1-18,0 1,-1 17,1-18,0 0,-1 1,1-1,0 18,17 0,-18-53,1 53,17 0,-17-17,0 17,-1-18,1 18,0 0,-1 0,1-18,-1 18,19 0,-19 0,19-17,-1 17,-17 0,-1 0,1 0,0 0,-1 0,1 0,-1 0,1 0,0 0,-1 0,1 0,17 0,-17 0,0 0,-1 17,1-17,-1 0,1 0,0 0,-1 0,1 18,0-18,17 0,-17 18,-1-18,1 0,-1 0,1 0,0 0,-1 17,1 1,-18 0,18-18,17 35,-17-35,-1 35,1-17,0-1,-18 1,0 0</inkml:trace>
  <inkml:trace contextRef="#ctx0" brushRef="#br0" timeOffset="94730.4617">10231 9296,'35'0,"53"-53,-35 18,35-36,1 0,34 1,1-1,-19 1,19-1,-18 18,-36 36,36-36,18 17,-71 1,17 0,1 0,17 17,-53-17,18 17,0-17,0-1,-18 1,18 35,-18-17,1-1,34 0,-35 1,36-1,-18 18,17 0,1-18,17 1,-35-1,35-17,-17 35,17-18,-17 18,-1-17,-17 17,0 0,-18 0,1 0,-1 0,18 0,-36 0,19 0,-1 0,0 0,1 17,-1-17,0 18,0-18,1 17,-36 1,35-18,-17 18,-1-18,18 17,1-17,-1 18,18-18,-18 18,-17-18,17 17,-17 1,-1 0,1-18,0 0,-18 17,17-17,-17 18,18-1,0-17,-18 18,0 0,17-1,1 1,0 0,-18-1,17 1,-17 0,18-18,-18 17</inkml:trace>
  <inkml:trace contextRef="#ctx0" brushRef="#br0" timeOffset="96662.2919">13282 8608,'0'-18,"18"18,-18-17,18 17,-1 0,-17-18,18 0,0 18,-1-17,-17-1,18 0,0 18,-1 0,1-17,-1 17,1-18,0 0,17 1,-17 17,-1-18,1 18,0 0,-18-18,17 18,18 0,-35-17,18 17,0 0,-1 0,1 0,17 0,-17 0,17-18,1 18,-19 0,1 0,-1 0,1 0,0-17,-1 17,1 0,0 0,-1 17,1-17,0 0,-1 0,1 0,-1 0,-17 18,18-18,0 17,-1 1,1-18,0 18,-1-1,1-17,0 18,-1 0,1-1,-1-17,-17 18,18 0,-18-1,18-17,-1 0,1 18,-18 0,18-18,-18 17,0 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06897" units="1/cm"/>
        </inkml:channelProperties>
      </inkml:inkSource>
      <inkml:timestamp xml:id="ts0" timeString="2025-03-17T02:57:16.038"/>
    </inkml:context>
    <inkml:brush xml:id="br0">
      <inkml:brushProperty name="width" value="0.05292" units="cm"/>
      <inkml:brushProperty name="height" value="0.05292" units="cm"/>
      <inkml:brushProperty name="color" value="#FF0000"/>
    </inkml:brush>
  </inkml:definitions>
  <inkml:trace contextRef="#ctx0" brushRef="#br0">14429 9331,'0'35,"-18"1,1 34,-1-17,0 35,1 0,-1-35,-35 36,53-37,-35 1,17-17,18 34,-17-70,17 35,-18-17,18 17,0-17,0 0,-18 17,18-17,-17-1,-1 1,18 17,0-17,-18-18,1 17</inkml:trace>
  <inkml:trace contextRef="#ctx0" brushRef="#br0" timeOffset="4915.4824">18945 11677,'-18'0,"-17"0,-18 18,17-1,1 1,-18 17,-17-17,17-1,17 1,1 17,0-17,-18 35,35-18,-17-17,17 17,1 18,-1-18,1-17,-1 17,0-17,1 17,17-17,-18-18,18 17,-18 1,18 17,-17-17,17 0,0-1,-18 19,18-1,-18-18,18 1,0 0,-17-1,17 1,-18 0,18 17,0 0,-18-17,18 17,0 0,0-17,0 17,0 1,0-1,0 18,0-18,0 36,0-18,0-1,0-16,0 17,0 0,0-1,-17 19,17-18,0 0,-18-18,18 53,0-35,0 0,0 0,0 18,0-18,0-18,0 18,0 0,0 17,0 1,0-1,0 36,-17 18,17-19,0 1,0 18,0-54,0 36,0 0,0 0,0-18,17 53,18-17,-35 17,18-18,0 18,17-53,-35 18,18 0,-1-18,1-35,53 18,-54-18,18 0,1 17,-1-17,36-18,-36 1,0-19,0 19,36 17,-1-36,1 18,-18 36,35-36,-35 18,-18-35,54 35,-19 0,-17-36,-18-17,53-53,1 18,87-53,18 17,35-17,-17 35,-53-35,35 35,-18 0,-52 36,-54-1,54-17,-18 17,-18 18,18-18,-1 18,19-17,-54-19,19 36,-19-17,1-1,-18 18,0-17,-18 17,0-18,0 18,-17-18,17 1,1-1,-36 0,35 18,-17-17,-18-1,17 0,18-17,1 0,52 0,-18-36,-17 18,36 0,-19-35,54-18,-19 18,-52 35,36-35,-19 0,-35 35,1-18,17 1,-18-1,-17 1,-1-19,18-16,-35 16,18 1,-18-18,18 36,-18 34,0-52,0 35,0 18,0-18,0 18,0-18,0-18,-18 18,18-17,-18 35,1-54,-18 1,17 35,0 0,1-17,-1 17,0 0,-17 0,17-35,-35 35,36-35,-18 0,-36 35,36-35,-36 17,18 18,-17-53,-36 18,53 0,-53 17,53 1,-17 17,34 0,1 0,0 0,-36 18,71 17,-17-17,-19 17,-17-17,36 35,-36-18,35 18,-35-17,18-1,-18 0,0 18,0-35,-35 35,35-35,18 17,-53 1,52 17,-16-18,16 0,-17 18,18 0,-18 0,18 0,0 0,-1 0,1 0,-18 0,18 0,17 0,-35 0,36 0,-19 0,1 0,-18 0,36 0,-19 18,-17-18,18 0,-18 0,18 18,-18-18,18 17,-18-17,17 18,-34-18,35 17,-18 1,17 0,1-18,0 17,0-17,17 18,-17-18,-1 18,19-18,-1 0,0 0,-17 0,18 0,-1 0,0 0,-17 0,17 0,1 0,-1 0,0 0,1 0,-1 0,1 0,-19 0,19 0,-1 0,-17 0,17 0,-17 0,0 0,-1 0,1 0,17-18,-35 18,36 0,-1 0,-17 0,17 0,-17 0,0 0,17 0,0 0,1 0,-19 0,19-18,-18 18,-1 0,19 0,-19 0,1 0,17-17,1-1,-1 18,1 0,-1 0,18-18,-18 1,1 17,-1-18,0 18,1 0,-1 0</inkml:trace>
  <inkml:trace contextRef="#ctx0" brushRef="#br0" timeOffset="7864.079">18768 5909,'0'53,"0"0,0 17,0 1,18-18,-18 17,17 54,1-36,0 0,-1-17,-17 35,36-18,-36-18,17 19,-17 16,0-16,0-19,0 36,0-53,0 35,18 0,-18-35,0 0,0 0,18-18,-18 18,17 18,-17-36,0 18,0-18,0 1,0-1,18 18,-18-18,17 18,-17 0,18-18,-18 0,18 36,-18-53,17 17,1 18,35-18,-35 0,17 1,-18 17,19-18,-19 0,19 36,-19-36,19 18,16-18,-16 0,-1 18,0-17,1-1,34 0,-35 1,18-1,0 18,0-18,0 0,-18-17,18 17,-17-17,34-1,-35 36,18-35,0 0,18-1,-36-17,18 18,0-18,0 18,17-18,-17 17,0 1,0-18,18 0,-1 0,36 0,-18-18,-35 18,0-17,35-1,0-17,-35 17,0 0,0 1,18-1,-18 0,-18 1,0-18,1 17,-1-17,18 17,-18-35,0 18,1 0,-19-1,18-17,1 18,17-36,-18 19,0-1,1-18,16 18,-16-17,17 17,-36 17,1-16,17 16,0-34,-17 17,17 0,-17-18,-18 18,35 18,-35-18,18-17,-18 17,0-18,0 18,0-35,0 35,0 0,-18-17,1-1,-1 1,0 17,1 0,-1 17,-35-34,36 17,-1-35,-35 35,0 0,-17-71,17 36,-36-35,54-1,-35 36,17-35,0-1,17 36,1 35,18 18,-36-18,35 18,-17-1,17 19,-17-19,35 19,-35-1,-1 0,19 1,-19-1,1-17,17 35,-17-35,0-1,0 1,-36 17,36-17,-18 0,0 0,-18 17,1 0,-1-17,18 17,0 1,-17-18,-1 17,18-17,18 35,0-18,-36 0,18 1,18 17,0 0,-18 0,0 0,18 0,-36 17,36-17,0 18,-1-18,-17 18,18-1,0-17,0 18,-1-18,-17 18,0-1,18-17,0 18,0-18,-1 17,-34 1,70 0,-36-18,1 17,0 1,17-18,1 18,-19-18,19 17,-1 1,18 0,-35-1,17-17,1 35,-1-35,18 18,-35 17,17-35,18 18,-18 0,18-1,-17 19,17-19,-18-17,0 18,1-1,17 1,-18 0,18-1,-17-17,17 18</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06897" units="1/cm"/>
        </inkml:channelProperties>
      </inkml:inkSource>
      <inkml:timestamp xml:id="ts0" timeString="2025-03-17T02:58:07.768"/>
    </inkml:context>
    <inkml:brush xml:id="br0">
      <inkml:brushProperty name="width" value="0.05292" units="cm"/>
      <inkml:brushProperty name="height" value="0.05292" units="cm"/>
      <inkml:brushProperty name="color" value="#FF0000"/>
    </inkml:brush>
  </inkml:definitions>
  <inkml:trace contextRef="#ctx0" brushRef="#br0">9472 6879,'-35'35,"-35"36,-1 52,-35 36,36-71,-1 71,18-18,-35 18,35 0,18-36,0-17,-1 18,1-1,17 18,18-35,-17 17,17 19,-36-1,19 17,17 19,-36 70,36-36,-17 36,17-70,0-36,0 35,0-52,-18-18,18-18,0 18,0-36,0 18,0-35,0 18,0 17,0-35,0 0,0 0,0-18,18 36,-18-18,0-18,0 0,17 18,1-18,0 18,-18-18,0 18,17 18,1-18,0 0,-1-18,1 53,35-35,-18 18,0-1,-17 1,35-18,-18 35,1 0,16 0,19 1,-36-37,36 37,-18-19,0 18,-18 1,0-37,18 1,-18 0,-17 0,17 0,18 35,-35-35,35 35,-36-17,36 35,-35-18,0-35,35 0,-18 35,0 0,36-35,-54 18,36-18,35 70,-52-70,34 35,-34-17,-1-18,0-18,-17 0,17 1,0 16,18-34,0 0,0-1,-18 1,18 0,18-18,-36 0,18 0,-18 17,1-17,-1 0,-18 0,19 0,-19 0,1 0,0 18,17-18,-17 18,-1-18,1 0,-1 17,1-17,0 0,-1 0,1 0,0 0,-1 0,-17-17,18-1,0 0,17 1,-17-19,17 1,0 0,0 0,36-54,-1 1,19-18,-19 18,1 0,35-36,-36 1,18-36,-52 36,52-1,-53 36,18-35,-35 52,17-17,0 0,-17-1,-1 19,-17-18,18-18,0 18,-18 17,17-17,-17-18,36 18,-1-18,-35 18,18 17,17-17,-17 35,-1-35,1 35,-1-17,-17 17,18 0,0 0,-18 0,17 0,1 0,0 18,-18 0,17-1,1 1,0 0,-1-1,18 1,-35 17,18 1,-18-1,18 18,-18-35,17 17,-17-17,18 17,-18-17,18-18,-18 0,35 0,-17-35,-1 35,1-17,17 17,-17 0,-1-18,1 18,-18 18,0-18,0 0,18 18,-18 0,17-1,1 1,-18 18,0-19,18 19,-18-19,17 1,1 0,-18-1,18 1,-1 0,-17 0,18-1,-1-34,1 17,0-35,-1 17,-17-17,18 17,17-52,-17 17,0 18,-1 0,18 17,-35-17,18 35,0-35,-1 17,1 18,-18-17,18 17,-18 0,0 0,0-17,0 17,-18-18,18-17,-18 35,1-18,-1 18,-17-17,17-1,-17 18,17 1,1-19,-19 18,-17 0,36-17,-18 17,17-36,-17 37,-18-37,17-34,-17 70,1-35,-1 35,17 18,1-36,0 36,17-18,1-18,-19 36,1-18,17 0,-17 18,17 0,-17-18,0 0,0 17,-1 1,-17 18,0-19,36-17,-18 18,-18 0,0 0,17-1,1 19,-18-19,18-17,0 36,-53-1,35 1,0-1,-18 0,1 18,17 0,-18 0,18 0,18 0,-18 0,18 0,-1 0,1 0,18 0,-19 0,36 18,-17-18,-19 0,19 18,-1-18,0 17,1-17,-19 18,19 17,-18-35,17 35,-17-35,17 36,-17-19,-1 19,19-36,-1 17,-17 1,17 17,-17-17,0 17,-1-17,19-1,-54 54,36-54,0 1,-1 17,19-17,-19 0,19 17,-18-17,17-1,-17 1,17 0,0-1,1 1,-1-1,-17 1,17-18,1 18,-19-1,36 1,-17 0,-19-1,19 1,-1-18,-17 35,0-35,-1 18,19 17,-19-35,1 35,17-35,-17 18,35 0,-35-1,0 1,17-18,-17 18,17-18,-17 0,17 17,18 1,-18-18,1 17,-18-17,17 0,-17 18,17-18,0 0,1 0,-19 0,19 0,-1 18,1-18,-1 0,0 0,1 0,-1 0,0 0,1 0,-1 0,0 0</inkml:trace>
  <inkml:trace contextRef="#ctx0" brushRef="#br0" timeOffset="5097.3566">17639 5909,'0'18,"0"35,0 0,0 52,0 1,18 88,-18-17,0-1,0 0,0 1,0-1,18-52,-18 17,0-35,0-1,0-16,0 16,0-34,0-18,0 35,0-17,0-1,0 1,0-18,0 17,0 1,0-18,0 0,-18 17,18-17,0 18,0-1,0-17,0 0,0 0,0 35,0-17,18 35,-18-18,0-18,0 18,0-17,0 17,17 0,-17-35,0 0,0 0,18 35,-18-35,0 0,35 35,-17-35,-18 0,17 35,-17-35,18 0,-18 18,0-1,18 19,-18-19,0-17,0 35,17-17,1 17,-18 0,35-17,-35 17,18-18,-18-17,17 18,-17-18,18 0,-18-18,0 18,18-18,-18 1,17 34,-17-52,18 70,0 0,17 18,-17-18,-1 18,1-18,-18-17,17 17,36 0,-35-35,0 18,-1-1,1 18,0-35,17 0,-17 35,17-52,-18 17,1-36,0 18,17 1,-17-19,-18 1,17 0,-17-1,0 1,0 0,0-1,0 19,0-19,0 1,18 17,0-35,-18 53,17-35,-17 17,18 18,-1-18,1-17,-18 17,0-17,18-1,-18 1,17-18,-17 18,18-18,-18 17,35-17,-17 0,0 0,-1-17,1 17,-1 0,19-18,-19 18,19-18,17 18,-18-17,35-1,-17-17,0 17,35 0,-35 1,0-1,-17 1,34-1,-35 18,1-18,-1 18,0-17,1 17,-19 0,18 0,-17-18,17 18,-17-18,17 18,-17-17,17 17,-17 0,17-18,18 0,-35 1,17 17,-17-18,17 18,-35-17,17 17,1-18,17 18,1-18,-1-17,18 17,17 1,1-1,17-35,36 0,-1 36,-35-19,36-52,-54 70,19-17,-1-35,-18 52,1-35,-1 18,-17 17,0-17,18 17,-18 1,0-1,70-53,-70 54,-18 17,1-18,16-17,72 17,-18 1,-18-1,-17 0,-1-17,1 17,-36 18,0-35,0 35,-17-35,0 0,-18 17,0-17,17-18,-17 17,0-16,0 16,0-17,0 18,0-36,0 54,0-18,0 17,0 0,18 1,-18-1,0-17,18-18,-18 0,0-35,0 35,0-35,0 17,0-17,17 17,-17 18,0-35,0 18,0-19,0 19,0-18,-17 35,17 0,-18-18,0-35,18 36,0-18,-17 17,-19-52,19 70,17-35,0 17,-18-17,18 17,-17 1,17-1,0 18,0-17,-18 17,0 17,1-16,17 16,-18-17,-17-35,17 53,0-53,18 35,-17-18,17-17,-71-106,36 71,-71-1,0-35,-17 53,17 36,35-18,36 17,0 18,35 0,0 0,0-17,-18 17,1 0,-1 0,0-35,-35 0,36 35,-1-18,-35 1,18-18,17-1,1 36,-1-35,0 35,-17 0,17-17,1 17,-1 18,1-54,-19 37,-17-37,36 36,-19-35,19 18,-1-19,1 54,-36-53,35 35,0-35,1 53,-19-18,-16-36,34 37,0-19,-52-17,34 0,19 35,-19 0,1 0,0-18,0 36,17-18,0 18,1 17,-1-17,0 17,1 1,17-19,-18 19,18-1,-17 18,17-18,-18-17,0 35,1-17,-36-36,0 17,35 1,-17 17,0 1,17-1,-17-17,17 17,0 18,1 0,17-17,-36 17,19 0,-1 0,-17-18,0 18,-1 0,1 0,-18 0,18 0,0 0,-1 0,1 18,0-18,17 17,1-17,-19 0,1 0,0 0,-1 0,-17 0,18 18,-35-18,34 18,1-18,-18 17,18 1,17-18,-17 17,0-17,-1 18,19-18,-1 0,1 0,17 18,-18-1,0-17,18 18,-35-18,35 18,-35-18,17 17,0-17,1 18,-1 0,0-18,1 0,-18 17,17 1,-17-1,35 1,-36 0,19-18,-19 17,19 19,-18-36,17 17,-17 1,17 0,0-18,-17 17,35 1,-35-18,17 17,1-17,17 18,0 0,-18-18,-17 17,-1 1,19-18,-1 35,-17-17,17-18,-17 18,17-1,-17 1,35 0,-18-1,1 1,-1-1,0-17,18 18,-17 0,-19-1,36 19,0-19,0 1,-17 0,-1-18,18 17,0 1,-17 17,-1-17,18 17,-18-17,1-1,-1 1,18 17,0-17,-18 17,1-17,-1 17,0-35,1 18,-1 17,1-17,-1-1,18 19,-18-19,1 1,-1-1,0 19,1-1,-1-17,18-1,-18 1,1 0,17-1,-18 1,18-1,-18 19</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06897" units="1/cm"/>
        </inkml:channelProperties>
      </inkml:inkSource>
      <inkml:timestamp xml:id="ts0" timeString="2025-03-17T03:03:57.455"/>
    </inkml:context>
    <inkml:brush xml:id="br0">
      <inkml:brushProperty name="width" value="0.05292" units="cm"/>
      <inkml:brushProperty name="height" value="0.05292" units="cm"/>
      <inkml:brushProperty name="color" value="#FF0000"/>
    </inkml:brush>
  </inkml:definitions>
  <inkml:trace contextRef="#ctx0" brushRef="#br0">7656 8378</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06897" units="1/cm"/>
        </inkml:channelProperties>
      </inkml:inkSource>
      <inkml:timestamp xml:id="ts0" timeString="2025-03-17T03:08:52.816"/>
    </inkml:context>
    <inkml:brush xml:id="br0">
      <inkml:brushProperty name="width" value="0.05292" units="cm"/>
      <inkml:brushProperty name="height" value="0.05292" units="cm"/>
      <inkml:brushProperty name="color" value="#FF0000"/>
    </inkml:brush>
  </inkml:definitions>
  <inkml:trace contextRef="#ctx0" brushRef="#br0">11201 13018</inkml:trace>
  <inkml:trace contextRef="#ctx0" brushRef="#br0" timeOffset="584.5923">11078 13035</inkml:trace>
  <inkml:trace contextRef="#ctx0" brushRef="#br0" timeOffset="6017.0658">10989 13018,'36'0,"-1"0,-17 0,17 0,-35 17,17-17,1 0,0 0,17 0,-17 0,-1 0,1 0,17 0,-17 0,0 0,-1 0,1 0,-1 0,1 0,0 0,-1 0,1 0,35 18,-18-18,-17 0,17 0,0 0,1 0,-1 0,0 0,0 0,1 0,-19 0,19 0,-19 0,19 0,-19 0,19 0,-19 0,1 0,-1 0,1 0,17 0,-17 0,0 0,-1 0,1 0,0 0,-1 0,18 0,-17 0,0 0,17 0,0 0,1 0,-1 0,0 0,-17 0,-1 0,1 0,0 0,-1 0,19 0,-19 0,1 0,0 0,-1 17,1-17,-1 0,1 0,0 0,-1 0,1 0,0 0,-1 0,1 0,0 0,17 0,-18 0,1 0,0 18,-1-18,1 0,-18 18,18-18,-1 0,1 17,0-17,-1 0,1 0,-18 18,17-18,1 0,0 0,-1 18,1-18,0 0,-1 0,1 0,0 0,-1 0,19 0,-1 0,-35 17,17-17,1 0,0 18,-1-18,1 18,0-18,-1 0,1 17,0-17,-1 0,18 0,-17 0,0 18,-1-18,1 17,0-17,-1 0,1 0,0 0,-1 0,1 0,17 0,-17 0,-1 0,1 0,0 0,-1-17,1 17,0 0</inkml:trace>
  <inkml:trace contextRef="#ctx0" brushRef="#br0" timeOffset="25146.1077">14182 11042,'18'0,"17"0,18 0,0 0,0 0,-18 0,18 0,-18 0,36 53,-36-53,-17 35,17-17,0-18,-17 35,17-35,-35 18,18-18,-1 0,1 0,0 17,-1-17,1 0,-18 18,18-18,-1 0,1 0,-1 0,1 0,0 0,17 0,-17 0,17 0,0 0,1 18,-1-18,0 17,0-17,-17 0,0 0,-1 0,1 0,0 0,-1 0,1 0,-1 0,1 0,0 0,-1 0,1 0,0 0,-1 0,19 0,-19 0,1-17,17 17,-17-18,-1 18,19 0,-1 0,18 0,-18 0,0 0,-17 0,17-18,-17 18,17 0,18-17,-18 17,1 0,-19-18,19 18,-1 0,0 0,-17 0,-1 0,19 0,-19 0,19 0,-1 0,18 0,-18 0,0 18,1-18,-1 17,0-17,1 0,-1 18,0-18,0 0,-17 0,-18 18,18-18,17 0,0 0,-17 0,-1 0,1 17,17-17,-17 0,17 18,-17-18,0 0,-1 0,1 0,0 0,-1 0,1 0,-1 0,1 0,0 0,-18 18,35-18,-17 0,17 17,-17-17,-1 0,-17 18,18-18,-1 0,1 17,0-17,-1 18,1-18,17 0,-17 0,0 0,-1 18,1-18,-1 0,1 0,0 0,17 0,-17 0,-1 0,1 0,0 0,-1 0,1 0,0 0,-1 0,1 0,-18 17,17-17,1 0,0 0,-1 0,1 0,0 0,-1 0,1-17,0-19,-18 19,17 17,-17-18,0-17,18 35,-18-18,0 1,17-1,-17 0,0 1,0-1,0 0,0 1,0-1,0 1,0-1,0 0,0 1,18 17,-18-18,0-17,0 17,0 0,18 18,-18-35,0 17,0-17,0 18,0-19,0 19,0-1,0 0,0-17,0 0,0 17,0-17,0 17,-18 1,18-1,0 0,0 1,0-1,-18 0,18 1,0-18,0 17,-17 18,-1-18,1-17,17 0,-18-1,0 19,1-1,-1-17,18 17,0 1,-18-1,1 0,-1-17,0 35,1-35,-1 17,1 18,-1-18,0 1,1 17,-1 0,-17 0,17 0,0-18,1 18,-1 0,0-17,1 17,-1 0,1 0,-1 0,0 0,1 0,-1-18,-17 18,17 0,18-18,-35 18,17-17,1 17,-1 0,-17 0,35-18,-18 18,0-18,1 18,-19 0,19 0,-1-17,-17 17,17 0,1 0,-1 0,0 0,1 0,-19 0,1 0,17 0,1 0,17 17,-18-17,1 0,17 18,-18-18,-17 18,17-18,0 0,1 0,-1 0,18 17,-18-17,1 0,-1 18,1-18,-19 18,19-1,-1 1,-17-18,17 17,-17 1,0-18,17 18,-17-1,17-17,0 0,1 18,-19 0,19-1,-1 1,-17 0,17-1,1 1,-1-18,0 0,1 0,-1 17,0-17,1 0,17 18,-18-18,-17 18,0-1,17-17,18 18,-18-18,1 0,17 18,-18-18,0 0,1 17,-1-17,0 0,1 0,-1 0,1 0,-1 0,0 0,1 18,-1-18,0 0,1 0,-1 0,0 0,1 0,-1 0,0 0,1 0,-1 0,1 0,-1 0,0 0,-17 0,17 0,-17 0,0 0,17 0,18-18,-17 18,-1 0,0 0,1-17,-1 17,0 0,18-18,-17 18,-1 0,0 0,1 0,-1 0,1-18,-1 18,0 0,1-17,-1-1,0 18,1 0,-1 0,0 0,1 0,-1 0,0 0,-17 0,18 0,-1 0,0 0,1 0,-1 0,0 0,1 18,-1-18,0 0,1 0,-1 0,1 17,-1-17,0 18,1-18,-1 0,0 0,1 0,-1 0,0 0,1 0,-1 0,1 0,17 18,-36-18,19 0,-1 0,0 17,-17-17,17 0,18 18,-17-18,-1 18,0-18,1 17,-18 1,17-18,0 0,1 0,-1 0,-17 0,17 18,0-18,18 17,-17-17,-1 0,1 18,-1-18,0 0,1 0,-1 17,0-17,1 18,17 0,0-1,0 1,0 0,0-1,0 1,0 0,0-1,0 1,17-1,1 1,0-18,-18 18,17-1,-17 1,0 0,0-1,0 1,0 0,0-1,0 1,0-1</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06897" units="1/cm"/>
        </inkml:channelProperties>
      </inkml:inkSource>
      <inkml:timestamp xml:id="ts0" timeString="2025-03-17T03:09:47.913"/>
    </inkml:context>
    <inkml:brush xml:id="br0">
      <inkml:brushProperty name="width" value="0.05292" units="cm"/>
      <inkml:brushProperty name="height" value="0.05292" units="cm"/>
      <inkml:brushProperty name="color" value="#FF0000"/>
    </inkml:brush>
  </inkml:definitions>
  <inkml:trace contextRef="#ctx0" brushRef="#br0">2452 6421,'18'0,"-1"0,19 0,-19 0,1 0,17 0,18 0,-18 0,1 0,-1 17,36-17,-36 0,18 0,-18 18,18-18,-18 17,-17-17,17 0,18 0,-35 0,17 0,-17 0,17 0,-17 0,17 0,-18 0,1 0,0 0,-1 0,1 0,0 0,-1 0,1 0,0 0,-1 0,1-17,17 17,-17 0,17 0,-17 0,-1 0,1 0,0 0,-1 0,1 0,0 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CBD5F048-A980-4F04-B1B4-227C3E7B85A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id-ID"/>
          </a:p>
        </p:txBody>
      </p:sp>
      <p:sp>
        <p:nvSpPr>
          <p:cNvPr id="3" name="Date Placeholder 2">
            <a:extLst>
              <a:ext uri="{FF2B5EF4-FFF2-40B4-BE49-F238E27FC236}">
                <a16:creationId xmlns="" xmlns:a16="http://schemas.microsoft.com/office/drawing/2014/main" id="{AC4C3CF4-A6D8-460B-8321-2A85B55AA089}"/>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CA2E8FA8-0519-4A0E-AFA9-D6640C951AA5}" type="datetimeFigureOut">
              <a:rPr lang="id-ID"/>
              <a:pPr>
                <a:defRPr/>
              </a:pPr>
              <a:t>17/03/2025</a:t>
            </a:fld>
            <a:endParaRPr lang="id-ID"/>
          </a:p>
        </p:txBody>
      </p:sp>
      <p:sp>
        <p:nvSpPr>
          <p:cNvPr id="4" name="Slide Image Placeholder 3">
            <a:extLst>
              <a:ext uri="{FF2B5EF4-FFF2-40B4-BE49-F238E27FC236}">
                <a16:creationId xmlns="" xmlns:a16="http://schemas.microsoft.com/office/drawing/2014/main" id="{403E6C4D-631C-4D28-ADB7-79830A123621}"/>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id-ID" noProof="0"/>
          </a:p>
        </p:txBody>
      </p:sp>
      <p:sp>
        <p:nvSpPr>
          <p:cNvPr id="5" name="Notes Placeholder 4">
            <a:extLst>
              <a:ext uri="{FF2B5EF4-FFF2-40B4-BE49-F238E27FC236}">
                <a16:creationId xmlns="" xmlns:a16="http://schemas.microsoft.com/office/drawing/2014/main" id="{A66A517E-4A30-4E42-903E-CA0208D0A984}"/>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id-ID" noProof="0"/>
          </a:p>
        </p:txBody>
      </p:sp>
      <p:sp>
        <p:nvSpPr>
          <p:cNvPr id="6" name="Footer Placeholder 5">
            <a:extLst>
              <a:ext uri="{FF2B5EF4-FFF2-40B4-BE49-F238E27FC236}">
                <a16:creationId xmlns="" xmlns:a16="http://schemas.microsoft.com/office/drawing/2014/main" id="{B128804D-2D19-4C5C-87B1-B5D23943C14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id-ID"/>
          </a:p>
        </p:txBody>
      </p:sp>
      <p:sp>
        <p:nvSpPr>
          <p:cNvPr id="7" name="Slide Number Placeholder 6">
            <a:extLst>
              <a:ext uri="{FF2B5EF4-FFF2-40B4-BE49-F238E27FC236}">
                <a16:creationId xmlns="" xmlns:a16="http://schemas.microsoft.com/office/drawing/2014/main" id="{2FAE1E36-AC08-4F34-904E-E48C72A58EE6}"/>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09292BE-5D9E-475F-B50A-28BD3A4EEABF}" type="slidenum">
              <a:rPr lang="id-ID" altLang="id-ID"/>
              <a:pPr>
                <a:defRPr/>
              </a:pPr>
              <a:t>‹#›</a:t>
            </a:fld>
            <a:endParaRPr lang="id-ID" altLang="id-ID"/>
          </a:p>
        </p:txBody>
      </p:sp>
    </p:spTree>
    <p:extLst>
      <p:ext uri="{BB962C8B-B14F-4D97-AF65-F5344CB8AC3E}">
        <p14:creationId xmlns:p14="http://schemas.microsoft.com/office/powerpoint/2010/main" val="551932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 xmlns:a16="http://schemas.microsoft.com/office/drawing/2014/main" id="{65CDD198-0B25-41FA-B2D0-3C5E3DC4F4B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 xmlns:a16="http://schemas.microsoft.com/office/drawing/2014/main" id="{7B0C0617-0CDE-4CDF-B7E6-D660942520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d-ID" altLang="id-ID"/>
          </a:p>
        </p:txBody>
      </p:sp>
      <p:sp>
        <p:nvSpPr>
          <p:cNvPr id="5124" name="Slide Number Placeholder 3">
            <a:extLst>
              <a:ext uri="{FF2B5EF4-FFF2-40B4-BE49-F238E27FC236}">
                <a16:creationId xmlns="" xmlns:a16="http://schemas.microsoft.com/office/drawing/2014/main" id="{D6188EC5-0335-44F8-9D92-E8CE52BED7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DB9E2D0-50D5-468B-8777-7CB366CC4323}" type="slidenum">
              <a:rPr lang="id-ID" altLang="id-ID" smtClean="0"/>
              <a:pPr>
                <a:spcBef>
                  <a:spcPct val="0"/>
                </a:spcBef>
              </a:pPr>
              <a:t>2</a:t>
            </a:fld>
            <a:endParaRPr lang="id-ID" altLang="id-ID"/>
          </a:p>
        </p:txBody>
      </p:sp>
    </p:spTree>
    <p:extLst>
      <p:ext uri="{BB962C8B-B14F-4D97-AF65-F5344CB8AC3E}">
        <p14:creationId xmlns:p14="http://schemas.microsoft.com/office/powerpoint/2010/main" val="3528284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 xmlns:a16="http://schemas.microsoft.com/office/drawing/2014/main" id="{B908D7BB-F3AB-4685-889E-160EA90E05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 xmlns:a16="http://schemas.microsoft.com/office/drawing/2014/main" id="{DB5E6710-B6A1-4F95-A063-BB53682D41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d-ID" altLang="id-ID"/>
          </a:p>
        </p:txBody>
      </p:sp>
      <p:sp>
        <p:nvSpPr>
          <p:cNvPr id="13316" name="Slide Number Placeholder 3">
            <a:extLst>
              <a:ext uri="{FF2B5EF4-FFF2-40B4-BE49-F238E27FC236}">
                <a16:creationId xmlns="" xmlns:a16="http://schemas.microsoft.com/office/drawing/2014/main" id="{351533F1-3C80-46B9-9892-269F4134265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C10B4FB-166A-4F0D-BF7B-A54D5BB97998}" type="slidenum">
              <a:rPr lang="id-ID" altLang="id-ID" smtClean="0"/>
              <a:pPr>
                <a:spcBef>
                  <a:spcPct val="0"/>
                </a:spcBef>
              </a:pPr>
              <a:t>11</a:t>
            </a:fld>
            <a:endParaRPr lang="id-ID" altLang="id-ID"/>
          </a:p>
        </p:txBody>
      </p:sp>
    </p:spTree>
    <p:extLst>
      <p:ext uri="{BB962C8B-B14F-4D97-AF65-F5344CB8AC3E}">
        <p14:creationId xmlns:p14="http://schemas.microsoft.com/office/powerpoint/2010/main" val="571073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 xmlns:a16="http://schemas.microsoft.com/office/drawing/2014/main" id="{B908D7BB-F3AB-4685-889E-160EA90E05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 xmlns:a16="http://schemas.microsoft.com/office/drawing/2014/main" id="{DB5E6710-B6A1-4F95-A063-BB53682D41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d-ID" altLang="id-ID"/>
          </a:p>
        </p:txBody>
      </p:sp>
      <p:sp>
        <p:nvSpPr>
          <p:cNvPr id="13316" name="Slide Number Placeholder 3">
            <a:extLst>
              <a:ext uri="{FF2B5EF4-FFF2-40B4-BE49-F238E27FC236}">
                <a16:creationId xmlns="" xmlns:a16="http://schemas.microsoft.com/office/drawing/2014/main" id="{351533F1-3C80-46B9-9892-269F4134265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C10B4FB-166A-4F0D-BF7B-A54D5BB97998}" type="slidenum">
              <a:rPr lang="id-ID" altLang="id-ID" smtClean="0"/>
              <a:pPr>
                <a:spcBef>
                  <a:spcPct val="0"/>
                </a:spcBef>
              </a:pPr>
              <a:t>12</a:t>
            </a:fld>
            <a:endParaRPr lang="id-ID" altLang="id-ID"/>
          </a:p>
        </p:txBody>
      </p:sp>
    </p:spTree>
    <p:extLst>
      <p:ext uri="{BB962C8B-B14F-4D97-AF65-F5344CB8AC3E}">
        <p14:creationId xmlns:p14="http://schemas.microsoft.com/office/powerpoint/2010/main" val="1181014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 xmlns:a16="http://schemas.microsoft.com/office/drawing/2014/main" id="{B908D7BB-F3AB-4685-889E-160EA90E05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 xmlns:a16="http://schemas.microsoft.com/office/drawing/2014/main" id="{DB5E6710-B6A1-4F95-A063-BB53682D41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d-ID" altLang="id-ID"/>
          </a:p>
        </p:txBody>
      </p:sp>
      <p:sp>
        <p:nvSpPr>
          <p:cNvPr id="13316" name="Slide Number Placeholder 3">
            <a:extLst>
              <a:ext uri="{FF2B5EF4-FFF2-40B4-BE49-F238E27FC236}">
                <a16:creationId xmlns="" xmlns:a16="http://schemas.microsoft.com/office/drawing/2014/main" id="{351533F1-3C80-46B9-9892-269F4134265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C10B4FB-166A-4F0D-BF7B-A54D5BB97998}" type="slidenum">
              <a:rPr lang="id-ID" altLang="id-ID" smtClean="0"/>
              <a:pPr>
                <a:spcBef>
                  <a:spcPct val="0"/>
                </a:spcBef>
              </a:pPr>
              <a:t>13</a:t>
            </a:fld>
            <a:endParaRPr lang="id-ID" altLang="id-ID"/>
          </a:p>
        </p:txBody>
      </p:sp>
    </p:spTree>
    <p:extLst>
      <p:ext uri="{BB962C8B-B14F-4D97-AF65-F5344CB8AC3E}">
        <p14:creationId xmlns:p14="http://schemas.microsoft.com/office/powerpoint/2010/main" val="15094244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 xmlns:a16="http://schemas.microsoft.com/office/drawing/2014/main" id="{B908D7BB-F3AB-4685-889E-160EA90E05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 xmlns:a16="http://schemas.microsoft.com/office/drawing/2014/main" id="{DB5E6710-B6A1-4F95-A063-BB53682D41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d-ID" altLang="id-ID"/>
          </a:p>
        </p:txBody>
      </p:sp>
      <p:sp>
        <p:nvSpPr>
          <p:cNvPr id="13316" name="Slide Number Placeholder 3">
            <a:extLst>
              <a:ext uri="{FF2B5EF4-FFF2-40B4-BE49-F238E27FC236}">
                <a16:creationId xmlns="" xmlns:a16="http://schemas.microsoft.com/office/drawing/2014/main" id="{351533F1-3C80-46B9-9892-269F4134265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C10B4FB-166A-4F0D-BF7B-A54D5BB97998}" type="slidenum">
              <a:rPr lang="id-ID" altLang="id-ID" smtClean="0"/>
              <a:pPr>
                <a:spcBef>
                  <a:spcPct val="0"/>
                </a:spcBef>
              </a:pPr>
              <a:t>14</a:t>
            </a:fld>
            <a:endParaRPr lang="id-ID" altLang="id-ID"/>
          </a:p>
        </p:txBody>
      </p:sp>
    </p:spTree>
    <p:extLst>
      <p:ext uri="{BB962C8B-B14F-4D97-AF65-F5344CB8AC3E}">
        <p14:creationId xmlns:p14="http://schemas.microsoft.com/office/powerpoint/2010/main" val="3334668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 xmlns:a16="http://schemas.microsoft.com/office/drawing/2014/main" id="{B908D7BB-F3AB-4685-889E-160EA90E05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 xmlns:a16="http://schemas.microsoft.com/office/drawing/2014/main" id="{DB5E6710-B6A1-4F95-A063-BB53682D41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d-ID" altLang="id-ID"/>
          </a:p>
        </p:txBody>
      </p:sp>
      <p:sp>
        <p:nvSpPr>
          <p:cNvPr id="13316" name="Slide Number Placeholder 3">
            <a:extLst>
              <a:ext uri="{FF2B5EF4-FFF2-40B4-BE49-F238E27FC236}">
                <a16:creationId xmlns="" xmlns:a16="http://schemas.microsoft.com/office/drawing/2014/main" id="{351533F1-3C80-46B9-9892-269F4134265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C10B4FB-166A-4F0D-BF7B-A54D5BB97998}" type="slidenum">
              <a:rPr lang="id-ID" altLang="id-ID" smtClean="0"/>
              <a:pPr>
                <a:spcBef>
                  <a:spcPct val="0"/>
                </a:spcBef>
              </a:pPr>
              <a:t>16</a:t>
            </a:fld>
            <a:endParaRPr lang="id-ID" altLang="id-ID"/>
          </a:p>
        </p:txBody>
      </p:sp>
    </p:spTree>
    <p:extLst>
      <p:ext uri="{BB962C8B-B14F-4D97-AF65-F5344CB8AC3E}">
        <p14:creationId xmlns:p14="http://schemas.microsoft.com/office/powerpoint/2010/main" val="3621346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 xmlns:a16="http://schemas.microsoft.com/office/drawing/2014/main" id="{B908D7BB-F3AB-4685-889E-160EA90E05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 xmlns:a16="http://schemas.microsoft.com/office/drawing/2014/main" id="{DB5E6710-B6A1-4F95-A063-BB53682D41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d-ID" altLang="id-ID"/>
          </a:p>
        </p:txBody>
      </p:sp>
      <p:sp>
        <p:nvSpPr>
          <p:cNvPr id="13316" name="Slide Number Placeholder 3">
            <a:extLst>
              <a:ext uri="{FF2B5EF4-FFF2-40B4-BE49-F238E27FC236}">
                <a16:creationId xmlns="" xmlns:a16="http://schemas.microsoft.com/office/drawing/2014/main" id="{351533F1-3C80-46B9-9892-269F4134265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C10B4FB-166A-4F0D-BF7B-A54D5BB97998}" type="slidenum">
              <a:rPr lang="id-ID" altLang="id-ID" smtClean="0"/>
              <a:pPr>
                <a:spcBef>
                  <a:spcPct val="0"/>
                </a:spcBef>
              </a:pPr>
              <a:t>17</a:t>
            </a:fld>
            <a:endParaRPr lang="id-ID" altLang="id-ID"/>
          </a:p>
        </p:txBody>
      </p:sp>
    </p:spTree>
    <p:extLst>
      <p:ext uri="{BB962C8B-B14F-4D97-AF65-F5344CB8AC3E}">
        <p14:creationId xmlns:p14="http://schemas.microsoft.com/office/powerpoint/2010/main" val="15340194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 xmlns:a16="http://schemas.microsoft.com/office/drawing/2014/main" id="{B908D7BB-F3AB-4685-889E-160EA90E05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 xmlns:a16="http://schemas.microsoft.com/office/drawing/2014/main" id="{DB5E6710-B6A1-4F95-A063-BB53682D41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d-ID" altLang="id-ID"/>
          </a:p>
        </p:txBody>
      </p:sp>
      <p:sp>
        <p:nvSpPr>
          <p:cNvPr id="13316" name="Slide Number Placeholder 3">
            <a:extLst>
              <a:ext uri="{FF2B5EF4-FFF2-40B4-BE49-F238E27FC236}">
                <a16:creationId xmlns="" xmlns:a16="http://schemas.microsoft.com/office/drawing/2014/main" id="{351533F1-3C80-46B9-9892-269F4134265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C10B4FB-166A-4F0D-BF7B-A54D5BB97998}" type="slidenum">
              <a:rPr lang="id-ID" altLang="id-ID" smtClean="0"/>
              <a:pPr>
                <a:spcBef>
                  <a:spcPct val="0"/>
                </a:spcBef>
              </a:pPr>
              <a:t>18</a:t>
            </a:fld>
            <a:endParaRPr lang="id-ID" altLang="id-ID"/>
          </a:p>
        </p:txBody>
      </p:sp>
    </p:spTree>
    <p:extLst>
      <p:ext uri="{BB962C8B-B14F-4D97-AF65-F5344CB8AC3E}">
        <p14:creationId xmlns:p14="http://schemas.microsoft.com/office/powerpoint/2010/main" val="1145395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 xmlns:a16="http://schemas.microsoft.com/office/drawing/2014/main" id="{B908D7BB-F3AB-4685-889E-160EA90E05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 xmlns:a16="http://schemas.microsoft.com/office/drawing/2014/main" id="{DB5E6710-B6A1-4F95-A063-BB53682D41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d-ID" altLang="id-ID"/>
          </a:p>
        </p:txBody>
      </p:sp>
      <p:sp>
        <p:nvSpPr>
          <p:cNvPr id="13316" name="Slide Number Placeholder 3">
            <a:extLst>
              <a:ext uri="{FF2B5EF4-FFF2-40B4-BE49-F238E27FC236}">
                <a16:creationId xmlns="" xmlns:a16="http://schemas.microsoft.com/office/drawing/2014/main" id="{351533F1-3C80-46B9-9892-269F4134265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C10B4FB-166A-4F0D-BF7B-A54D5BB97998}" type="slidenum">
              <a:rPr lang="id-ID" altLang="id-ID" smtClean="0"/>
              <a:pPr>
                <a:spcBef>
                  <a:spcPct val="0"/>
                </a:spcBef>
              </a:pPr>
              <a:t>19</a:t>
            </a:fld>
            <a:endParaRPr lang="id-ID" altLang="id-ID"/>
          </a:p>
        </p:txBody>
      </p:sp>
    </p:spTree>
    <p:extLst>
      <p:ext uri="{BB962C8B-B14F-4D97-AF65-F5344CB8AC3E}">
        <p14:creationId xmlns:p14="http://schemas.microsoft.com/office/powerpoint/2010/main" val="38315784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 xmlns:a16="http://schemas.microsoft.com/office/drawing/2014/main" id="{B908D7BB-F3AB-4685-889E-160EA90E05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 xmlns:a16="http://schemas.microsoft.com/office/drawing/2014/main" id="{DB5E6710-B6A1-4F95-A063-BB53682D41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d-ID" altLang="id-ID"/>
          </a:p>
        </p:txBody>
      </p:sp>
      <p:sp>
        <p:nvSpPr>
          <p:cNvPr id="13316" name="Slide Number Placeholder 3">
            <a:extLst>
              <a:ext uri="{FF2B5EF4-FFF2-40B4-BE49-F238E27FC236}">
                <a16:creationId xmlns="" xmlns:a16="http://schemas.microsoft.com/office/drawing/2014/main" id="{351533F1-3C80-46B9-9892-269F4134265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C10B4FB-166A-4F0D-BF7B-A54D5BB97998}" type="slidenum">
              <a:rPr lang="id-ID" altLang="id-ID" smtClean="0"/>
              <a:pPr>
                <a:spcBef>
                  <a:spcPct val="0"/>
                </a:spcBef>
              </a:pPr>
              <a:t>20</a:t>
            </a:fld>
            <a:endParaRPr lang="id-ID" altLang="id-ID"/>
          </a:p>
        </p:txBody>
      </p:sp>
    </p:spTree>
    <p:extLst>
      <p:ext uri="{BB962C8B-B14F-4D97-AF65-F5344CB8AC3E}">
        <p14:creationId xmlns:p14="http://schemas.microsoft.com/office/powerpoint/2010/main" val="3856770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 xmlns:a16="http://schemas.microsoft.com/office/drawing/2014/main" id="{B908D7BB-F3AB-4685-889E-160EA90E05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 xmlns:a16="http://schemas.microsoft.com/office/drawing/2014/main" id="{DB5E6710-B6A1-4F95-A063-BB53682D41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d-ID" altLang="id-ID"/>
          </a:p>
        </p:txBody>
      </p:sp>
      <p:sp>
        <p:nvSpPr>
          <p:cNvPr id="13316" name="Slide Number Placeholder 3">
            <a:extLst>
              <a:ext uri="{FF2B5EF4-FFF2-40B4-BE49-F238E27FC236}">
                <a16:creationId xmlns="" xmlns:a16="http://schemas.microsoft.com/office/drawing/2014/main" id="{351533F1-3C80-46B9-9892-269F4134265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C10B4FB-166A-4F0D-BF7B-A54D5BB97998}" type="slidenum">
              <a:rPr lang="id-ID" altLang="id-ID" smtClean="0"/>
              <a:pPr>
                <a:spcBef>
                  <a:spcPct val="0"/>
                </a:spcBef>
              </a:pPr>
              <a:t>21</a:t>
            </a:fld>
            <a:endParaRPr lang="id-ID" altLang="id-ID"/>
          </a:p>
        </p:txBody>
      </p:sp>
    </p:spTree>
    <p:extLst>
      <p:ext uri="{BB962C8B-B14F-4D97-AF65-F5344CB8AC3E}">
        <p14:creationId xmlns:p14="http://schemas.microsoft.com/office/powerpoint/2010/main" val="3674507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 xmlns:a16="http://schemas.microsoft.com/office/drawing/2014/main" id="{B908D7BB-F3AB-4685-889E-160EA90E05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 xmlns:a16="http://schemas.microsoft.com/office/drawing/2014/main" id="{DB5E6710-B6A1-4F95-A063-BB53682D41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d-ID" altLang="id-ID"/>
          </a:p>
        </p:txBody>
      </p:sp>
      <p:sp>
        <p:nvSpPr>
          <p:cNvPr id="13316" name="Slide Number Placeholder 3">
            <a:extLst>
              <a:ext uri="{FF2B5EF4-FFF2-40B4-BE49-F238E27FC236}">
                <a16:creationId xmlns="" xmlns:a16="http://schemas.microsoft.com/office/drawing/2014/main" id="{351533F1-3C80-46B9-9892-269F4134265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C10B4FB-166A-4F0D-BF7B-A54D5BB97998}" type="slidenum">
              <a:rPr lang="id-ID" altLang="id-ID" smtClean="0"/>
              <a:pPr>
                <a:spcBef>
                  <a:spcPct val="0"/>
                </a:spcBef>
              </a:pPr>
              <a:t>3</a:t>
            </a:fld>
            <a:endParaRPr lang="id-ID" altLang="id-ID"/>
          </a:p>
        </p:txBody>
      </p:sp>
    </p:spTree>
    <p:extLst>
      <p:ext uri="{BB962C8B-B14F-4D97-AF65-F5344CB8AC3E}">
        <p14:creationId xmlns:p14="http://schemas.microsoft.com/office/powerpoint/2010/main" val="291941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 xmlns:a16="http://schemas.microsoft.com/office/drawing/2014/main" id="{B908D7BB-F3AB-4685-889E-160EA90E05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 xmlns:a16="http://schemas.microsoft.com/office/drawing/2014/main" id="{DB5E6710-B6A1-4F95-A063-BB53682D41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d-ID" altLang="id-ID"/>
          </a:p>
        </p:txBody>
      </p:sp>
      <p:sp>
        <p:nvSpPr>
          <p:cNvPr id="13316" name="Slide Number Placeholder 3">
            <a:extLst>
              <a:ext uri="{FF2B5EF4-FFF2-40B4-BE49-F238E27FC236}">
                <a16:creationId xmlns="" xmlns:a16="http://schemas.microsoft.com/office/drawing/2014/main" id="{351533F1-3C80-46B9-9892-269F4134265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C10B4FB-166A-4F0D-BF7B-A54D5BB97998}" type="slidenum">
              <a:rPr lang="id-ID" altLang="id-ID" smtClean="0"/>
              <a:pPr>
                <a:spcBef>
                  <a:spcPct val="0"/>
                </a:spcBef>
              </a:pPr>
              <a:t>22</a:t>
            </a:fld>
            <a:endParaRPr lang="id-ID" altLang="id-ID"/>
          </a:p>
        </p:txBody>
      </p:sp>
    </p:spTree>
    <p:extLst>
      <p:ext uri="{BB962C8B-B14F-4D97-AF65-F5344CB8AC3E}">
        <p14:creationId xmlns:p14="http://schemas.microsoft.com/office/powerpoint/2010/main" val="7687922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 xmlns:a16="http://schemas.microsoft.com/office/drawing/2014/main" id="{B908D7BB-F3AB-4685-889E-160EA90E05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 xmlns:a16="http://schemas.microsoft.com/office/drawing/2014/main" id="{DB5E6710-B6A1-4F95-A063-BB53682D41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d-ID" altLang="id-ID"/>
          </a:p>
        </p:txBody>
      </p:sp>
      <p:sp>
        <p:nvSpPr>
          <p:cNvPr id="13316" name="Slide Number Placeholder 3">
            <a:extLst>
              <a:ext uri="{FF2B5EF4-FFF2-40B4-BE49-F238E27FC236}">
                <a16:creationId xmlns="" xmlns:a16="http://schemas.microsoft.com/office/drawing/2014/main" id="{351533F1-3C80-46B9-9892-269F4134265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C10B4FB-166A-4F0D-BF7B-A54D5BB97998}" type="slidenum">
              <a:rPr lang="id-ID" altLang="id-ID" smtClean="0"/>
              <a:pPr>
                <a:spcBef>
                  <a:spcPct val="0"/>
                </a:spcBef>
              </a:pPr>
              <a:t>23</a:t>
            </a:fld>
            <a:endParaRPr lang="id-ID" altLang="id-ID"/>
          </a:p>
        </p:txBody>
      </p:sp>
    </p:spTree>
    <p:extLst>
      <p:ext uri="{BB962C8B-B14F-4D97-AF65-F5344CB8AC3E}">
        <p14:creationId xmlns:p14="http://schemas.microsoft.com/office/powerpoint/2010/main" val="19742577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 xmlns:a16="http://schemas.microsoft.com/office/drawing/2014/main" id="{B908D7BB-F3AB-4685-889E-160EA90E05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 xmlns:a16="http://schemas.microsoft.com/office/drawing/2014/main" id="{DB5E6710-B6A1-4F95-A063-BB53682D41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d-ID" altLang="id-ID"/>
          </a:p>
        </p:txBody>
      </p:sp>
      <p:sp>
        <p:nvSpPr>
          <p:cNvPr id="13316" name="Slide Number Placeholder 3">
            <a:extLst>
              <a:ext uri="{FF2B5EF4-FFF2-40B4-BE49-F238E27FC236}">
                <a16:creationId xmlns="" xmlns:a16="http://schemas.microsoft.com/office/drawing/2014/main" id="{351533F1-3C80-46B9-9892-269F4134265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C10B4FB-166A-4F0D-BF7B-A54D5BB97998}" type="slidenum">
              <a:rPr lang="id-ID" altLang="id-ID" smtClean="0"/>
              <a:pPr>
                <a:spcBef>
                  <a:spcPct val="0"/>
                </a:spcBef>
              </a:pPr>
              <a:t>24</a:t>
            </a:fld>
            <a:endParaRPr lang="id-ID" altLang="id-ID"/>
          </a:p>
        </p:txBody>
      </p:sp>
    </p:spTree>
    <p:extLst>
      <p:ext uri="{BB962C8B-B14F-4D97-AF65-F5344CB8AC3E}">
        <p14:creationId xmlns:p14="http://schemas.microsoft.com/office/powerpoint/2010/main" val="1639409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 xmlns:a16="http://schemas.microsoft.com/office/drawing/2014/main" id="{AF18CBD2-AC85-45AF-BA8B-F2B24BC01D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 xmlns:a16="http://schemas.microsoft.com/office/drawing/2014/main" id="{265AE685-5B6A-4712-A04B-38B012AFB7C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d-ID" altLang="id-ID"/>
          </a:p>
        </p:txBody>
      </p:sp>
      <p:sp>
        <p:nvSpPr>
          <p:cNvPr id="33796" name="Slide Number Placeholder 3">
            <a:extLst>
              <a:ext uri="{FF2B5EF4-FFF2-40B4-BE49-F238E27FC236}">
                <a16:creationId xmlns="" xmlns:a16="http://schemas.microsoft.com/office/drawing/2014/main" id="{DFA0E70C-F2E5-4D4D-8A88-A98CDFFB1E7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CEA46E4-5D75-4B41-A916-CF3CF7AD4535}" type="slidenum">
              <a:rPr lang="id-ID" altLang="id-ID" smtClean="0"/>
              <a:pPr>
                <a:spcBef>
                  <a:spcPct val="0"/>
                </a:spcBef>
              </a:pPr>
              <a:t>25</a:t>
            </a:fld>
            <a:endParaRPr lang="id-ID" altLang="id-ID"/>
          </a:p>
        </p:txBody>
      </p:sp>
    </p:spTree>
    <p:extLst>
      <p:ext uri="{BB962C8B-B14F-4D97-AF65-F5344CB8AC3E}">
        <p14:creationId xmlns:p14="http://schemas.microsoft.com/office/powerpoint/2010/main" val="3917254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93000"/>
              </a:lnSpc>
              <a:spcBef>
                <a:spcPct val="0"/>
              </a:spcBef>
              <a:buFont typeface="Arial" panose="020B0604020202020204" pitchFamily="34" charset="0"/>
              <a:buNone/>
            </a:pPr>
            <a:endParaRPr lang="en-US" altLang="en-US" sz="1800">
              <a:solidFill>
                <a:schemeClr val="bg1"/>
              </a:solidFill>
              <a:latin typeface="Arial" panose="020B0604020202020204" pitchFamily="34" charset="0"/>
            </a:endParaRPr>
          </a:p>
        </p:txBody>
      </p:sp>
      <p:sp>
        <p:nvSpPr>
          <p:cNvPr id="26627" name="Rectangle 2"/>
          <p:cNvSpPr>
            <a:spLocks noChangeArrowheads="1"/>
          </p:cNvSpPr>
          <p:nvPr>
            <p:ph type="body"/>
          </p:nvPr>
        </p:nvSpPr>
        <p:spPr>
          <a:xfrm>
            <a:off x="685800" y="4343400"/>
            <a:ext cx="54832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525967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93000"/>
              </a:lnSpc>
              <a:spcBef>
                <a:spcPct val="0"/>
              </a:spcBef>
              <a:buFont typeface="Arial" panose="020B0604020202020204" pitchFamily="34" charset="0"/>
              <a:buNone/>
            </a:pPr>
            <a:endParaRPr lang="en-US" altLang="en-US" sz="1800">
              <a:solidFill>
                <a:schemeClr val="bg1"/>
              </a:solidFill>
              <a:latin typeface="Arial" panose="020B0604020202020204" pitchFamily="34" charset="0"/>
            </a:endParaRPr>
          </a:p>
        </p:txBody>
      </p:sp>
      <p:sp>
        <p:nvSpPr>
          <p:cNvPr id="28675" name="Rectangle 2"/>
          <p:cNvSpPr>
            <a:spLocks noChangeArrowheads="1"/>
          </p:cNvSpPr>
          <p:nvPr>
            <p:ph type="body"/>
          </p:nvPr>
        </p:nvSpPr>
        <p:spPr>
          <a:xfrm>
            <a:off x="685800" y="4343400"/>
            <a:ext cx="54832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46973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93000"/>
              </a:lnSpc>
              <a:spcBef>
                <a:spcPct val="0"/>
              </a:spcBef>
              <a:buFont typeface="Arial" panose="020B0604020202020204" pitchFamily="34" charset="0"/>
              <a:buNone/>
            </a:pPr>
            <a:endParaRPr lang="en-US" altLang="en-US" sz="1800">
              <a:solidFill>
                <a:schemeClr val="bg1"/>
              </a:solidFill>
              <a:latin typeface="Arial" panose="020B0604020202020204" pitchFamily="34" charset="0"/>
            </a:endParaRPr>
          </a:p>
        </p:txBody>
      </p:sp>
      <p:sp>
        <p:nvSpPr>
          <p:cNvPr id="30723" name="Rectangle 2"/>
          <p:cNvSpPr>
            <a:spLocks noChangeArrowheads="1"/>
          </p:cNvSpPr>
          <p:nvPr>
            <p:ph type="body"/>
          </p:nvPr>
        </p:nvSpPr>
        <p:spPr>
          <a:xfrm>
            <a:off x="685800" y="4343400"/>
            <a:ext cx="54832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388783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93000"/>
              </a:lnSpc>
              <a:spcBef>
                <a:spcPct val="0"/>
              </a:spcBef>
              <a:buFont typeface="Arial" panose="020B0604020202020204" pitchFamily="34" charset="0"/>
              <a:buNone/>
            </a:pPr>
            <a:endParaRPr lang="en-US" altLang="en-US" sz="1800">
              <a:solidFill>
                <a:schemeClr val="bg1"/>
              </a:solidFill>
              <a:latin typeface="Arial" panose="020B0604020202020204" pitchFamily="34" charset="0"/>
            </a:endParaRPr>
          </a:p>
        </p:txBody>
      </p:sp>
      <p:sp>
        <p:nvSpPr>
          <p:cNvPr id="32771" name="Rectangle 2"/>
          <p:cNvSpPr>
            <a:spLocks noChangeArrowheads="1"/>
          </p:cNvSpPr>
          <p:nvPr>
            <p:ph type="body"/>
          </p:nvPr>
        </p:nvSpPr>
        <p:spPr>
          <a:xfrm>
            <a:off x="685800" y="4343400"/>
            <a:ext cx="54832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96226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 xmlns:a16="http://schemas.microsoft.com/office/drawing/2014/main" id="{B908D7BB-F3AB-4685-889E-160EA90E05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 xmlns:a16="http://schemas.microsoft.com/office/drawing/2014/main" id="{DB5E6710-B6A1-4F95-A063-BB53682D41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d-ID" altLang="id-ID" dirty="0"/>
          </a:p>
        </p:txBody>
      </p:sp>
      <p:sp>
        <p:nvSpPr>
          <p:cNvPr id="13316" name="Slide Number Placeholder 3">
            <a:extLst>
              <a:ext uri="{FF2B5EF4-FFF2-40B4-BE49-F238E27FC236}">
                <a16:creationId xmlns="" xmlns:a16="http://schemas.microsoft.com/office/drawing/2014/main" id="{351533F1-3C80-46B9-9892-269F4134265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C10B4FB-166A-4F0D-BF7B-A54D5BB97998}" type="slidenum">
              <a:rPr lang="id-ID" altLang="id-ID" smtClean="0"/>
              <a:pPr>
                <a:spcBef>
                  <a:spcPct val="0"/>
                </a:spcBef>
              </a:pPr>
              <a:t>8</a:t>
            </a:fld>
            <a:endParaRPr lang="id-ID" altLang="id-ID"/>
          </a:p>
        </p:txBody>
      </p:sp>
    </p:spTree>
    <p:extLst>
      <p:ext uri="{BB962C8B-B14F-4D97-AF65-F5344CB8AC3E}">
        <p14:creationId xmlns:p14="http://schemas.microsoft.com/office/powerpoint/2010/main" val="1767035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93000"/>
              </a:lnSpc>
              <a:spcBef>
                <a:spcPct val="0"/>
              </a:spcBef>
              <a:buFont typeface="Arial" panose="020B0604020202020204" pitchFamily="34" charset="0"/>
              <a:buNone/>
            </a:pPr>
            <a:endParaRPr lang="en-US" altLang="en-US" sz="1800">
              <a:solidFill>
                <a:schemeClr val="bg1"/>
              </a:solidFill>
              <a:latin typeface="Arial" panose="020B0604020202020204" pitchFamily="34" charset="0"/>
            </a:endParaRPr>
          </a:p>
        </p:txBody>
      </p:sp>
      <p:sp>
        <p:nvSpPr>
          <p:cNvPr id="34819" name="Rectangle 2"/>
          <p:cNvSpPr>
            <a:spLocks noChangeArrowheads="1"/>
          </p:cNvSpPr>
          <p:nvPr>
            <p:ph type="body"/>
          </p:nvPr>
        </p:nvSpPr>
        <p:spPr>
          <a:xfrm>
            <a:off x="685800" y="4343400"/>
            <a:ext cx="54832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919465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4763" y="4763"/>
            <a:ext cx="1587" cy="1587"/>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93000"/>
              </a:lnSpc>
              <a:spcBef>
                <a:spcPct val="0"/>
              </a:spcBef>
              <a:buFont typeface="Arial" panose="020B0604020202020204" pitchFamily="34" charset="0"/>
              <a:buNone/>
            </a:pPr>
            <a:endParaRPr lang="en-US" altLang="en-US" sz="1800">
              <a:solidFill>
                <a:schemeClr val="bg1"/>
              </a:solidFill>
              <a:latin typeface="Arial" panose="020B0604020202020204" pitchFamily="34" charset="0"/>
            </a:endParaRPr>
          </a:p>
        </p:txBody>
      </p:sp>
      <p:sp>
        <p:nvSpPr>
          <p:cNvPr id="45059" name="Rectangle 2"/>
          <p:cNvSpPr>
            <a:spLocks noChangeArrowheads="1"/>
          </p:cNvSpPr>
          <p:nvPr>
            <p:ph type="body"/>
          </p:nvPr>
        </p:nvSpPr>
        <p:spPr>
          <a:xfrm>
            <a:off x="685800" y="4343400"/>
            <a:ext cx="54832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338249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 xmlns:a16="http://schemas.microsoft.com/office/drawing/2014/main" id="{A1664344-B90D-4026-87AA-70E7FDDFF184}"/>
              </a:ext>
            </a:extLst>
          </p:cNvPr>
          <p:cNvSpPr>
            <a:spLocks noGrp="1"/>
          </p:cNvSpPr>
          <p:nvPr>
            <p:ph type="dt" sz="half" idx="10"/>
          </p:nvPr>
        </p:nvSpPr>
        <p:spPr/>
        <p:txBody>
          <a:bodyPr/>
          <a:lstStyle>
            <a:lvl1pPr>
              <a:defRPr/>
            </a:lvl1pPr>
          </a:lstStyle>
          <a:p>
            <a:pPr>
              <a:defRPr/>
            </a:pPr>
            <a:fld id="{CE380CB3-EB12-4BE1-995A-A40CD0FF7659}" type="datetime1">
              <a:rPr lang="en-US"/>
              <a:pPr>
                <a:defRPr/>
              </a:pPr>
              <a:t>3/17/2025</a:t>
            </a:fld>
            <a:endParaRPr lang="en-US"/>
          </a:p>
        </p:txBody>
      </p:sp>
      <p:sp>
        <p:nvSpPr>
          <p:cNvPr id="5" name="Footer Placeholder 4">
            <a:extLst>
              <a:ext uri="{FF2B5EF4-FFF2-40B4-BE49-F238E27FC236}">
                <a16:creationId xmlns="" xmlns:a16="http://schemas.microsoft.com/office/drawing/2014/main" id="{3745726A-65B0-4118-9D00-F85C27AF52C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C90A285E-1F24-4B6C-ACD9-97EAFD444B3B}"/>
              </a:ext>
            </a:extLst>
          </p:cNvPr>
          <p:cNvSpPr>
            <a:spLocks noGrp="1"/>
          </p:cNvSpPr>
          <p:nvPr>
            <p:ph type="sldNum" sz="quarter" idx="12"/>
          </p:nvPr>
        </p:nvSpPr>
        <p:spPr/>
        <p:txBody>
          <a:bodyPr/>
          <a:lstStyle>
            <a:lvl1pPr>
              <a:defRPr/>
            </a:lvl1pPr>
          </a:lstStyle>
          <a:p>
            <a:pPr>
              <a:defRPr/>
            </a:pPr>
            <a:fld id="{1228DF93-58F7-4B7B-994B-CD51F8455C9B}" type="slidenum">
              <a:rPr lang="en-US" altLang="id-ID"/>
              <a:pPr>
                <a:defRPr/>
              </a:pPr>
              <a:t>‹#›</a:t>
            </a:fld>
            <a:endParaRPr lang="en-US" altLang="id-ID"/>
          </a:p>
        </p:txBody>
      </p:sp>
    </p:spTree>
    <p:extLst>
      <p:ext uri="{BB962C8B-B14F-4D97-AF65-F5344CB8AC3E}">
        <p14:creationId xmlns:p14="http://schemas.microsoft.com/office/powerpoint/2010/main" val="349563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B82C7B7-F257-419C-81D7-2DB0EC50B3FE}"/>
              </a:ext>
            </a:extLst>
          </p:cNvPr>
          <p:cNvSpPr>
            <a:spLocks noGrp="1"/>
          </p:cNvSpPr>
          <p:nvPr>
            <p:ph type="dt" sz="half" idx="10"/>
          </p:nvPr>
        </p:nvSpPr>
        <p:spPr/>
        <p:txBody>
          <a:bodyPr/>
          <a:lstStyle>
            <a:lvl1pPr>
              <a:defRPr/>
            </a:lvl1pPr>
          </a:lstStyle>
          <a:p>
            <a:pPr>
              <a:defRPr/>
            </a:pPr>
            <a:fld id="{53C8BDB2-A9C4-40D3-9537-F6B1E7A95D29}" type="datetime1">
              <a:rPr lang="en-US"/>
              <a:pPr>
                <a:defRPr/>
              </a:pPr>
              <a:t>3/17/2025</a:t>
            </a:fld>
            <a:endParaRPr lang="en-US"/>
          </a:p>
        </p:txBody>
      </p:sp>
      <p:sp>
        <p:nvSpPr>
          <p:cNvPr id="5" name="Footer Placeholder 4">
            <a:extLst>
              <a:ext uri="{FF2B5EF4-FFF2-40B4-BE49-F238E27FC236}">
                <a16:creationId xmlns="" xmlns:a16="http://schemas.microsoft.com/office/drawing/2014/main" id="{961051CE-06CD-4DAA-B8DE-49C39B56AA3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284159B0-7A67-4F34-BBA1-7C60B3FC2DDF}"/>
              </a:ext>
            </a:extLst>
          </p:cNvPr>
          <p:cNvSpPr>
            <a:spLocks noGrp="1"/>
          </p:cNvSpPr>
          <p:nvPr>
            <p:ph type="sldNum" sz="quarter" idx="12"/>
          </p:nvPr>
        </p:nvSpPr>
        <p:spPr/>
        <p:txBody>
          <a:bodyPr/>
          <a:lstStyle>
            <a:lvl1pPr>
              <a:defRPr/>
            </a:lvl1pPr>
          </a:lstStyle>
          <a:p>
            <a:pPr>
              <a:defRPr/>
            </a:pPr>
            <a:fld id="{963D60F8-34DC-4038-9222-08938910DE39}" type="slidenum">
              <a:rPr lang="en-US" altLang="id-ID"/>
              <a:pPr>
                <a:defRPr/>
              </a:pPr>
              <a:t>‹#›</a:t>
            </a:fld>
            <a:endParaRPr lang="en-US" altLang="id-ID"/>
          </a:p>
        </p:txBody>
      </p:sp>
    </p:spTree>
    <p:extLst>
      <p:ext uri="{BB962C8B-B14F-4D97-AF65-F5344CB8AC3E}">
        <p14:creationId xmlns:p14="http://schemas.microsoft.com/office/powerpoint/2010/main" val="2509318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0993A76-F0F1-4C1D-817C-224954995472}"/>
              </a:ext>
            </a:extLst>
          </p:cNvPr>
          <p:cNvSpPr>
            <a:spLocks noGrp="1"/>
          </p:cNvSpPr>
          <p:nvPr>
            <p:ph type="dt" sz="half" idx="10"/>
          </p:nvPr>
        </p:nvSpPr>
        <p:spPr/>
        <p:txBody>
          <a:bodyPr/>
          <a:lstStyle>
            <a:lvl1pPr>
              <a:defRPr/>
            </a:lvl1pPr>
          </a:lstStyle>
          <a:p>
            <a:pPr>
              <a:defRPr/>
            </a:pPr>
            <a:fld id="{E2C5A873-DB6B-41A3-865C-160373DA62E9}" type="datetime1">
              <a:rPr lang="en-US"/>
              <a:pPr>
                <a:defRPr/>
              </a:pPr>
              <a:t>3/17/2025</a:t>
            </a:fld>
            <a:endParaRPr lang="en-US"/>
          </a:p>
        </p:txBody>
      </p:sp>
      <p:sp>
        <p:nvSpPr>
          <p:cNvPr id="5" name="Footer Placeholder 4">
            <a:extLst>
              <a:ext uri="{FF2B5EF4-FFF2-40B4-BE49-F238E27FC236}">
                <a16:creationId xmlns="" xmlns:a16="http://schemas.microsoft.com/office/drawing/2014/main" id="{22AEA965-ACDB-438F-BE51-AED56B579E1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7E44ADD3-76FE-4FD7-8766-915620E48386}"/>
              </a:ext>
            </a:extLst>
          </p:cNvPr>
          <p:cNvSpPr>
            <a:spLocks noGrp="1"/>
          </p:cNvSpPr>
          <p:nvPr>
            <p:ph type="sldNum" sz="quarter" idx="12"/>
          </p:nvPr>
        </p:nvSpPr>
        <p:spPr/>
        <p:txBody>
          <a:bodyPr/>
          <a:lstStyle>
            <a:lvl1pPr>
              <a:defRPr/>
            </a:lvl1pPr>
          </a:lstStyle>
          <a:p>
            <a:pPr>
              <a:defRPr/>
            </a:pPr>
            <a:fld id="{658088AD-1792-424C-BB7C-200AA43F99BB}" type="slidenum">
              <a:rPr lang="en-US" altLang="id-ID"/>
              <a:pPr>
                <a:defRPr/>
              </a:pPr>
              <a:t>‹#›</a:t>
            </a:fld>
            <a:endParaRPr lang="en-US" altLang="id-ID"/>
          </a:p>
        </p:txBody>
      </p:sp>
    </p:spTree>
    <p:extLst>
      <p:ext uri="{BB962C8B-B14F-4D97-AF65-F5344CB8AC3E}">
        <p14:creationId xmlns:p14="http://schemas.microsoft.com/office/powerpoint/2010/main" val="1779492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BA047EA-A5BB-4A88-8DA8-1C9E5621C799}"/>
              </a:ext>
            </a:extLst>
          </p:cNvPr>
          <p:cNvSpPr>
            <a:spLocks noGrp="1"/>
          </p:cNvSpPr>
          <p:nvPr>
            <p:ph type="dt" sz="half" idx="10"/>
          </p:nvPr>
        </p:nvSpPr>
        <p:spPr/>
        <p:txBody>
          <a:bodyPr/>
          <a:lstStyle>
            <a:lvl1pPr>
              <a:defRPr/>
            </a:lvl1pPr>
          </a:lstStyle>
          <a:p>
            <a:pPr>
              <a:defRPr/>
            </a:pPr>
            <a:fld id="{139A0DDB-2A87-45B5-AE2D-1971A9F7A4D5}" type="datetime1">
              <a:rPr lang="en-US"/>
              <a:pPr>
                <a:defRPr/>
              </a:pPr>
              <a:t>3/17/2025</a:t>
            </a:fld>
            <a:endParaRPr lang="en-US"/>
          </a:p>
        </p:txBody>
      </p:sp>
      <p:sp>
        <p:nvSpPr>
          <p:cNvPr id="5" name="Footer Placeholder 4">
            <a:extLst>
              <a:ext uri="{FF2B5EF4-FFF2-40B4-BE49-F238E27FC236}">
                <a16:creationId xmlns="" xmlns:a16="http://schemas.microsoft.com/office/drawing/2014/main" id="{BA0FC639-7F25-498D-9A08-2C3A39BE139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C6047AAC-0F25-436C-B48A-DC7B0F9F16C7}"/>
              </a:ext>
            </a:extLst>
          </p:cNvPr>
          <p:cNvSpPr>
            <a:spLocks noGrp="1"/>
          </p:cNvSpPr>
          <p:nvPr>
            <p:ph type="sldNum" sz="quarter" idx="12"/>
          </p:nvPr>
        </p:nvSpPr>
        <p:spPr/>
        <p:txBody>
          <a:bodyPr/>
          <a:lstStyle>
            <a:lvl1pPr>
              <a:defRPr/>
            </a:lvl1pPr>
          </a:lstStyle>
          <a:p>
            <a:pPr>
              <a:defRPr/>
            </a:pPr>
            <a:fld id="{754E17C1-9A27-4597-B347-649CED5FAC95}" type="slidenum">
              <a:rPr lang="en-US" altLang="id-ID"/>
              <a:pPr>
                <a:defRPr/>
              </a:pPr>
              <a:t>‹#›</a:t>
            </a:fld>
            <a:endParaRPr lang="en-US" altLang="id-ID"/>
          </a:p>
        </p:txBody>
      </p:sp>
    </p:spTree>
    <p:extLst>
      <p:ext uri="{BB962C8B-B14F-4D97-AF65-F5344CB8AC3E}">
        <p14:creationId xmlns:p14="http://schemas.microsoft.com/office/powerpoint/2010/main" val="499660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3BFA0F63-3928-4A16-9FB9-0E97F6577FE9}"/>
              </a:ext>
            </a:extLst>
          </p:cNvPr>
          <p:cNvSpPr>
            <a:spLocks noGrp="1"/>
          </p:cNvSpPr>
          <p:nvPr>
            <p:ph type="dt" sz="half" idx="10"/>
          </p:nvPr>
        </p:nvSpPr>
        <p:spPr/>
        <p:txBody>
          <a:bodyPr/>
          <a:lstStyle>
            <a:lvl1pPr>
              <a:defRPr/>
            </a:lvl1pPr>
          </a:lstStyle>
          <a:p>
            <a:pPr>
              <a:defRPr/>
            </a:pPr>
            <a:fld id="{9CAFAA3B-0B12-41E7-A060-03E847D4B21B}" type="datetime1">
              <a:rPr lang="en-US"/>
              <a:pPr>
                <a:defRPr/>
              </a:pPr>
              <a:t>3/17/2025</a:t>
            </a:fld>
            <a:endParaRPr lang="en-US"/>
          </a:p>
        </p:txBody>
      </p:sp>
      <p:sp>
        <p:nvSpPr>
          <p:cNvPr id="5" name="Footer Placeholder 4">
            <a:extLst>
              <a:ext uri="{FF2B5EF4-FFF2-40B4-BE49-F238E27FC236}">
                <a16:creationId xmlns="" xmlns:a16="http://schemas.microsoft.com/office/drawing/2014/main" id="{70305F01-D8C4-4B98-A288-92605CE482F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9F424FCD-6D67-4118-A18A-1ECF5A063BA0}"/>
              </a:ext>
            </a:extLst>
          </p:cNvPr>
          <p:cNvSpPr>
            <a:spLocks noGrp="1"/>
          </p:cNvSpPr>
          <p:nvPr>
            <p:ph type="sldNum" sz="quarter" idx="12"/>
          </p:nvPr>
        </p:nvSpPr>
        <p:spPr/>
        <p:txBody>
          <a:bodyPr/>
          <a:lstStyle>
            <a:lvl1pPr>
              <a:defRPr/>
            </a:lvl1pPr>
          </a:lstStyle>
          <a:p>
            <a:pPr>
              <a:defRPr/>
            </a:pPr>
            <a:fld id="{B9E77A36-DEC5-4D91-AC69-C65236B848B8}" type="slidenum">
              <a:rPr lang="en-US" altLang="id-ID"/>
              <a:pPr>
                <a:defRPr/>
              </a:pPr>
              <a:t>‹#›</a:t>
            </a:fld>
            <a:endParaRPr lang="en-US" altLang="id-ID"/>
          </a:p>
        </p:txBody>
      </p:sp>
    </p:spTree>
    <p:extLst>
      <p:ext uri="{BB962C8B-B14F-4D97-AF65-F5344CB8AC3E}">
        <p14:creationId xmlns:p14="http://schemas.microsoft.com/office/powerpoint/2010/main" val="2246753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 xmlns:a16="http://schemas.microsoft.com/office/drawing/2014/main" id="{11AA800C-A717-4513-BB2B-4261C841060A}"/>
              </a:ext>
            </a:extLst>
          </p:cNvPr>
          <p:cNvSpPr>
            <a:spLocks noGrp="1"/>
          </p:cNvSpPr>
          <p:nvPr>
            <p:ph type="dt" sz="half" idx="10"/>
          </p:nvPr>
        </p:nvSpPr>
        <p:spPr/>
        <p:txBody>
          <a:bodyPr/>
          <a:lstStyle>
            <a:lvl1pPr>
              <a:defRPr/>
            </a:lvl1pPr>
          </a:lstStyle>
          <a:p>
            <a:pPr>
              <a:defRPr/>
            </a:pPr>
            <a:fld id="{1B952EB9-D27F-4876-8758-1D2184C70B4C}" type="datetime1">
              <a:rPr lang="en-US"/>
              <a:pPr>
                <a:defRPr/>
              </a:pPr>
              <a:t>3/17/2025</a:t>
            </a:fld>
            <a:endParaRPr lang="en-US"/>
          </a:p>
        </p:txBody>
      </p:sp>
      <p:sp>
        <p:nvSpPr>
          <p:cNvPr id="6" name="Footer Placeholder 4">
            <a:extLst>
              <a:ext uri="{FF2B5EF4-FFF2-40B4-BE49-F238E27FC236}">
                <a16:creationId xmlns="" xmlns:a16="http://schemas.microsoft.com/office/drawing/2014/main" id="{0EE3D221-487D-4419-B5A3-B8680A50535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 xmlns:a16="http://schemas.microsoft.com/office/drawing/2014/main" id="{8FAE4060-88DF-4645-893E-6D068A437628}"/>
              </a:ext>
            </a:extLst>
          </p:cNvPr>
          <p:cNvSpPr>
            <a:spLocks noGrp="1"/>
          </p:cNvSpPr>
          <p:nvPr>
            <p:ph type="sldNum" sz="quarter" idx="12"/>
          </p:nvPr>
        </p:nvSpPr>
        <p:spPr/>
        <p:txBody>
          <a:bodyPr/>
          <a:lstStyle>
            <a:lvl1pPr>
              <a:defRPr/>
            </a:lvl1pPr>
          </a:lstStyle>
          <a:p>
            <a:pPr>
              <a:defRPr/>
            </a:pPr>
            <a:fld id="{2D9C8F2F-6B46-4B0A-B99D-5E7C18D06CE8}" type="slidenum">
              <a:rPr lang="en-US" altLang="id-ID"/>
              <a:pPr>
                <a:defRPr/>
              </a:pPr>
              <a:t>‹#›</a:t>
            </a:fld>
            <a:endParaRPr lang="en-US" altLang="id-ID"/>
          </a:p>
        </p:txBody>
      </p:sp>
    </p:spTree>
    <p:extLst>
      <p:ext uri="{BB962C8B-B14F-4D97-AF65-F5344CB8AC3E}">
        <p14:creationId xmlns:p14="http://schemas.microsoft.com/office/powerpoint/2010/main" val="2886628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 xmlns:a16="http://schemas.microsoft.com/office/drawing/2014/main" id="{7F1E4A35-ACBF-4151-9BB3-25EB569E0C56}"/>
              </a:ext>
            </a:extLst>
          </p:cNvPr>
          <p:cNvSpPr>
            <a:spLocks noGrp="1"/>
          </p:cNvSpPr>
          <p:nvPr>
            <p:ph type="dt" sz="half" idx="10"/>
          </p:nvPr>
        </p:nvSpPr>
        <p:spPr/>
        <p:txBody>
          <a:bodyPr/>
          <a:lstStyle>
            <a:lvl1pPr>
              <a:defRPr/>
            </a:lvl1pPr>
          </a:lstStyle>
          <a:p>
            <a:pPr>
              <a:defRPr/>
            </a:pPr>
            <a:fld id="{ACF6399C-9B4B-477C-AC2A-4F82CFB721C9}" type="datetime1">
              <a:rPr lang="en-US"/>
              <a:pPr>
                <a:defRPr/>
              </a:pPr>
              <a:t>3/17/2025</a:t>
            </a:fld>
            <a:endParaRPr lang="en-US"/>
          </a:p>
        </p:txBody>
      </p:sp>
      <p:sp>
        <p:nvSpPr>
          <p:cNvPr id="8" name="Footer Placeholder 4">
            <a:extLst>
              <a:ext uri="{FF2B5EF4-FFF2-40B4-BE49-F238E27FC236}">
                <a16:creationId xmlns="" xmlns:a16="http://schemas.microsoft.com/office/drawing/2014/main" id="{29F4CF5D-2701-4C71-982B-E23E5E88D9A3}"/>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 xmlns:a16="http://schemas.microsoft.com/office/drawing/2014/main" id="{680E7827-0DC2-4B4A-8441-199A383DE198}"/>
              </a:ext>
            </a:extLst>
          </p:cNvPr>
          <p:cNvSpPr>
            <a:spLocks noGrp="1"/>
          </p:cNvSpPr>
          <p:nvPr>
            <p:ph type="sldNum" sz="quarter" idx="12"/>
          </p:nvPr>
        </p:nvSpPr>
        <p:spPr/>
        <p:txBody>
          <a:bodyPr/>
          <a:lstStyle>
            <a:lvl1pPr>
              <a:defRPr/>
            </a:lvl1pPr>
          </a:lstStyle>
          <a:p>
            <a:pPr>
              <a:defRPr/>
            </a:pPr>
            <a:fld id="{2B9C6432-B39E-402E-BC19-C46313C64C2A}" type="slidenum">
              <a:rPr lang="en-US" altLang="id-ID"/>
              <a:pPr>
                <a:defRPr/>
              </a:pPr>
              <a:t>‹#›</a:t>
            </a:fld>
            <a:endParaRPr lang="en-US" altLang="id-ID"/>
          </a:p>
        </p:txBody>
      </p:sp>
    </p:spTree>
    <p:extLst>
      <p:ext uri="{BB962C8B-B14F-4D97-AF65-F5344CB8AC3E}">
        <p14:creationId xmlns:p14="http://schemas.microsoft.com/office/powerpoint/2010/main" val="2253614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 xmlns:a16="http://schemas.microsoft.com/office/drawing/2014/main" id="{4A97201C-25F7-4539-8376-967259F1E10B}"/>
              </a:ext>
            </a:extLst>
          </p:cNvPr>
          <p:cNvSpPr>
            <a:spLocks noGrp="1"/>
          </p:cNvSpPr>
          <p:nvPr>
            <p:ph type="dt" sz="half" idx="10"/>
          </p:nvPr>
        </p:nvSpPr>
        <p:spPr/>
        <p:txBody>
          <a:bodyPr/>
          <a:lstStyle>
            <a:lvl1pPr>
              <a:defRPr/>
            </a:lvl1pPr>
          </a:lstStyle>
          <a:p>
            <a:pPr>
              <a:defRPr/>
            </a:pPr>
            <a:fld id="{514D2F0E-B496-4E6B-A00B-804D50DC1F1B}" type="datetime1">
              <a:rPr lang="en-US"/>
              <a:pPr>
                <a:defRPr/>
              </a:pPr>
              <a:t>3/17/2025</a:t>
            </a:fld>
            <a:endParaRPr lang="en-US"/>
          </a:p>
        </p:txBody>
      </p:sp>
      <p:sp>
        <p:nvSpPr>
          <p:cNvPr id="4" name="Footer Placeholder 4">
            <a:extLst>
              <a:ext uri="{FF2B5EF4-FFF2-40B4-BE49-F238E27FC236}">
                <a16:creationId xmlns="" xmlns:a16="http://schemas.microsoft.com/office/drawing/2014/main" id="{B9396760-105F-45FE-BDE0-BEFA96E6BF4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 xmlns:a16="http://schemas.microsoft.com/office/drawing/2014/main" id="{854A967A-79CA-403E-A186-68D30561B197}"/>
              </a:ext>
            </a:extLst>
          </p:cNvPr>
          <p:cNvSpPr>
            <a:spLocks noGrp="1"/>
          </p:cNvSpPr>
          <p:nvPr>
            <p:ph type="sldNum" sz="quarter" idx="12"/>
          </p:nvPr>
        </p:nvSpPr>
        <p:spPr/>
        <p:txBody>
          <a:bodyPr/>
          <a:lstStyle>
            <a:lvl1pPr>
              <a:defRPr/>
            </a:lvl1pPr>
          </a:lstStyle>
          <a:p>
            <a:pPr>
              <a:defRPr/>
            </a:pPr>
            <a:fld id="{288B5C67-D096-46A8-BA7E-3B99F95AEFFF}" type="slidenum">
              <a:rPr lang="en-US" altLang="id-ID"/>
              <a:pPr>
                <a:defRPr/>
              </a:pPr>
              <a:t>‹#›</a:t>
            </a:fld>
            <a:endParaRPr lang="en-US" altLang="id-ID"/>
          </a:p>
        </p:txBody>
      </p:sp>
    </p:spTree>
    <p:extLst>
      <p:ext uri="{BB962C8B-B14F-4D97-AF65-F5344CB8AC3E}">
        <p14:creationId xmlns:p14="http://schemas.microsoft.com/office/powerpoint/2010/main" val="45385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 xmlns:a16="http://schemas.microsoft.com/office/drawing/2014/main" id="{F753053D-7A83-4E38-936E-64C6E71CB112}"/>
              </a:ext>
            </a:extLst>
          </p:cNvPr>
          <p:cNvSpPr>
            <a:spLocks noGrp="1"/>
          </p:cNvSpPr>
          <p:nvPr>
            <p:ph type="dt" sz="half" idx="10"/>
          </p:nvPr>
        </p:nvSpPr>
        <p:spPr/>
        <p:txBody>
          <a:bodyPr/>
          <a:lstStyle>
            <a:lvl1pPr>
              <a:defRPr/>
            </a:lvl1pPr>
          </a:lstStyle>
          <a:p>
            <a:pPr>
              <a:defRPr/>
            </a:pPr>
            <a:fld id="{C30E7B38-927D-4D97-B2D0-D08D1653EC2A}" type="datetime1">
              <a:rPr lang="en-US"/>
              <a:pPr>
                <a:defRPr/>
              </a:pPr>
              <a:t>3/17/2025</a:t>
            </a:fld>
            <a:endParaRPr lang="en-US"/>
          </a:p>
        </p:txBody>
      </p:sp>
      <p:sp>
        <p:nvSpPr>
          <p:cNvPr id="3" name="Footer Placeholder 4">
            <a:extLst>
              <a:ext uri="{FF2B5EF4-FFF2-40B4-BE49-F238E27FC236}">
                <a16:creationId xmlns="" xmlns:a16="http://schemas.microsoft.com/office/drawing/2014/main" id="{D4F3DBBB-C89C-43C3-B971-08FF9567388E}"/>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 xmlns:a16="http://schemas.microsoft.com/office/drawing/2014/main" id="{10D6C454-72A1-455C-A52C-31B1259135E2}"/>
              </a:ext>
            </a:extLst>
          </p:cNvPr>
          <p:cNvSpPr>
            <a:spLocks noGrp="1"/>
          </p:cNvSpPr>
          <p:nvPr>
            <p:ph type="sldNum" sz="quarter" idx="12"/>
          </p:nvPr>
        </p:nvSpPr>
        <p:spPr/>
        <p:txBody>
          <a:bodyPr/>
          <a:lstStyle>
            <a:lvl1pPr>
              <a:defRPr/>
            </a:lvl1pPr>
          </a:lstStyle>
          <a:p>
            <a:pPr>
              <a:defRPr/>
            </a:pPr>
            <a:fld id="{3383C6D6-E15B-474C-A87B-26DD35BFD668}" type="slidenum">
              <a:rPr lang="en-US" altLang="id-ID"/>
              <a:pPr>
                <a:defRPr/>
              </a:pPr>
              <a:t>‹#›</a:t>
            </a:fld>
            <a:endParaRPr lang="en-US" altLang="id-ID"/>
          </a:p>
        </p:txBody>
      </p:sp>
    </p:spTree>
    <p:extLst>
      <p:ext uri="{BB962C8B-B14F-4D97-AF65-F5344CB8AC3E}">
        <p14:creationId xmlns:p14="http://schemas.microsoft.com/office/powerpoint/2010/main" val="885802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 xmlns:a16="http://schemas.microsoft.com/office/drawing/2014/main" id="{2A00C667-F391-44D0-8595-1B23AE1CE4F5}"/>
              </a:ext>
            </a:extLst>
          </p:cNvPr>
          <p:cNvSpPr>
            <a:spLocks noGrp="1"/>
          </p:cNvSpPr>
          <p:nvPr>
            <p:ph type="dt" sz="half" idx="10"/>
          </p:nvPr>
        </p:nvSpPr>
        <p:spPr/>
        <p:txBody>
          <a:bodyPr/>
          <a:lstStyle>
            <a:lvl1pPr>
              <a:defRPr/>
            </a:lvl1pPr>
          </a:lstStyle>
          <a:p>
            <a:pPr>
              <a:defRPr/>
            </a:pPr>
            <a:fld id="{CDFE616A-9DB0-4874-89A5-F6C41A139CAB}" type="datetime1">
              <a:rPr lang="en-US"/>
              <a:pPr>
                <a:defRPr/>
              </a:pPr>
              <a:t>3/17/2025</a:t>
            </a:fld>
            <a:endParaRPr lang="en-US"/>
          </a:p>
        </p:txBody>
      </p:sp>
      <p:sp>
        <p:nvSpPr>
          <p:cNvPr id="6" name="Footer Placeholder 4">
            <a:extLst>
              <a:ext uri="{FF2B5EF4-FFF2-40B4-BE49-F238E27FC236}">
                <a16:creationId xmlns="" xmlns:a16="http://schemas.microsoft.com/office/drawing/2014/main" id="{E45C6201-53C2-427F-960E-4DED14D0C44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 xmlns:a16="http://schemas.microsoft.com/office/drawing/2014/main" id="{874D3A6C-46E4-4B32-AA4A-88D8A58EB870}"/>
              </a:ext>
            </a:extLst>
          </p:cNvPr>
          <p:cNvSpPr>
            <a:spLocks noGrp="1"/>
          </p:cNvSpPr>
          <p:nvPr>
            <p:ph type="sldNum" sz="quarter" idx="12"/>
          </p:nvPr>
        </p:nvSpPr>
        <p:spPr/>
        <p:txBody>
          <a:bodyPr/>
          <a:lstStyle>
            <a:lvl1pPr>
              <a:defRPr/>
            </a:lvl1pPr>
          </a:lstStyle>
          <a:p>
            <a:pPr>
              <a:defRPr/>
            </a:pPr>
            <a:fld id="{9E8906F6-5CA1-4775-AC77-C213C1266A8C}" type="slidenum">
              <a:rPr lang="en-US" altLang="id-ID"/>
              <a:pPr>
                <a:defRPr/>
              </a:pPr>
              <a:t>‹#›</a:t>
            </a:fld>
            <a:endParaRPr lang="en-US" altLang="id-ID"/>
          </a:p>
        </p:txBody>
      </p:sp>
    </p:spTree>
    <p:extLst>
      <p:ext uri="{BB962C8B-B14F-4D97-AF65-F5344CB8AC3E}">
        <p14:creationId xmlns:p14="http://schemas.microsoft.com/office/powerpoint/2010/main" val="1624168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 xmlns:a16="http://schemas.microsoft.com/office/drawing/2014/main" id="{946B1E29-CCD0-4FEF-9D03-82A818846091}"/>
              </a:ext>
            </a:extLst>
          </p:cNvPr>
          <p:cNvSpPr>
            <a:spLocks noGrp="1"/>
          </p:cNvSpPr>
          <p:nvPr>
            <p:ph type="dt" sz="half" idx="10"/>
          </p:nvPr>
        </p:nvSpPr>
        <p:spPr/>
        <p:txBody>
          <a:bodyPr/>
          <a:lstStyle>
            <a:lvl1pPr>
              <a:defRPr/>
            </a:lvl1pPr>
          </a:lstStyle>
          <a:p>
            <a:pPr>
              <a:defRPr/>
            </a:pPr>
            <a:fld id="{08EB3BF2-442D-4481-AF6A-E9CB0A7E140E}" type="datetime1">
              <a:rPr lang="en-US"/>
              <a:pPr>
                <a:defRPr/>
              </a:pPr>
              <a:t>3/17/2025</a:t>
            </a:fld>
            <a:endParaRPr lang="en-US"/>
          </a:p>
        </p:txBody>
      </p:sp>
      <p:sp>
        <p:nvSpPr>
          <p:cNvPr id="6" name="Footer Placeholder 4">
            <a:extLst>
              <a:ext uri="{FF2B5EF4-FFF2-40B4-BE49-F238E27FC236}">
                <a16:creationId xmlns="" xmlns:a16="http://schemas.microsoft.com/office/drawing/2014/main" id="{0F31FE30-E6E6-4271-A626-0902CE17D79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 xmlns:a16="http://schemas.microsoft.com/office/drawing/2014/main" id="{4E2E1F08-9B77-42EC-A97A-73D4676A7EEB}"/>
              </a:ext>
            </a:extLst>
          </p:cNvPr>
          <p:cNvSpPr>
            <a:spLocks noGrp="1"/>
          </p:cNvSpPr>
          <p:nvPr>
            <p:ph type="sldNum" sz="quarter" idx="12"/>
          </p:nvPr>
        </p:nvSpPr>
        <p:spPr/>
        <p:txBody>
          <a:bodyPr/>
          <a:lstStyle>
            <a:lvl1pPr>
              <a:defRPr/>
            </a:lvl1pPr>
          </a:lstStyle>
          <a:p>
            <a:pPr>
              <a:defRPr/>
            </a:pPr>
            <a:fld id="{5AD8D4C6-24D5-47B8-A106-0F2CB357A773}" type="slidenum">
              <a:rPr lang="en-US" altLang="id-ID"/>
              <a:pPr>
                <a:defRPr/>
              </a:pPr>
              <a:t>‹#›</a:t>
            </a:fld>
            <a:endParaRPr lang="en-US" altLang="id-ID"/>
          </a:p>
        </p:txBody>
      </p:sp>
    </p:spTree>
    <p:extLst>
      <p:ext uri="{BB962C8B-B14F-4D97-AF65-F5344CB8AC3E}">
        <p14:creationId xmlns:p14="http://schemas.microsoft.com/office/powerpoint/2010/main" val="3554515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 xmlns:a16="http://schemas.microsoft.com/office/drawing/2014/main" id="{9F45C75F-29E6-4A08-988F-222873A20F7B}"/>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id-ID"/>
              <a:t>Click to edit Master title style</a:t>
            </a:r>
          </a:p>
        </p:txBody>
      </p:sp>
      <p:sp>
        <p:nvSpPr>
          <p:cNvPr id="1027" name="Text Placeholder 2">
            <a:extLst>
              <a:ext uri="{FF2B5EF4-FFF2-40B4-BE49-F238E27FC236}">
                <a16:creationId xmlns="" xmlns:a16="http://schemas.microsoft.com/office/drawing/2014/main" id="{8D841992-2EEE-4524-B603-9D327B50CA6C}"/>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id-ID"/>
              <a:t>Click to edit Master text styles</a:t>
            </a:r>
          </a:p>
          <a:p>
            <a:pPr lvl="1"/>
            <a:r>
              <a:rPr lang="en-US" altLang="id-ID"/>
              <a:t>Second level</a:t>
            </a:r>
          </a:p>
          <a:p>
            <a:pPr lvl="2"/>
            <a:r>
              <a:rPr lang="en-US" altLang="id-ID"/>
              <a:t>Third level</a:t>
            </a:r>
          </a:p>
          <a:p>
            <a:pPr lvl="3"/>
            <a:r>
              <a:rPr lang="en-US" altLang="id-ID"/>
              <a:t>Fourth level</a:t>
            </a:r>
          </a:p>
          <a:p>
            <a:pPr lvl="4"/>
            <a:r>
              <a:rPr lang="en-US" altLang="id-ID"/>
              <a:t>Fifth level</a:t>
            </a:r>
          </a:p>
        </p:txBody>
      </p:sp>
      <p:sp>
        <p:nvSpPr>
          <p:cNvPr id="4" name="Date Placeholder 3">
            <a:extLst>
              <a:ext uri="{FF2B5EF4-FFF2-40B4-BE49-F238E27FC236}">
                <a16:creationId xmlns="" xmlns:a16="http://schemas.microsoft.com/office/drawing/2014/main" id="{63867702-2E15-438F-8681-4B968484264D}"/>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E3CA602A-B74F-4011-816A-A3DE3A4B9045}" type="datetime1">
              <a:rPr lang="en-US"/>
              <a:pPr>
                <a:defRPr/>
              </a:pPr>
              <a:t>3/17/2025</a:t>
            </a:fld>
            <a:endParaRPr lang="en-US"/>
          </a:p>
        </p:txBody>
      </p:sp>
      <p:sp>
        <p:nvSpPr>
          <p:cNvPr id="5" name="Footer Placeholder 4">
            <a:extLst>
              <a:ext uri="{FF2B5EF4-FFF2-40B4-BE49-F238E27FC236}">
                <a16:creationId xmlns="" xmlns:a16="http://schemas.microsoft.com/office/drawing/2014/main" id="{A6C9D74B-5C4E-4D3B-99F7-83E0C3ABB668}"/>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 xmlns:a16="http://schemas.microsoft.com/office/drawing/2014/main" id="{C098C129-718D-486F-BEB1-90ABEE264B63}"/>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400">
                <a:latin typeface="Calibri" panose="020F0502020204030204" pitchFamily="34" charset="0"/>
              </a:defRPr>
            </a:lvl1pPr>
          </a:lstStyle>
          <a:p>
            <a:pPr>
              <a:defRPr/>
            </a:pPr>
            <a:fld id="{BADF5F43-ED65-4444-B64C-5221C8804F9B}" type="slidenum">
              <a:rPr lang="en-US" altLang="id-ID"/>
              <a:pPr>
                <a:defRPr/>
              </a:pPr>
              <a:t>‹#›</a:t>
            </a:fld>
            <a:endParaRPr lang="en-US" alt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customXml" Target="../ink/ink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customXml" Target="../ink/ink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customXml" Target="../ink/ink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customXml" Target="../ink/ink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customXml" Target="../ink/ink5.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customXml" Target="../ink/ink6.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1">
            <a:extLst>
              <a:ext uri="{FF2B5EF4-FFF2-40B4-BE49-F238E27FC236}">
                <a16:creationId xmlns="" xmlns:a16="http://schemas.microsoft.com/office/drawing/2014/main" id="{DA54B91A-B822-41C6-B00C-B95E43185BD0}"/>
              </a:ext>
            </a:extLst>
          </p:cNvPr>
          <p:cNvSpPr txBox="1">
            <a:spLocks noChangeArrowheads="1"/>
          </p:cNvSpPr>
          <p:nvPr/>
        </p:nvSpPr>
        <p:spPr bwMode="auto">
          <a:xfrm>
            <a:off x="1600200" y="2438400"/>
            <a:ext cx="5638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id-ID" sz="3600" b="1" dirty="0">
                <a:latin typeface="Arial" panose="020B0604020202020204" pitchFamily="34" charset="0"/>
              </a:rPr>
              <a:t>DATA WAREHOUSE </a:t>
            </a:r>
          </a:p>
          <a:p>
            <a:pPr algn="ctr" eaLnBrk="1" hangingPunct="1">
              <a:spcBef>
                <a:spcPct val="0"/>
              </a:spcBef>
              <a:buFontTx/>
              <a:buNone/>
            </a:pPr>
            <a:r>
              <a:rPr lang="en-US" altLang="id-ID" sz="1800" b="1" dirty="0">
                <a:latin typeface="Arial" panose="020B0604020202020204" pitchFamily="34" charset="0"/>
              </a:rPr>
              <a:t>PERTEMUAN </a:t>
            </a:r>
            <a:r>
              <a:rPr lang="en-US" altLang="id-ID" sz="1800" b="1" dirty="0" smtClean="0">
                <a:latin typeface="Arial" panose="020B0604020202020204" pitchFamily="34" charset="0"/>
              </a:rPr>
              <a:t>- 4</a:t>
            </a:r>
            <a:endParaRPr lang="en-US" altLang="id-ID" sz="1800" b="1" dirty="0">
              <a:latin typeface="Arial" panose="020B0604020202020204" pitchFamily="34" charset="0"/>
            </a:endParaRPr>
          </a:p>
          <a:p>
            <a:pPr algn="ctr" eaLnBrk="1" hangingPunct="1">
              <a:spcBef>
                <a:spcPct val="0"/>
              </a:spcBef>
              <a:buFontTx/>
              <a:buNone/>
            </a:pPr>
            <a:r>
              <a:rPr lang="en-US" altLang="id-ID" sz="1800" b="1" dirty="0" smtClean="0">
                <a:latin typeface="Arial" panose="020B0604020202020204" pitchFamily="34" charset="0"/>
              </a:rPr>
              <a:t>JUMADIL NANGI</a:t>
            </a:r>
            <a:endParaRPr lang="en-US" altLang="id-ID" sz="1800" b="1" dirty="0">
              <a:latin typeface="Arial" panose="020B0604020202020204" pitchFamily="34" charset="0"/>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ChangeArrowheads="1"/>
          </p:cNvSpPr>
          <p:nvPr>
            <p:ph type="title"/>
          </p:nvPr>
        </p:nvSpPr>
        <p:spPr>
          <a:xfrm>
            <a:off x="609600" y="0"/>
            <a:ext cx="7772400" cy="1146175"/>
          </a:xfrm>
        </p:spPr>
        <p:txBody>
          <a:bodyPr lIns="0" tIns="0" rIns="0" bIns="0"/>
          <a:lstStyle/>
          <a:p>
            <a:pPr eaLnBrk="1" hangingPunct="1">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600" b="1" i="1" smtClean="0">
                <a:latin typeface="Helvetica-Narrow-Bold" pitchFamily="32" charset="0"/>
              </a:rPr>
              <a:t>ARSITEKTUR DATA WAREHOUSE</a:t>
            </a:r>
          </a:p>
        </p:txBody>
      </p:sp>
      <p:pic>
        <p:nvPicPr>
          <p:cNvPr id="4403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00200"/>
            <a:ext cx="7315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1140076740"/>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5">
            <a:extLst>
              <a:ext uri="{FF2B5EF4-FFF2-40B4-BE49-F238E27FC236}">
                <a16:creationId xmlns="" xmlns:a16="http://schemas.microsoft.com/office/drawing/2014/main" id="{4D6CE157-0C63-45E6-8487-D67222A8F8D2}"/>
              </a:ext>
            </a:extLst>
          </p:cNvPr>
          <p:cNvSpPr>
            <a:spLocks noGrp="1"/>
          </p:cNvSpPr>
          <p:nvPr>
            <p:ph type="title"/>
          </p:nvPr>
        </p:nvSpPr>
        <p:spPr>
          <a:xfrm>
            <a:off x="495300" y="971590"/>
            <a:ext cx="8420100" cy="933409"/>
          </a:xfrm>
        </p:spPr>
        <p:txBody>
          <a:bodyPr/>
          <a:lstStyle/>
          <a:p>
            <a:pPr>
              <a:spcBef>
                <a:spcPct val="50000"/>
              </a:spcBef>
            </a:pPr>
            <a:r>
              <a:rPr lang="en-US" altLang="id-ID" sz="4000" dirty="0">
                <a:latin typeface="Arial" panose="020B0604020202020204" pitchFamily="34" charset="0"/>
                <a:cs typeface="Arial" panose="020B0604020202020204" pitchFamily="34" charset="0"/>
              </a:rPr>
              <a:t>OLAP (</a:t>
            </a:r>
            <a:r>
              <a:rPr lang="id-ID" sz="4000" i="1" dirty="0">
                <a:latin typeface="Arial" panose="020B0604020202020204" pitchFamily="34" charset="0"/>
                <a:cs typeface="Arial" panose="020B0604020202020204" pitchFamily="34" charset="0"/>
              </a:rPr>
              <a:t>on-line analitical processing</a:t>
            </a:r>
            <a:r>
              <a:rPr lang="en-US" sz="4000" dirty="0">
                <a:latin typeface="Arial" panose="020B0604020202020204" pitchFamily="34" charset="0"/>
                <a:cs typeface="Arial" panose="020B0604020202020204" pitchFamily="34" charset="0"/>
              </a:rPr>
              <a:t>)</a:t>
            </a:r>
            <a:endParaRPr lang="id-ID" altLang="id-ID" sz="40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 xmlns:a16="http://schemas.microsoft.com/office/drawing/2014/main" id="{2E9D07F6-77A1-442D-9E76-83C1B4E02BC1}"/>
              </a:ext>
            </a:extLst>
          </p:cNvPr>
          <p:cNvSpPr txBox="1"/>
          <p:nvPr/>
        </p:nvSpPr>
        <p:spPr>
          <a:xfrm>
            <a:off x="685800" y="2133600"/>
            <a:ext cx="7924800" cy="3046988"/>
          </a:xfrm>
          <a:prstGeom prst="rect">
            <a:avLst/>
          </a:prstGeom>
          <a:noFill/>
        </p:spPr>
        <p:txBody>
          <a:bodyPr wrap="square" rtlCol="0">
            <a:spAutoFit/>
          </a:bodyPr>
          <a:lstStyle/>
          <a:p>
            <a:pPr marL="342900" indent="-342900" algn="just">
              <a:buFont typeface="Arial" panose="020B0604020202020204" pitchFamily="34" charset="0"/>
              <a:buChar char="•"/>
            </a:pPr>
            <a:r>
              <a:rPr lang="id-ID" sz="2400" dirty="0"/>
              <a:t>OLAP adalah operasi basis data untuk</a:t>
            </a:r>
            <a:r>
              <a:rPr lang="en-US" sz="2400" dirty="0"/>
              <a:t> </a:t>
            </a:r>
            <a:r>
              <a:rPr lang="id-ID" sz="2400" dirty="0"/>
              <a:t>mendapatkan data dalam bentuk kesimpulan</a:t>
            </a:r>
            <a:r>
              <a:rPr lang="en-US" sz="2400" dirty="0"/>
              <a:t> </a:t>
            </a:r>
            <a:r>
              <a:rPr lang="id-ID" sz="2400" dirty="0"/>
              <a:t>dengan menggunakan agregasi sebagai</a:t>
            </a:r>
            <a:r>
              <a:rPr lang="en-US" sz="2400" dirty="0"/>
              <a:t>n </a:t>
            </a:r>
            <a:r>
              <a:rPr lang="id-ID" sz="2400" dirty="0"/>
              <a:t>mekanisme utama</a:t>
            </a:r>
            <a:r>
              <a:rPr lang="en-US" sz="2400" dirty="0"/>
              <a:t>.</a:t>
            </a:r>
          </a:p>
          <a:p>
            <a:pPr marL="342900" indent="-342900" algn="just">
              <a:buFont typeface="Arial" panose="020B0604020202020204" pitchFamily="34" charset="0"/>
              <a:buChar char="•"/>
            </a:pPr>
            <a:r>
              <a:rPr lang="en-US" sz="2400" dirty="0"/>
              <a:t>OLAP </a:t>
            </a:r>
            <a:r>
              <a:rPr lang="en-US" sz="2400" dirty="0" err="1"/>
              <a:t>berbeda</a:t>
            </a:r>
            <a:r>
              <a:rPr lang="en-US" sz="2400" dirty="0"/>
              <a:t> </a:t>
            </a:r>
            <a:r>
              <a:rPr lang="en-US" sz="2400" dirty="0" err="1"/>
              <a:t>dengan</a:t>
            </a:r>
            <a:r>
              <a:rPr lang="en-US" sz="2400" dirty="0"/>
              <a:t> OLTP. OLTP ( on-line transaction processing) </a:t>
            </a:r>
            <a:r>
              <a:rPr lang="en-US" sz="2400" dirty="0" err="1"/>
              <a:t>merupakan</a:t>
            </a:r>
            <a:r>
              <a:rPr lang="en-US" sz="2400" dirty="0"/>
              <a:t> </a:t>
            </a:r>
            <a:r>
              <a:rPr lang="en-US" sz="2400" dirty="0" err="1"/>
              <a:t>operasi</a:t>
            </a:r>
            <a:r>
              <a:rPr lang="en-US" sz="2400" dirty="0"/>
              <a:t> </a:t>
            </a:r>
            <a:r>
              <a:rPr lang="en-US" sz="2400" dirty="0" err="1"/>
              <a:t>harian</a:t>
            </a:r>
            <a:r>
              <a:rPr lang="en-US" sz="2400" dirty="0"/>
              <a:t> yang </a:t>
            </a:r>
            <a:r>
              <a:rPr lang="en-US" sz="2400" dirty="0" err="1"/>
              <a:t>dilakukan</a:t>
            </a:r>
            <a:r>
              <a:rPr lang="en-US" sz="2400" dirty="0"/>
              <a:t> </a:t>
            </a:r>
            <a:r>
              <a:rPr lang="en-US" sz="2400" dirty="0" err="1"/>
              <a:t>dalam</a:t>
            </a:r>
            <a:r>
              <a:rPr lang="en-US" sz="2400" dirty="0"/>
              <a:t> </a:t>
            </a:r>
            <a:r>
              <a:rPr lang="en-US" sz="2400" dirty="0" err="1"/>
              <a:t>sistem</a:t>
            </a:r>
            <a:r>
              <a:rPr lang="en-US" sz="2400" dirty="0"/>
              <a:t> </a:t>
            </a:r>
            <a:r>
              <a:rPr lang="en-US" sz="2400" dirty="0" err="1"/>
              <a:t>seperti</a:t>
            </a:r>
            <a:r>
              <a:rPr lang="en-US" sz="2400" dirty="0"/>
              <a:t>: </a:t>
            </a:r>
            <a:r>
              <a:rPr lang="en-US" sz="2400" dirty="0" err="1"/>
              <a:t>pembayaran</a:t>
            </a:r>
            <a:r>
              <a:rPr lang="en-US" sz="2400" dirty="0"/>
              <a:t>, </a:t>
            </a:r>
            <a:r>
              <a:rPr lang="en-US" sz="2400" dirty="0" err="1"/>
              <a:t>registrasi</a:t>
            </a:r>
            <a:r>
              <a:rPr lang="en-US" sz="2400" dirty="0"/>
              <a:t>, </a:t>
            </a:r>
            <a:r>
              <a:rPr lang="en-US" sz="2400" dirty="0" err="1"/>
              <a:t>inventori</a:t>
            </a:r>
            <a:r>
              <a:rPr lang="en-US" sz="2400" dirty="0"/>
              <a:t>, </a:t>
            </a:r>
            <a:r>
              <a:rPr lang="en-US" sz="2400" dirty="0" err="1"/>
              <a:t>dsb</a:t>
            </a:r>
            <a:endParaRPr lang="en-US" sz="2400" dirty="0"/>
          </a:p>
          <a:p>
            <a:pPr algn="just"/>
            <a:endParaRPr lang="id-ID" sz="2400" dirty="0"/>
          </a:p>
        </p:txBody>
      </p:sp>
    </p:spTree>
    <p:extLst>
      <p:ext uri="{BB962C8B-B14F-4D97-AF65-F5344CB8AC3E}">
        <p14:creationId xmlns:p14="http://schemas.microsoft.com/office/powerpoint/2010/main" val="467920210"/>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5">
            <a:extLst>
              <a:ext uri="{FF2B5EF4-FFF2-40B4-BE49-F238E27FC236}">
                <a16:creationId xmlns="" xmlns:a16="http://schemas.microsoft.com/office/drawing/2014/main" id="{4D6CE157-0C63-45E6-8487-D67222A8F8D2}"/>
              </a:ext>
            </a:extLst>
          </p:cNvPr>
          <p:cNvSpPr>
            <a:spLocks noGrp="1"/>
          </p:cNvSpPr>
          <p:nvPr>
            <p:ph type="title"/>
          </p:nvPr>
        </p:nvSpPr>
        <p:spPr>
          <a:xfrm>
            <a:off x="495300" y="971590"/>
            <a:ext cx="8420100" cy="933409"/>
          </a:xfrm>
        </p:spPr>
        <p:txBody>
          <a:bodyPr/>
          <a:lstStyle/>
          <a:p>
            <a:pPr>
              <a:spcBef>
                <a:spcPct val="50000"/>
              </a:spcBef>
            </a:pPr>
            <a:r>
              <a:rPr lang="en-US" altLang="id-ID" sz="4000" dirty="0">
                <a:latin typeface="Arial" panose="020B0604020202020204" pitchFamily="34" charset="0"/>
                <a:cs typeface="Arial" panose="020B0604020202020204" pitchFamily="34" charset="0"/>
              </a:rPr>
              <a:t>OLTP vs. OLAP</a:t>
            </a:r>
            <a:endParaRPr lang="id-ID" altLang="id-ID" sz="400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 xmlns:a16="http://schemas.microsoft.com/office/drawing/2014/main" id="{2C69CEF2-BF09-49AD-A9DF-DB8ACE125B21}"/>
              </a:ext>
            </a:extLst>
          </p:cNvPr>
          <p:cNvPicPr>
            <a:picLocks noChangeAspect="1"/>
          </p:cNvPicPr>
          <p:nvPr/>
        </p:nvPicPr>
        <p:blipFill>
          <a:blip r:embed="rId3"/>
          <a:stretch>
            <a:fillRect/>
          </a:stretch>
        </p:blipFill>
        <p:spPr>
          <a:xfrm>
            <a:off x="1371600" y="1873369"/>
            <a:ext cx="7010400" cy="4379693"/>
          </a:xfrm>
          <a:prstGeom prst="rect">
            <a:avLst/>
          </a:prstGeom>
        </p:spPr>
      </p:pic>
    </p:spTree>
    <p:extLst>
      <p:ext uri="{BB962C8B-B14F-4D97-AF65-F5344CB8AC3E}">
        <p14:creationId xmlns:p14="http://schemas.microsoft.com/office/powerpoint/2010/main" val="3449703156"/>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5">
            <a:extLst>
              <a:ext uri="{FF2B5EF4-FFF2-40B4-BE49-F238E27FC236}">
                <a16:creationId xmlns="" xmlns:a16="http://schemas.microsoft.com/office/drawing/2014/main" id="{4D6CE157-0C63-45E6-8487-D67222A8F8D2}"/>
              </a:ext>
            </a:extLst>
          </p:cNvPr>
          <p:cNvSpPr>
            <a:spLocks noGrp="1"/>
          </p:cNvSpPr>
          <p:nvPr>
            <p:ph type="title"/>
          </p:nvPr>
        </p:nvSpPr>
        <p:spPr>
          <a:xfrm>
            <a:off x="495300" y="971590"/>
            <a:ext cx="8420100" cy="933409"/>
          </a:xfrm>
        </p:spPr>
        <p:txBody>
          <a:bodyPr/>
          <a:lstStyle/>
          <a:p>
            <a:pPr>
              <a:spcBef>
                <a:spcPct val="50000"/>
              </a:spcBef>
            </a:pPr>
            <a:r>
              <a:rPr lang="en-US" altLang="id-ID" sz="4000" dirty="0">
                <a:latin typeface="Arial" panose="020B0604020202020204" pitchFamily="34" charset="0"/>
                <a:cs typeface="Arial" panose="020B0604020202020204" pitchFamily="34" charset="0"/>
              </a:rPr>
              <a:t>KUBUS DATA</a:t>
            </a:r>
            <a:endParaRPr lang="id-ID" altLang="id-ID" sz="40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 xmlns:a16="http://schemas.microsoft.com/office/drawing/2014/main" id="{2E4AFEE3-59CC-4B64-A9B4-A5CF815AF5A1}"/>
              </a:ext>
            </a:extLst>
          </p:cNvPr>
          <p:cNvSpPr txBox="1"/>
          <p:nvPr/>
        </p:nvSpPr>
        <p:spPr>
          <a:xfrm>
            <a:off x="628650" y="1958875"/>
            <a:ext cx="8153400" cy="4616648"/>
          </a:xfrm>
          <a:prstGeom prst="rect">
            <a:avLst/>
          </a:prstGeom>
          <a:noFill/>
        </p:spPr>
        <p:txBody>
          <a:bodyPr wrap="square" rtlCol="0">
            <a:spAutoFit/>
          </a:bodyPr>
          <a:lstStyle/>
          <a:p>
            <a:pPr marL="285750" indent="-285750" algn="just">
              <a:buFont typeface="Wingdings" panose="05000000000000000000" pitchFamily="2" charset="2"/>
              <a:buChar char="q"/>
            </a:pPr>
            <a:r>
              <a:rPr lang="en-US" sz="2000" dirty="0"/>
              <a:t>Data </a:t>
            </a:r>
            <a:r>
              <a:rPr lang="en-US" sz="2000" i="1" dirty="0"/>
              <a:t>warehouse </a:t>
            </a:r>
            <a:r>
              <a:rPr lang="en-US" sz="2000" dirty="0" err="1"/>
              <a:t>didasarkan</a:t>
            </a:r>
            <a:r>
              <a:rPr lang="en-US" sz="2000" dirty="0"/>
              <a:t> </a:t>
            </a:r>
            <a:r>
              <a:rPr lang="en-US" sz="2000" dirty="0" err="1"/>
              <a:t>pada</a:t>
            </a:r>
            <a:r>
              <a:rPr lang="en-US" sz="2000" dirty="0"/>
              <a:t> model data multidimensional, </a:t>
            </a:r>
            <a:r>
              <a:rPr lang="en-US" sz="2000" dirty="0" err="1"/>
              <a:t>dimana</a:t>
            </a:r>
            <a:r>
              <a:rPr lang="en-US" sz="2000" dirty="0"/>
              <a:t> data </a:t>
            </a:r>
            <a:r>
              <a:rPr lang="en-US" sz="2000" dirty="0" err="1"/>
              <a:t>dipandnag</a:t>
            </a:r>
            <a:r>
              <a:rPr lang="en-US" sz="2000" dirty="0"/>
              <a:t> </a:t>
            </a:r>
            <a:r>
              <a:rPr lang="en-US" sz="2000" dirty="0" err="1"/>
              <a:t>dalam</a:t>
            </a:r>
            <a:r>
              <a:rPr lang="en-US" sz="2000" dirty="0"/>
              <a:t> </a:t>
            </a:r>
            <a:r>
              <a:rPr lang="en-US" sz="2000" dirty="0" err="1"/>
              <a:t>ebntuk</a:t>
            </a:r>
            <a:r>
              <a:rPr lang="en-US" sz="2000" dirty="0"/>
              <a:t> </a:t>
            </a:r>
            <a:r>
              <a:rPr lang="en-US" sz="2000" dirty="0" err="1"/>
              <a:t>kubus</a:t>
            </a:r>
            <a:r>
              <a:rPr lang="en-US" sz="2000" dirty="0"/>
              <a:t> data.</a:t>
            </a:r>
          </a:p>
          <a:p>
            <a:pPr marL="285750" indent="-285750" algn="just">
              <a:buFont typeface="Wingdings" panose="05000000000000000000" pitchFamily="2" charset="2"/>
              <a:buChar char="q"/>
            </a:pPr>
            <a:r>
              <a:rPr lang="en-US" sz="2000" dirty="0" err="1"/>
              <a:t>Kubus</a:t>
            </a:r>
            <a:r>
              <a:rPr lang="en-US" sz="2000" dirty="0"/>
              <a:t> data, </a:t>
            </a:r>
            <a:r>
              <a:rPr lang="en-US" sz="2000" dirty="0" err="1"/>
              <a:t>seperti</a:t>
            </a:r>
            <a:r>
              <a:rPr lang="en-US" sz="2000" dirty="0"/>
              <a:t> sales, </a:t>
            </a:r>
            <a:r>
              <a:rPr lang="en-US" sz="2000" dirty="0" err="1"/>
              <a:t>memungkinkan</a:t>
            </a:r>
            <a:r>
              <a:rPr lang="en-US" sz="2000" dirty="0"/>
              <a:t> data </a:t>
            </a:r>
            <a:r>
              <a:rPr lang="en-US" sz="2000" dirty="0" err="1"/>
              <a:t>dipandang</a:t>
            </a:r>
            <a:r>
              <a:rPr lang="en-US" sz="2000" dirty="0"/>
              <a:t> </a:t>
            </a:r>
            <a:r>
              <a:rPr lang="en-US" sz="2000" dirty="0" err="1"/>
              <a:t>dan</a:t>
            </a:r>
            <a:r>
              <a:rPr lang="en-US" sz="2000" dirty="0"/>
              <a:t> </a:t>
            </a:r>
            <a:r>
              <a:rPr lang="en-US" sz="2000" dirty="0" err="1"/>
              <a:t>dimodelkan</a:t>
            </a:r>
            <a:r>
              <a:rPr lang="en-US" sz="2000" dirty="0"/>
              <a:t> </a:t>
            </a:r>
            <a:r>
              <a:rPr lang="en-US" sz="2000" dirty="0" err="1"/>
              <a:t>dalam</a:t>
            </a:r>
            <a:r>
              <a:rPr lang="en-US" sz="2000" dirty="0"/>
              <a:t> </a:t>
            </a:r>
            <a:r>
              <a:rPr lang="en-US" sz="2000" dirty="0" err="1"/>
              <a:t>banyak</a:t>
            </a:r>
            <a:r>
              <a:rPr lang="en-US" sz="2000" dirty="0"/>
              <a:t> </a:t>
            </a:r>
            <a:r>
              <a:rPr lang="en-US" sz="2000" dirty="0" err="1"/>
              <a:t>dimensi</a:t>
            </a:r>
            <a:endParaRPr lang="en-US" sz="2000" dirty="0"/>
          </a:p>
          <a:p>
            <a:pPr marL="742950" lvl="1" indent="-285750" algn="just">
              <a:buFont typeface="Courier New" panose="02070309020205020404" pitchFamily="49" charset="0"/>
              <a:buChar char="o"/>
            </a:pPr>
            <a:r>
              <a:rPr lang="en-US" sz="2000" dirty="0" err="1"/>
              <a:t>Tabel</a:t>
            </a:r>
            <a:r>
              <a:rPr lang="en-US" sz="2000" dirty="0"/>
              <a:t> </a:t>
            </a:r>
            <a:r>
              <a:rPr lang="en-US" sz="2000" dirty="0" err="1"/>
              <a:t>dimensi</a:t>
            </a:r>
            <a:r>
              <a:rPr lang="en-US" sz="2000" dirty="0"/>
              <a:t>, </a:t>
            </a:r>
            <a:r>
              <a:rPr lang="en-US" sz="2000" dirty="0" err="1"/>
              <a:t>seperti</a:t>
            </a:r>
            <a:r>
              <a:rPr lang="en-US" sz="2000" dirty="0"/>
              <a:t> </a:t>
            </a:r>
            <a:r>
              <a:rPr lang="en-US" sz="2000" dirty="0">
                <a:solidFill>
                  <a:schemeClr val="tx2"/>
                </a:solidFill>
              </a:rPr>
              <a:t>item (</a:t>
            </a:r>
            <a:r>
              <a:rPr lang="en-US" sz="2000" dirty="0" err="1">
                <a:solidFill>
                  <a:schemeClr val="tx2"/>
                </a:solidFill>
              </a:rPr>
              <a:t>item_name</a:t>
            </a:r>
            <a:r>
              <a:rPr lang="en-US" sz="2000" dirty="0">
                <a:solidFill>
                  <a:schemeClr val="tx2"/>
                </a:solidFill>
              </a:rPr>
              <a:t>, brand, type)</a:t>
            </a:r>
            <a:r>
              <a:rPr lang="en-US" sz="2000" dirty="0"/>
              <a:t>, or </a:t>
            </a:r>
            <a:r>
              <a:rPr lang="en-US" sz="2000" dirty="0">
                <a:solidFill>
                  <a:schemeClr val="tx2"/>
                </a:solidFill>
              </a:rPr>
              <a:t>time(day, </a:t>
            </a:r>
            <a:r>
              <a:rPr lang="en-US" sz="2000" dirty="0" err="1">
                <a:solidFill>
                  <a:schemeClr val="tx2"/>
                </a:solidFill>
              </a:rPr>
              <a:t>week,month</a:t>
            </a:r>
            <a:r>
              <a:rPr lang="en-US" sz="2000" dirty="0">
                <a:solidFill>
                  <a:schemeClr val="tx2"/>
                </a:solidFill>
              </a:rPr>
              <a:t>, quarter, year). </a:t>
            </a:r>
          </a:p>
          <a:p>
            <a:pPr marL="742950" lvl="1" indent="-285750" algn="just">
              <a:buFont typeface="Courier New" panose="02070309020205020404" pitchFamily="49" charset="0"/>
              <a:buChar char="o"/>
            </a:pPr>
            <a:r>
              <a:rPr lang="id-ID" sz="2000" dirty="0"/>
              <a:t>Tabel fakta mengandung </a:t>
            </a:r>
            <a:r>
              <a:rPr lang="id-ID" sz="2000" i="1" dirty="0">
                <a:solidFill>
                  <a:schemeClr val="tx2"/>
                </a:solidFill>
              </a:rPr>
              <a:t>measures </a:t>
            </a:r>
            <a:r>
              <a:rPr lang="id-ID" sz="2000" dirty="0"/>
              <a:t>(seperti </a:t>
            </a:r>
            <a:r>
              <a:rPr lang="id-ID" sz="2000" dirty="0">
                <a:solidFill>
                  <a:schemeClr val="tx2"/>
                </a:solidFill>
              </a:rPr>
              <a:t>dollars_sold</a:t>
            </a:r>
            <a:r>
              <a:rPr lang="id-ID" sz="2000" dirty="0"/>
              <a:t>) dan</a:t>
            </a:r>
            <a:r>
              <a:rPr lang="en-US" sz="2000" dirty="0"/>
              <a:t> </a:t>
            </a:r>
            <a:r>
              <a:rPr lang="id-ID" sz="2000" dirty="0"/>
              <a:t>merupakan</a:t>
            </a:r>
            <a:r>
              <a:rPr lang="en-US" sz="2000" dirty="0"/>
              <a:t> </a:t>
            </a:r>
            <a:r>
              <a:rPr lang="id-ID" sz="2000" dirty="0"/>
              <a:t>kunci untuk setiap tabel-tabel dimensi terkait</a:t>
            </a:r>
            <a:r>
              <a:rPr lang="en-US" sz="2000" dirty="0"/>
              <a:t>.</a:t>
            </a:r>
          </a:p>
          <a:p>
            <a:pPr marL="285750" indent="-285750" algn="just">
              <a:buFont typeface="Wingdings" panose="05000000000000000000" pitchFamily="2" charset="2"/>
              <a:buChar char="q"/>
            </a:pPr>
            <a:r>
              <a:rPr lang="id-ID" sz="2000" dirty="0"/>
              <a:t>n-D </a:t>
            </a:r>
            <a:r>
              <a:rPr lang="id-ID" sz="2000" i="1" dirty="0"/>
              <a:t>base cube </a:t>
            </a:r>
            <a:r>
              <a:rPr lang="id-ID" sz="2000" dirty="0"/>
              <a:t>dinamakan </a:t>
            </a:r>
            <a:r>
              <a:rPr lang="id-ID" sz="2000" b="1" i="1" dirty="0"/>
              <a:t>base cuboid</a:t>
            </a:r>
            <a:r>
              <a:rPr lang="id-ID" sz="2000" dirty="0"/>
              <a:t>. 0-D cuboid merupakan</a:t>
            </a:r>
            <a:r>
              <a:rPr lang="en-US" sz="2000" dirty="0"/>
              <a:t> </a:t>
            </a:r>
            <a:r>
              <a:rPr lang="id-ID" sz="2000" dirty="0"/>
              <a:t>cuboid pada level paling tinggi, yang menampung ringkasan data</a:t>
            </a:r>
            <a:r>
              <a:rPr lang="en-US" sz="2000" dirty="0"/>
              <a:t> </a:t>
            </a:r>
            <a:r>
              <a:rPr lang="id-ID" sz="2000" dirty="0"/>
              <a:t>dalan level paling tinggi, dinamakan </a:t>
            </a:r>
            <a:r>
              <a:rPr lang="id-ID" sz="2000" b="1" dirty="0"/>
              <a:t>apex cuboid</a:t>
            </a:r>
            <a:r>
              <a:rPr lang="id-ID" sz="2000" dirty="0"/>
              <a:t>. Lattice dari </a:t>
            </a:r>
            <a:r>
              <a:rPr lang="id-ID" sz="2000" i="1" dirty="0"/>
              <a:t>cuboidcuboid</a:t>
            </a:r>
            <a:r>
              <a:rPr lang="en-US" sz="2000" i="1" dirty="0"/>
              <a:t> </a:t>
            </a:r>
            <a:r>
              <a:rPr lang="id-ID" sz="2000" dirty="0"/>
              <a:t>membentuk sebuah </a:t>
            </a:r>
            <a:r>
              <a:rPr lang="id-ID" sz="2000" b="1" dirty="0"/>
              <a:t>data cube</a:t>
            </a:r>
            <a:r>
              <a:rPr lang="id-ID" sz="2000" dirty="0"/>
              <a:t>. </a:t>
            </a:r>
            <a:br>
              <a:rPr lang="id-ID" sz="2000" dirty="0"/>
            </a:br>
            <a:r>
              <a:rPr lang="en-US" i="1" dirty="0"/>
              <a:t> </a:t>
            </a:r>
            <a:r>
              <a:rPr lang="id-ID" dirty="0"/>
              <a:t/>
            </a:r>
            <a:br>
              <a:rPr lang="id-ID" dirty="0"/>
            </a:br>
            <a:r>
              <a:rPr lang="en-US" dirty="0"/>
              <a:t/>
            </a:r>
            <a:br>
              <a:rPr lang="en-US" dirty="0"/>
            </a:br>
            <a:endParaRPr lang="id-ID" dirty="0"/>
          </a:p>
        </p:txBody>
      </p:sp>
    </p:spTree>
    <p:extLst>
      <p:ext uri="{BB962C8B-B14F-4D97-AF65-F5344CB8AC3E}">
        <p14:creationId xmlns:p14="http://schemas.microsoft.com/office/powerpoint/2010/main" val="1749429269"/>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5">
            <a:extLst>
              <a:ext uri="{FF2B5EF4-FFF2-40B4-BE49-F238E27FC236}">
                <a16:creationId xmlns="" xmlns:a16="http://schemas.microsoft.com/office/drawing/2014/main" id="{4D6CE157-0C63-45E6-8487-D67222A8F8D2}"/>
              </a:ext>
            </a:extLst>
          </p:cNvPr>
          <p:cNvSpPr>
            <a:spLocks noGrp="1"/>
          </p:cNvSpPr>
          <p:nvPr>
            <p:ph type="title"/>
          </p:nvPr>
        </p:nvSpPr>
        <p:spPr>
          <a:xfrm>
            <a:off x="495300" y="971590"/>
            <a:ext cx="8420100" cy="933409"/>
          </a:xfrm>
        </p:spPr>
        <p:txBody>
          <a:bodyPr/>
          <a:lstStyle/>
          <a:p>
            <a:pPr>
              <a:spcBef>
                <a:spcPct val="50000"/>
              </a:spcBef>
            </a:pPr>
            <a:r>
              <a:rPr lang="en-US" altLang="id-ID" sz="4000" dirty="0">
                <a:latin typeface="Arial" panose="020B0604020202020204" pitchFamily="34" charset="0"/>
                <a:cs typeface="Arial" panose="020B0604020202020204" pitchFamily="34" charset="0"/>
              </a:rPr>
              <a:t>A Lattice of Cuboids</a:t>
            </a:r>
            <a:endParaRPr lang="id-ID" altLang="id-ID" sz="400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 xmlns:a16="http://schemas.microsoft.com/office/drawing/2014/main" id="{F9BFE80D-0190-4013-8DF1-4C3AC59CC93F}"/>
              </a:ext>
            </a:extLst>
          </p:cNvPr>
          <p:cNvPicPr>
            <a:picLocks noChangeAspect="1"/>
          </p:cNvPicPr>
          <p:nvPr/>
        </p:nvPicPr>
        <p:blipFill>
          <a:blip r:embed="rId3"/>
          <a:stretch>
            <a:fillRect/>
          </a:stretch>
        </p:blipFill>
        <p:spPr>
          <a:xfrm>
            <a:off x="1905000" y="2362199"/>
            <a:ext cx="6477000" cy="3616719"/>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1060200" y="1378080"/>
              <a:ext cx="6248520" cy="1968840"/>
            </p14:xfrm>
          </p:contentPart>
        </mc:Choice>
        <mc:Fallback>
          <p:pic>
            <p:nvPicPr>
              <p:cNvPr id="3" name="Ink 2"/>
              <p:cNvPicPr/>
              <p:nvPr/>
            </p:nvPicPr>
            <p:blipFill>
              <a:blip r:embed="rId5"/>
              <a:stretch>
                <a:fillRect/>
              </a:stretch>
            </p:blipFill>
            <p:spPr>
              <a:xfrm>
                <a:off x="-1069560" y="1368720"/>
                <a:ext cx="6267240" cy="1987560"/>
              </a:xfrm>
              <a:prstGeom prst="rect">
                <a:avLst/>
              </a:prstGeom>
            </p:spPr>
          </p:pic>
        </mc:Fallback>
      </mc:AlternateContent>
    </p:spTree>
    <p:extLst>
      <p:ext uri="{BB962C8B-B14F-4D97-AF65-F5344CB8AC3E}">
        <p14:creationId xmlns:p14="http://schemas.microsoft.com/office/powerpoint/2010/main" val="3293960062"/>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EBBF33-7DBC-441E-8443-2AA833ED4954}"/>
              </a:ext>
            </a:extLst>
          </p:cNvPr>
          <p:cNvSpPr>
            <a:spLocks noGrp="1"/>
          </p:cNvSpPr>
          <p:nvPr>
            <p:ph type="title"/>
          </p:nvPr>
        </p:nvSpPr>
        <p:spPr>
          <a:xfrm>
            <a:off x="457200" y="990600"/>
            <a:ext cx="8229600" cy="1143000"/>
          </a:xfrm>
        </p:spPr>
        <p:txBody>
          <a:bodyPr/>
          <a:lstStyle/>
          <a:p>
            <a:r>
              <a:rPr lang="id-ID" sz="3200" b="1" dirty="0">
                <a:latin typeface="Arial" panose="020B0604020202020204" pitchFamily="34" charset="0"/>
                <a:cs typeface="Arial" panose="020B0604020202020204" pitchFamily="34" charset="0"/>
              </a:rPr>
              <a:t>Pemodelan Konseptual </a:t>
            </a:r>
            <a:r>
              <a:rPr lang="id-ID" sz="3200" b="1" i="1" dirty="0">
                <a:latin typeface="Arial" panose="020B0604020202020204" pitchFamily="34" charset="0"/>
                <a:cs typeface="Arial" panose="020B0604020202020204" pitchFamily="34" charset="0"/>
              </a:rPr>
              <a:t>Data Warehouse</a:t>
            </a:r>
            <a:r>
              <a:rPr lang="id-ID" sz="3200" dirty="0">
                <a:latin typeface="Arial" panose="020B0604020202020204" pitchFamily="34" charset="0"/>
                <a:cs typeface="Arial" panose="020B0604020202020204" pitchFamily="34" charset="0"/>
              </a:rPr>
              <a:t> </a:t>
            </a:r>
            <a:r>
              <a:rPr lang="id-ID" dirty="0"/>
              <a:t/>
            </a:r>
            <a:br>
              <a:rPr lang="id-ID" dirty="0"/>
            </a:br>
            <a:endParaRPr lang="id-ID" dirty="0"/>
          </a:p>
        </p:txBody>
      </p:sp>
      <p:sp>
        <p:nvSpPr>
          <p:cNvPr id="3" name="Content Placeholder 2">
            <a:extLst>
              <a:ext uri="{FF2B5EF4-FFF2-40B4-BE49-F238E27FC236}">
                <a16:creationId xmlns="" xmlns:a16="http://schemas.microsoft.com/office/drawing/2014/main" id="{C7067FB6-AA51-4A6E-A520-AA5ED0FF4D34}"/>
              </a:ext>
            </a:extLst>
          </p:cNvPr>
          <p:cNvSpPr>
            <a:spLocks noGrp="1"/>
          </p:cNvSpPr>
          <p:nvPr>
            <p:ph idx="1"/>
          </p:nvPr>
        </p:nvSpPr>
        <p:spPr>
          <a:xfrm>
            <a:off x="457200" y="1905001"/>
            <a:ext cx="8077200" cy="4190999"/>
          </a:xfrm>
        </p:spPr>
        <p:txBody>
          <a:bodyPr/>
          <a:lstStyle/>
          <a:p>
            <a:pPr algn="just">
              <a:buFont typeface="Wingdings" panose="05000000000000000000" pitchFamily="2" charset="2"/>
              <a:buChar char="Ø"/>
            </a:pPr>
            <a:r>
              <a:rPr lang="en-US" sz="2400" b="1" i="1" u="sng" dirty="0">
                <a:solidFill>
                  <a:schemeClr val="tx2"/>
                </a:solidFill>
                <a:latin typeface="Arial" panose="020B0604020202020204" pitchFamily="34" charset="0"/>
                <a:cs typeface="Arial" panose="020B0604020202020204" pitchFamily="34" charset="0"/>
              </a:rPr>
              <a:t>S</a:t>
            </a:r>
            <a:r>
              <a:rPr lang="id-ID" sz="2400" b="1" i="1" u="sng" dirty="0">
                <a:solidFill>
                  <a:schemeClr val="tx2"/>
                </a:solidFill>
                <a:latin typeface="Arial" panose="020B0604020202020204" pitchFamily="34" charset="0"/>
                <a:cs typeface="Arial" panose="020B0604020202020204" pitchFamily="34" charset="0"/>
              </a:rPr>
              <a:t>tar schema</a:t>
            </a:r>
            <a:r>
              <a:rPr lang="id-ID" sz="2400" dirty="0">
                <a:latin typeface="Arial" panose="020B0604020202020204" pitchFamily="34" charset="0"/>
                <a:cs typeface="Arial" panose="020B0604020202020204" pitchFamily="34" charset="0"/>
              </a:rPr>
              <a:t>: Sebuah tabel fakta di tengah-tengah</a:t>
            </a:r>
            <a:br>
              <a:rPr lang="id-ID" sz="2400" dirty="0">
                <a:latin typeface="Arial" panose="020B0604020202020204" pitchFamily="34" charset="0"/>
                <a:cs typeface="Arial" panose="020B0604020202020204" pitchFamily="34" charset="0"/>
              </a:rPr>
            </a:br>
            <a:r>
              <a:rPr lang="id-ID" sz="2400" dirty="0">
                <a:latin typeface="Arial" panose="020B0604020202020204" pitchFamily="34" charset="0"/>
                <a:cs typeface="Arial" panose="020B0604020202020204" pitchFamily="34" charset="0"/>
              </a:rPr>
              <a:t>dihubungkan dengan sekumpulan tabel-tabel dimensi</a:t>
            </a:r>
            <a:endParaRPr lang="en-US" sz="2400"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id-ID" sz="2400" b="1" i="1" u="sng" dirty="0">
                <a:solidFill>
                  <a:schemeClr val="tx2"/>
                </a:solidFill>
                <a:latin typeface="Arial" panose="020B0604020202020204" pitchFamily="34" charset="0"/>
                <a:cs typeface="Arial" panose="020B0604020202020204" pitchFamily="34" charset="0"/>
              </a:rPr>
              <a:t>Snowflake schema</a:t>
            </a:r>
            <a:r>
              <a:rPr lang="id-ID" sz="2400" dirty="0">
                <a:latin typeface="Arial" panose="020B0604020202020204" pitchFamily="34" charset="0"/>
                <a:cs typeface="Arial" panose="020B0604020202020204" pitchFamily="34" charset="0"/>
              </a:rPr>
              <a:t>: perbaikan dari skema sta</a:t>
            </a:r>
            <a:r>
              <a:rPr lang="en-US" sz="2400" dirty="0">
                <a:latin typeface="Arial" panose="020B0604020202020204" pitchFamily="34" charset="0"/>
                <a:cs typeface="Arial" panose="020B0604020202020204" pitchFamily="34" charset="0"/>
              </a:rPr>
              <a:t>r </a:t>
            </a:r>
            <a:r>
              <a:rPr lang="id-ID" sz="2400" dirty="0">
                <a:latin typeface="Arial" panose="020B0604020202020204" pitchFamily="34" charset="0"/>
                <a:cs typeface="Arial" panose="020B0604020202020204" pitchFamily="34" charset="0"/>
              </a:rPr>
              <a:t>ketika</a:t>
            </a:r>
            <a:r>
              <a:rPr lang="en-US" sz="2400" dirty="0">
                <a:latin typeface="Arial" panose="020B0604020202020204" pitchFamily="34" charset="0"/>
                <a:cs typeface="Arial" panose="020B0604020202020204" pitchFamily="34" charset="0"/>
              </a:rPr>
              <a:t> </a:t>
            </a:r>
            <a:r>
              <a:rPr lang="id-ID" sz="2400" dirty="0">
                <a:latin typeface="Arial" panose="020B0604020202020204" pitchFamily="34" charset="0"/>
                <a:cs typeface="Arial" panose="020B0604020202020204" pitchFamily="34" charset="0"/>
              </a:rPr>
              <a:t>hirarki dimensional dinormalisasi ke dalam sekumpulan</a:t>
            </a:r>
            <a:r>
              <a:rPr lang="en-US" sz="2400" dirty="0">
                <a:latin typeface="Arial" panose="020B0604020202020204" pitchFamily="34" charset="0"/>
                <a:cs typeface="Arial" panose="020B0604020202020204" pitchFamily="34" charset="0"/>
              </a:rPr>
              <a:t> t</a:t>
            </a:r>
            <a:r>
              <a:rPr lang="id-ID" sz="2400" dirty="0">
                <a:latin typeface="Arial" panose="020B0604020202020204" pitchFamily="34" charset="0"/>
                <a:cs typeface="Arial" panose="020B0604020202020204" pitchFamily="34" charset="0"/>
              </a:rPr>
              <a:t>abel-tabel dimensi yang lebih kecil</a:t>
            </a:r>
            <a:endParaRPr lang="en-US" sz="2400"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id-ID" sz="2400" dirty="0">
                <a:latin typeface="Arial" panose="020B0604020202020204" pitchFamily="34" charset="0"/>
                <a:cs typeface="Arial" panose="020B0604020202020204" pitchFamily="34" charset="0"/>
              </a:rPr>
              <a:t> </a:t>
            </a:r>
            <a:r>
              <a:rPr lang="id-ID" sz="2400" b="1" i="1" u="sng" dirty="0">
                <a:solidFill>
                  <a:schemeClr val="tx2"/>
                </a:solidFill>
                <a:latin typeface="Arial" panose="020B0604020202020204" pitchFamily="34" charset="0"/>
                <a:cs typeface="Arial" panose="020B0604020202020204" pitchFamily="34" charset="0"/>
              </a:rPr>
              <a:t>Fact</a:t>
            </a:r>
            <a:r>
              <a:rPr lang="en-US" sz="2400" b="1" i="1" u="sng" dirty="0">
                <a:solidFill>
                  <a:schemeClr val="tx2"/>
                </a:solidFill>
                <a:latin typeface="Arial" panose="020B0604020202020204" pitchFamily="34" charset="0"/>
                <a:cs typeface="Arial" panose="020B0604020202020204" pitchFamily="34" charset="0"/>
              </a:rPr>
              <a:t> </a:t>
            </a:r>
            <a:r>
              <a:rPr lang="id-ID" sz="2400" b="1" i="1" u="sng" dirty="0">
                <a:solidFill>
                  <a:schemeClr val="tx2"/>
                </a:solidFill>
                <a:latin typeface="Arial" panose="020B0604020202020204" pitchFamily="34" charset="0"/>
                <a:cs typeface="Arial" panose="020B0604020202020204" pitchFamily="34" charset="0"/>
              </a:rPr>
              <a:t>constellations</a:t>
            </a:r>
            <a:r>
              <a:rPr lang="id-ID" sz="2400" dirty="0">
                <a:latin typeface="Arial" panose="020B0604020202020204" pitchFamily="34" charset="0"/>
                <a:cs typeface="Arial" panose="020B0604020202020204" pitchFamily="34" charset="0"/>
              </a:rPr>
              <a:t>: Beberapa tabel fakta</a:t>
            </a:r>
            <a:r>
              <a:rPr lang="en-US" sz="2400" dirty="0">
                <a:latin typeface="Arial" panose="020B0604020202020204" pitchFamily="34" charset="0"/>
                <a:cs typeface="Arial" panose="020B0604020202020204" pitchFamily="34" charset="0"/>
              </a:rPr>
              <a:t> </a:t>
            </a:r>
            <a:r>
              <a:rPr lang="id-ID" sz="2400" dirty="0">
                <a:latin typeface="Arial" panose="020B0604020202020204" pitchFamily="34" charset="0"/>
                <a:cs typeface="Arial" panose="020B0604020202020204" pitchFamily="34" charset="0"/>
              </a:rPr>
              <a:t>dihubungkan ke</a:t>
            </a:r>
            <a:r>
              <a:rPr lang="en-US" sz="2400" dirty="0">
                <a:latin typeface="Arial" panose="020B0604020202020204" pitchFamily="34" charset="0"/>
                <a:cs typeface="Arial" panose="020B0604020202020204" pitchFamily="34" charset="0"/>
              </a:rPr>
              <a:t> </a:t>
            </a:r>
            <a:r>
              <a:rPr lang="id-ID" sz="2400" dirty="0">
                <a:latin typeface="Arial" panose="020B0604020202020204" pitchFamily="34" charset="0"/>
                <a:cs typeface="Arial" panose="020B0604020202020204" pitchFamily="34" charset="0"/>
              </a:rPr>
              <a:t>tabel-tabel dimensi yang sama,</a:t>
            </a:r>
            <a:r>
              <a:rPr lang="en-US" sz="2400" dirty="0">
                <a:latin typeface="Arial" panose="020B0604020202020204" pitchFamily="34" charset="0"/>
                <a:cs typeface="Arial" panose="020B0604020202020204" pitchFamily="34" charset="0"/>
              </a:rPr>
              <a:t> </a:t>
            </a:r>
            <a:r>
              <a:rPr lang="id-ID" sz="2400" dirty="0">
                <a:latin typeface="Arial" panose="020B0604020202020204" pitchFamily="34" charset="0"/>
                <a:cs typeface="Arial" panose="020B0604020202020204" pitchFamily="34" charset="0"/>
              </a:rPr>
              <a:t>dipandang sebagai</a:t>
            </a:r>
            <a:r>
              <a:rPr lang="en-US" sz="2400" dirty="0">
                <a:latin typeface="Arial" panose="020B0604020202020204" pitchFamily="34" charset="0"/>
                <a:cs typeface="Arial" panose="020B0604020202020204" pitchFamily="34" charset="0"/>
              </a:rPr>
              <a:t> </a:t>
            </a:r>
            <a:r>
              <a:rPr lang="id-ID" sz="2400" dirty="0">
                <a:latin typeface="Arial" panose="020B0604020202020204" pitchFamily="34" charset="0"/>
                <a:cs typeface="Arial" panose="020B0604020202020204" pitchFamily="34" charset="0"/>
              </a:rPr>
              <a:t>kumpulan dari skema star,</a:t>
            </a:r>
            <a:r>
              <a:rPr lang="en-US" sz="2400" dirty="0">
                <a:latin typeface="Arial" panose="020B0604020202020204" pitchFamily="34" charset="0"/>
                <a:cs typeface="Arial" panose="020B0604020202020204" pitchFamily="34" charset="0"/>
              </a:rPr>
              <a:t> </a:t>
            </a:r>
            <a:r>
              <a:rPr lang="id-ID" sz="2400" dirty="0">
                <a:latin typeface="Arial" panose="020B0604020202020204" pitchFamily="34" charset="0"/>
                <a:cs typeface="Arial" panose="020B0604020202020204" pitchFamily="34" charset="0"/>
              </a:rPr>
              <a:t>sehingga dinamakan skema</a:t>
            </a:r>
            <a:r>
              <a:rPr lang="en-US" sz="2400" dirty="0">
                <a:latin typeface="Arial" panose="020B0604020202020204" pitchFamily="34" charset="0"/>
                <a:cs typeface="Arial" panose="020B0604020202020204" pitchFamily="34" charset="0"/>
              </a:rPr>
              <a:t> </a:t>
            </a:r>
            <a:r>
              <a:rPr lang="id-ID" sz="2400" dirty="0">
                <a:latin typeface="Arial" panose="020B0604020202020204" pitchFamily="34" charset="0"/>
                <a:cs typeface="Arial" panose="020B0604020202020204" pitchFamily="34" charset="0"/>
              </a:rPr>
              <a:t>galaksi atau </a:t>
            </a:r>
            <a:r>
              <a:rPr lang="id-ID" sz="2400" i="1" dirty="0">
                <a:latin typeface="Arial" panose="020B0604020202020204" pitchFamily="34" charset="0"/>
                <a:cs typeface="Arial" panose="020B0604020202020204" pitchFamily="34" charset="0"/>
              </a:rPr>
              <a:t>fact constellation</a:t>
            </a:r>
            <a:r>
              <a:rPr lang="id-ID" sz="2400" dirty="0">
                <a:latin typeface="Arial" panose="020B0604020202020204" pitchFamily="34" charset="0"/>
                <a:cs typeface="Arial" panose="020B0604020202020204" pitchFamily="34" charset="0"/>
              </a:rPr>
              <a:t>. </a:t>
            </a:r>
            <a:br>
              <a:rPr lang="id-ID" sz="2400" dirty="0">
                <a:latin typeface="Arial" panose="020B0604020202020204" pitchFamily="34" charset="0"/>
                <a:cs typeface="Arial" panose="020B0604020202020204" pitchFamily="34" charset="0"/>
              </a:rPr>
            </a:br>
            <a:r>
              <a:rPr lang="id-ID" sz="2400" dirty="0">
                <a:latin typeface="Arial" panose="020B0604020202020204" pitchFamily="34" charset="0"/>
                <a:cs typeface="Arial" panose="020B0604020202020204" pitchFamily="34" charset="0"/>
              </a:rPr>
              <a:t> </a:t>
            </a:r>
            <a:r>
              <a:rPr lang="id-ID" sz="2400" dirty="0"/>
              <a:t/>
            </a:r>
            <a:br>
              <a:rPr lang="id-ID" sz="2400" dirty="0"/>
            </a:br>
            <a:r>
              <a:rPr lang="id-ID" sz="2400" dirty="0">
                <a:latin typeface="Arial" panose="020B0604020202020204" pitchFamily="34" charset="0"/>
                <a:cs typeface="Arial" panose="020B0604020202020204" pitchFamily="34" charset="0"/>
              </a:rPr>
              <a:t> </a:t>
            </a:r>
            <a:br>
              <a:rPr lang="id-ID" sz="2400" dirty="0">
                <a:latin typeface="Arial" panose="020B0604020202020204" pitchFamily="34" charset="0"/>
                <a:cs typeface="Arial" panose="020B0604020202020204" pitchFamily="34" charset="0"/>
              </a:rPr>
            </a:br>
            <a:endParaRPr lang="id-ID"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07925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5">
            <a:extLst>
              <a:ext uri="{FF2B5EF4-FFF2-40B4-BE49-F238E27FC236}">
                <a16:creationId xmlns="" xmlns:a16="http://schemas.microsoft.com/office/drawing/2014/main" id="{4D6CE157-0C63-45E6-8487-D67222A8F8D2}"/>
              </a:ext>
            </a:extLst>
          </p:cNvPr>
          <p:cNvSpPr>
            <a:spLocks noGrp="1"/>
          </p:cNvSpPr>
          <p:nvPr>
            <p:ph type="title"/>
          </p:nvPr>
        </p:nvSpPr>
        <p:spPr>
          <a:xfrm>
            <a:off x="323850" y="533400"/>
            <a:ext cx="8458200" cy="1219199"/>
          </a:xfrm>
        </p:spPr>
        <p:txBody>
          <a:bodyPr/>
          <a:lstStyle/>
          <a:p>
            <a:pPr>
              <a:spcBef>
                <a:spcPct val="50000"/>
              </a:spcBef>
            </a:pPr>
            <a:r>
              <a:rPr lang="en-US" altLang="id-ID" sz="4000" dirty="0">
                <a:latin typeface="Arial" panose="020B0604020202020204" pitchFamily="34" charset="0"/>
                <a:cs typeface="Arial" panose="020B0604020202020204" pitchFamily="34" charset="0"/>
              </a:rPr>
              <a:t>CONTOH SKEMA </a:t>
            </a:r>
            <a:r>
              <a:rPr lang="en-US" altLang="id-ID" sz="4000" i="1" dirty="0">
                <a:latin typeface="Arial" panose="020B0604020202020204" pitchFamily="34" charset="0"/>
                <a:cs typeface="Arial" panose="020B0604020202020204" pitchFamily="34" charset="0"/>
              </a:rPr>
              <a:t>STAR</a:t>
            </a:r>
            <a:endParaRPr lang="id-ID" altLang="id-ID" sz="4000" i="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 xmlns:a16="http://schemas.microsoft.com/office/drawing/2014/main" id="{C9A2F978-9BF6-44F1-9538-3306FD14CE8C}"/>
              </a:ext>
            </a:extLst>
          </p:cNvPr>
          <p:cNvPicPr>
            <a:picLocks noChangeAspect="1"/>
          </p:cNvPicPr>
          <p:nvPr/>
        </p:nvPicPr>
        <p:blipFill>
          <a:blip r:embed="rId3"/>
          <a:stretch>
            <a:fillRect/>
          </a:stretch>
        </p:blipFill>
        <p:spPr>
          <a:xfrm>
            <a:off x="838200" y="1752599"/>
            <a:ext cx="7124164" cy="4271963"/>
          </a:xfrm>
          <a:prstGeom prst="rect">
            <a:avLst/>
          </a:prstGeom>
        </p:spPr>
      </p:pic>
    </p:spTree>
    <p:extLst>
      <p:ext uri="{BB962C8B-B14F-4D97-AF65-F5344CB8AC3E}">
        <p14:creationId xmlns:p14="http://schemas.microsoft.com/office/powerpoint/2010/main" val="3829623855"/>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5">
            <a:extLst>
              <a:ext uri="{FF2B5EF4-FFF2-40B4-BE49-F238E27FC236}">
                <a16:creationId xmlns="" xmlns:a16="http://schemas.microsoft.com/office/drawing/2014/main" id="{4D6CE157-0C63-45E6-8487-D67222A8F8D2}"/>
              </a:ext>
            </a:extLst>
          </p:cNvPr>
          <p:cNvSpPr>
            <a:spLocks noGrp="1"/>
          </p:cNvSpPr>
          <p:nvPr>
            <p:ph type="title"/>
          </p:nvPr>
        </p:nvSpPr>
        <p:spPr>
          <a:xfrm>
            <a:off x="323850" y="533400"/>
            <a:ext cx="8458200" cy="1219199"/>
          </a:xfrm>
        </p:spPr>
        <p:txBody>
          <a:bodyPr/>
          <a:lstStyle/>
          <a:p>
            <a:pPr>
              <a:spcBef>
                <a:spcPct val="50000"/>
              </a:spcBef>
            </a:pPr>
            <a:r>
              <a:rPr lang="en-US" altLang="id-ID" sz="4000" dirty="0">
                <a:latin typeface="Arial" panose="020B0604020202020204" pitchFamily="34" charset="0"/>
                <a:cs typeface="Arial" panose="020B0604020202020204" pitchFamily="34" charset="0"/>
              </a:rPr>
              <a:t>CONTOH SKEMA </a:t>
            </a:r>
            <a:r>
              <a:rPr lang="en-US" altLang="id-ID" sz="4000" i="1" dirty="0">
                <a:latin typeface="Arial" panose="020B0604020202020204" pitchFamily="34" charset="0"/>
                <a:cs typeface="Arial" panose="020B0604020202020204" pitchFamily="34" charset="0"/>
              </a:rPr>
              <a:t>SNOWFLAKE</a:t>
            </a:r>
            <a:endParaRPr lang="id-ID" altLang="id-ID" sz="4000" i="1"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 xmlns:a16="http://schemas.microsoft.com/office/drawing/2014/main" id="{52EEC676-C430-4F69-A96B-E27CB9E2663C}"/>
              </a:ext>
            </a:extLst>
          </p:cNvPr>
          <p:cNvPicPr>
            <a:picLocks noChangeAspect="1"/>
          </p:cNvPicPr>
          <p:nvPr/>
        </p:nvPicPr>
        <p:blipFill>
          <a:blip r:embed="rId3"/>
          <a:stretch>
            <a:fillRect/>
          </a:stretch>
        </p:blipFill>
        <p:spPr>
          <a:xfrm>
            <a:off x="1143000" y="1752599"/>
            <a:ext cx="7035895" cy="4181475"/>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5073840" y="1905120"/>
              <a:ext cx="3378600" cy="4280040"/>
            </p14:xfrm>
          </p:contentPart>
        </mc:Choice>
        <mc:Fallback>
          <p:pic>
            <p:nvPicPr>
              <p:cNvPr id="3" name="Ink 2"/>
              <p:cNvPicPr/>
              <p:nvPr/>
            </p:nvPicPr>
            <p:blipFill>
              <a:blip r:embed="rId5"/>
              <a:stretch>
                <a:fillRect/>
              </a:stretch>
            </p:blipFill>
            <p:spPr>
              <a:xfrm>
                <a:off x="5064480" y="1895760"/>
                <a:ext cx="3397320" cy="4298760"/>
              </a:xfrm>
              <a:prstGeom prst="rect">
                <a:avLst/>
              </a:prstGeom>
            </p:spPr>
          </p:pic>
        </mc:Fallback>
      </mc:AlternateContent>
    </p:spTree>
    <p:extLst>
      <p:ext uri="{BB962C8B-B14F-4D97-AF65-F5344CB8AC3E}">
        <p14:creationId xmlns:p14="http://schemas.microsoft.com/office/powerpoint/2010/main" val="3479835868"/>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5">
            <a:extLst>
              <a:ext uri="{FF2B5EF4-FFF2-40B4-BE49-F238E27FC236}">
                <a16:creationId xmlns="" xmlns:a16="http://schemas.microsoft.com/office/drawing/2014/main" id="{4D6CE157-0C63-45E6-8487-D67222A8F8D2}"/>
              </a:ext>
            </a:extLst>
          </p:cNvPr>
          <p:cNvSpPr>
            <a:spLocks noGrp="1"/>
          </p:cNvSpPr>
          <p:nvPr>
            <p:ph type="title"/>
          </p:nvPr>
        </p:nvSpPr>
        <p:spPr>
          <a:xfrm>
            <a:off x="323850" y="533400"/>
            <a:ext cx="8458200" cy="1219199"/>
          </a:xfrm>
        </p:spPr>
        <p:txBody>
          <a:bodyPr/>
          <a:lstStyle/>
          <a:p>
            <a:pPr>
              <a:spcBef>
                <a:spcPct val="50000"/>
              </a:spcBef>
            </a:pPr>
            <a:r>
              <a:rPr lang="en-US" altLang="id-ID" sz="4000" dirty="0">
                <a:latin typeface="Arial" panose="020B0604020202020204" pitchFamily="34" charset="0"/>
                <a:cs typeface="Arial" panose="020B0604020202020204" pitchFamily="34" charset="0"/>
              </a:rPr>
              <a:t>CONTOH SKEMA GALAKSI</a:t>
            </a:r>
            <a:endParaRPr lang="id-ID" altLang="id-ID" sz="4000" i="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 xmlns:a16="http://schemas.microsoft.com/office/drawing/2014/main" id="{71E70EB9-547E-4B03-90C2-8DC5B8A763B0}"/>
              </a:ext>
            </a:extLst>
          </p:cNvPr>
          <p:cNvPicPr>
            <a:picLocks noChangeAspect="1"/>
          </p:cNvPicPr>
          <p:nvPr/>
        </p:nvPicPr>
        <p:blipFill>
          <a:blip r:embed="rId3"/>
          <a:stretch>
            <a:fillRect/>
          </a:stretch>
        </p:blipFill>
        <p:spPr>
          <a:xfrm>
            <a:off x="1524000" y="1752599"/>
            <a:ext cx="6553200" cy="4180894"/>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3079800" y="1689120"/>
              <a:ext cx="5080320" cy="3829320"/>
            </p14:xfrm>
          </p:contentPart>
        </mc:Choice>
        <mc:Fallback>
          <p:pic>
            <p:nvPicPr>
              <p:cNvPr id="2" name="Ink 1"/>
              <p:cNvPicPr/>
              <p:nvPr/>
            </p:nvPicPr>
            <p:blipFill>
              <a:blip r:embed="rId5"/>
              <a:stretch>
                <a:fillRect/>
              </a:stretch>
            </p:blipFill>
            <p:spPr>
              <a:xfrm>
                <a:off x="3070440" y="1679760"/>
                <a:ext cx="5099040" cy="3848040"/>
              </a:xfrm>
              <a:prstGeom prst="rect">
                <a:avLst/>
              </a:prstGeom>
            </p:spPr>
          </p:pic>
        </mc:Fallback>
      </mc:AlternateContent>
    </p:spTree>
    <p:extLst>
      <p:ext uri="{BB962C8B-B14F-4D97-AF65-F5344CB8AC3E}">
        <p14:creationId xmlns:p14="http://schemas.microsoft.com/office/powerpoint/2010/main" val="3659771377"/>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5">
            <a:extLst>
              <a:ext uri="{FF2B5EF4-FFF2-40B4-BE49-F238E27FC236}">
                <a16:creationId xmlns="" xmlns:a16="http://schemas.microsoft.com/office/drawing/2014/main" id="{4D6CE157-0C63-45E6-8487-D67222A8F8D2}"/>
              </a:ext>
            </a:extLst>
          </p:cNvPr>
          <p:cNvSpPr>
            <a:spLocks noGrp="1"/>
          </p:cNvSpPr>
          <p:nvPr>
            <p:ph type="title"/>
          </p:nvPr>
        </p:nvSpPr>
        <p:spPr>
          <a:xfrm>
            <a:off x="323850" y="533400"/>
            <a:ext cx="8458200" cy="1219199"/>
          </a:xfrm>
        </p:spPr>
        <p:txBody>
          <a:bodyPr/>
          <a:lstStyle/>
          <a:p>
            <a:pPr>
              <a:spcBef>
                <a:spcPct val="50000"/>
              </a:spcBef>
            </a:pPr>
            <a:r>
              <a:rPr lang="en-US" altLang="id-ID" sz="4000" dirty="0">
                <a:latin typeface="Arial" panose="020B0604020202020204" pitchFamily="34" charset="0"/>
                <a:cs typeface="Arial" panose="020B0604020202020204" pitchFamily="34" charset="0"/>
              </a:rPr>
              <a:t>CONTOH KUBUS DATA</a:t>
            </a:r>
            <a:endParaRPr lang="id-ID" altLang="id-ID" sz="400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 xmlns:a16="http://schemas.microsoft.com/office/drawing/2014/main" id="{1D3AC595-B849-47FC-91F3-214D45865B15}"/>
              </a:ext>
            </a:extLst>
          </p:cNvPr>
          <p:cNvPicPr>
            <a:picLocks noChangeAspect="1"/>
          </p:cNvPicPr>
          <p:nvPr/>
        </p:nvPicPr>
        <p:blipFill>
          <a:blip r:embed="rId3"/>
          <a:stretch>
            <a:fillRect/>
          </a:stretch>
        </p:blipFill>
        <p:spPr>
          <a:xfrm>
            <a:off x="1295400" y="1905000"/>
            <a:ext cx="6400800" cy="3989791"/>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2756160" y="3016080"/>
              <a:ext cx="360" cy="360"/>
            </p14:xfrm>
          </p:contentPart>
        </mc:Choice>
        <mc:Fallback>
          <p:pic>
            <p:nvPicPr>
              <p:cNvPr id="3" name="Ink 2"/>
              <p:cNvPicPr/>
              <p:nvPr/>
            </p:nvPicPr>
            <p:blipFill>
              <a:blip r:embed="rId5"/>
              <a:stretch>
                <a:fillRect/>
              </a:stretch>
            </p:blipFill>
            <p:spPr>
              <a:xfrm>
                <a:off x="2746800" y="3006720"/>
                <a:ext cx="19080" cy="19080"/>
              </a:xfrm>
              <a:prstGeom prst="rect">
                <a:avLst/>
              </a:prstGeom>
            </p:spPr>
          </p:pic>
        </mc:Fallback>
      </mc:AlternateContent>
    </p:spTree>
    <p:extLst>
      <p:ext uri="{BB962C8B-B14F-4D97-AF65-F5344CB8AC3E}">
        <p14:creationId xmlns:p14="http://schemas.microsoft.com/office/powerpoint/2010/main" val="3874769528"/>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5">
            <a:extLst>
              <a:ext uri="{FF2B5EF4-FFF2-40B4-BE49-F238E27FC236}">
                <a16:creationId xmlns="" xmlns:a16="http://schemas.microsoft.com/office/drawing/2014/main" id="{6A0AC7C9-C99C-48C9-B35A-6EF9396AB14B}"/>
              </a:ext>
            </a:extLst>
          </p:cNvPr>
          <p:cNvSpPr>
            <a:spLocks noGrp="1"/>
          </p:cNvSpPr>
          <p:nvPr>
            <p:ph type="title"/>
          </p:nvPr>
        </p:nvSpPr>
        <p:spPr>
          <a:xfrm>
            <a:off x="533400" y="685800"/>
            <a:ext cx="8229600" cy="685800"/>
          </a:xfrm>
        </p:spPr>
        <p:txBody>
          <a:bodyPr/>
          <a:lstStyle/>
          <a:p>
            <a:pPr>
              <a:spcBef>
                <a:spcPct val="50000"/>
              </a:spcBef>
            </a:pPr>
            <a:r>
              <a:rPr lang="en-US" altLang="id-ID" sz="3200" dirty="0">
                <a:latin typeface="Arial" panose="020B0604020202020204" pitchFamily="34" charset="0"/>
                <a:cs typeface="Arial" panose="020B0604020202020204" pitchFamily="34" charset="0"/>
              </a:rPr>
              <a:t>KEMAMPUAN AKHIR YANG DIHARAPKAN</a:t>
            </a:r>
          </a:p>
        </p:txBody>
      </p:sp>
      <p:sp>
        <p:nvSpPr>
          <p:cNvPr id="4100" name="Content Placeholder 5">
            <a:extLst>
              <a:ext uri="{FF2B5EF4-FFF2-40B4-BE49-F238E27FC236}">
                <a16:creationId xmlns="" xmlns:a16="http://schemas.microsoft.com/office/drawing/2014/main" id="{F6972F88-638D-473A-8000-4ED046E2E62B}"/>
              </a:ext>
            </a:extLst>
          </p:cNvPr>
          <p:cNvSpPr>
            <a:spLocks noGrp="1"/>
          </p:cNvSpPr>
          <p:nvPr>
            <p:ph idx="1"/>
          </p:nvPr>
        </p:nvSpPr>
        <p:spPr>
          <a:xfrm>
            <a:off x="533400" y="2057400"/>
            <a:ext cx="8229600" cy="4068763"/>
          </a:xfrm>
        </p:spPr>
        <p:txBody>
          <a:bodyPr/>
          <a:lstStyle/>
          <a:p>
            <a:pPr marL="0" indent="0" algn="just">
              <a:buNone/>
            </a:pPr>
            <a:endParaRPr lang="id-ID" altLang="id-ID" dirty="0">
              <a:latin typeface="Arial" panose="020B0604020202020204" pitchFamily="34" charset="0"/>
              <a:cs typeface="Arial" panose="020B0604020202020204" pitchFamily="34" charset="0"/>
            </a:endParaRPr>
          </a:p>
          <a:p>
            <a:pPr marL="0" indent="0">
              <a:buFont typeface="Arial" panose="020B0604020202020204" pitchFamily="34" charset="0"/>
              <a:buNone/>
            </a:pPr>
            <a:endParaRPr lang="id-ID" altLang="id-ID" sz="2200"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 xmlns:a16="http://schemas.microsoft.com/office/drawing/2014/main" id="{387762A1-FCB7-4AF5-BD6B-E29CF379E013}"/>
              </a:ext>
            </a:extLst>
          </p:cNvPr>
          <p:cNvSpPr/>
          <p:nvPr/>
        </p:nvSpPr>
        <p:spPr>
          <a:xfrm>
            <a:off x="533400" y="1828800"/>
            <a:ext cx="8001000" cy="830997"/>
          </a:xfrm>
          <a:prstGeom prst="rect">
            <a:avLst/>
          </a:prstGeom>
        </p:spPr>
        <p:txBody>
          <a:bodyPr wrap="square">
            <a:spAutoFit/>
          </a:bodyPr>
          <a:lstStyle/>
          <a:p>
            <a:pPr algn="just">
              <a:spcAft>
                <a:spcPts val="0"/>
              </a:spcAft>
              <a:tabLst>
                <a:tab pos="457200" algn="l"/>
              </a:tabLst>
            </a:pPr>
            <a:r>
              <a:rPr lang="en-US" sz="2400" dirty="0" err="1">
                <a:ea typeface="Times New Roman" panose="02020603050405020304" pitchFamily="18" charset="0"/>
                <a:cs typeface="Arial" panose="020B0604020202020204" pitchFamily="34" charset="0"/>
              </a:rPr>
              <a:t>Mahasiswa</a:t>
            </a:r>
            <a:r>
              <a:rPr lang="en-US" sz="2400" dirty="0">
                <a:ea typeface="Times New Roman" panose="02020603050405020304" pitchFamily="18" charset="0"/>
                <a:cs typeface="Arial" panose="020B0604020202020204" pitchFamily="34" charset="0"/>
              </a:rPr>
              <a:t> </a:t>
            </a:r>
            <a:r>
              <a:rPr lang="en-US" sz="2400" dirty="0" err="1">
                <a:ea typeface="Times New Roman" panose="02020603050405020304" pitchFamily="18" charset="0"/>
                <a:cs typeface="Arial" panose="020B0604020202020204" pitchFamily="34" charset="0"/>
              </a:rPr>
              <a:t>mampu</a:t>
            </a:r>
            <a:r>
              <a:rPr lang="en-US" sz="2400" dirty="0">
                <a:ea typeface="Times New Roman" panose="02020603050405020304" pitchFamily="18" charset="0"/>
                <a:cs typeface="Arial" panose="020B0604020202020204" pitchFamily="34" charset="0"/>
              </a:rPr>
              <a:t> </a:t>
            </a:r>
            <a:r>
              <a:rPr lang="en-US" sz="2400" dirty="0" err="1">
                <a:ea typeface="Times New Roman" panose="02020603050405020304" pitchFamily="18" charset="0"/>
                <a:cs typeface="Arial" panose="020B0604020202020204" pitchFamily="34" charset="0"/>
              </a:rPr>
              <a:t>menjelaskan</a:t>
            </a:r>
            <a:r>
              <a:rPr lang="en-US" sz="2400" dirty="0">
                <a:ea typeface="Times New Roman" panose="02020603050405020304" pitchFamily="18" charset="0"/>
                <a:cs typeface="Arial" panose="020B0604020202020204" pitchFamily="34" charset="0"/>
              </a:rPr>
              <a:t> </a:t>
            </a:r>
            <a:r>
              <a:rPr lang="en-US" sz="2400" dirty="0" err="1">
                <a:ea typeface="Times New Roman" panose="02020603050405020304" pitchFamily="18" charset="0"/>
                <a:cs typeface="Arial" panose="020B0604020202020204" pitchFamily="34" charset="0"/>
              </a:rPr>
              <a:t>konsep</a:t>
            </a:r>
            <a:r>
              <a:rPr lang="en-US" sz="2400" dirty="0">
                <a:ea typeface="Times New Roman" panose="02020603050405020304" pitchFamily="18" charset="0"/>
                <a:cs typeface="Arial" panose="020B0604020202020204" pitchFamily="34" charset="0"/>
              </a:rPr>
              <a:t> data warehouse </a:t>
            </a:r>
            <a:r>
              <a:rPr lang="en-US" sz="2400" dirty="0" err="1">
                <a:ea typeface="Times New Roman" panose="02020603050405020304" pitchFamily="18" charset="0"/>
                <a:cs typeface="Arial" panose="020B0604020202020204" pitchFamily="34" charset="0"/>
              </a:rPr>
              <a:t>dan</a:t>
            </a:r>
            <a:r>
              <a:rPr lang="en-US" sz="2400" dirty="0">
                <a:ea typeface="Times New Roman" panose="02020603050405020304" pitchFamily="18" charset="0"/>
                <a:cs typeface="Arial" panose="020B0604020202020204" pitchFamily="34" charset="0"/>
              </a:rPr>
              <a:t> OLAP  </a:t>
            </a:r>
            <a:endParaRPr lang="id-ID" sz="2400" dirty="0">
              <a:effectLst/>
              <a:ea typeface="Times New Roman" panose="02020603050405020304" pitchFamily="18" charset="0"/>
              <a:cs typeface="Arial" panose="020B0604020202020204" pitchFamily="34" charset="0"/>
            </a:endParaRPr>
          </a:p>
        </p:txBody>
      </p:sp>
      <p:pic>
        <p:nvPicPr>
          <p:cNvPr id="3" name="Picture 2" descr="https://www.bigdata.cam.ac.uk/images/g12.png/@@images/566a1269-d82b-484f-ae92-8c731b0db2ea.png">
            <a:extLst>
              <a:ext uri="{FF2B5EF4-FFF2-40B4-BE49-F238E27FC236}">
                <a16:creationId xmlns="" xmlns:a16="http://schemas.microsoft.com/office/drawing/2014/main" id="{C75F8F66-B566-4593-95DD-B6E52C4D1A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851054"/>
            <a:ext cx="6019799" cy="29998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9F5DF239-944E-4B69-AB15-AB50116C0852}"/>
              </a:ext>
            </a:extLst>
          </p:cNvPr>
          <p:cNvSpPr txBox="1"/>
          <p:nvPr/>
        </p:nvSpPr>
        <p:spPr>
          <a:xfrm>
            <a:off x="4714876" y="5757687"/>
            <a:ext cx="4429124" cy="461665"/>
          </a:xfrm>
          <a:prstGeom prst="rect">
            <a:avLst/>
          </a:prstGeom>
          <a:noFill/>
        </p:spPr>
        <p:txBody>
          <a:bodyPr wrap="square" rtlCol="0">
            <a:spAutoFit/>
          </a:bodyPr>
          <a:lstStyle/>
          <a:p>
            <a:r>
              <a:rPr lang="id-ID" sz="1200" dirty="0"/>
              <a:t>https://www.bigdata.cam.ac.uk/images/g12.png/@@images/566a1269-d82b-484f-ae92-8c731b0db2ea.png</a:t>
            </a:r>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5">
            <a:extLst>
              <a:ext uri="{FF2B5EF4-FFF2-40B4-BE49-F238E27FC236}">
                <a16:creationId xmlns="" xmlns:a16="http://schemas.microsoft.com/office/drawing/2014/main" id="{4D6CE157-0C63-45E6-8487-D67222A8F8D2}"/>
              </a:ext>
            </a:extLst>
          </p:cNvPr>
          <p:cNvSpPr>
            <a:spLocks noGrp="1"/>
          </p:cNvSpPr>
          <p:nvPr>
            <p:ph type="title"/>
          </p:nvPr>
        </p:nvSpPr>
        <p:spPr>
          <a:xfrm>
            <a:off x="381000" y="1447800"/>
            <a:ext cx="8401050" cy="304799"/>
          </a:xfrm>
        </p:spPr>
        <p:txBody>
          <a:bodyPr/>
          <a:lstStyle/>
          <a:p>
            <a:pPr>
              <a:spcBef>
                <a:spcPct val="50000"/>
              </a:spcBef>
            </a:pPr>
            <a:r>
              <a:rPr lang="en-US" b="1" dirty="0"/>
              <a:t>Cuboid yang </a:t>
            </a:r>
            <a:r>
              <a:rPr lang="en-US" b="1" dirty="0" err="1"/>
              <a:t>terkait</a:t>
            </a:r>
            <a:r>
              <a:rPr lang="en-US" b="1" dirty="0"/>
              <a:t> </a:t>
            </a:r>
            <a:r>
              <a:rPr lang="en-US" b="1" dirty="0" err="1"/>
              <a:t>dengan</a:t>
            </a:r>
            <a:r>
              <a:rPr lang="en-US" b="1" dirty="0"/>
              <a:t/>
            </a:r>
            <a:br>
              <a:rPr lang="en-US" b="1" dirty="0"/>
            </a:br>
            <a:r>
              <a:rPr lang="en-US" b="1" dirty="0" err="1"/>
              <a:t>kubus</a:t>
            </a:r>
            <a:r>
              <a:rPr lang="en-US" b="1" dirty="0"/>
              <a:t/>
            </a:r>
            <a:br>
              <a:rPr lang="en-US" b="1" dirty="0"/>
            </a:br>
            <a:endParaRPr lang="id-ID" altLang="id-ID" sz="4000" i="1"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 xmlns:a16="http://schemas.microsoft.com/office/drawing/2014/main" id="{71FA31C2-114D-4B9A-A04D-1466651F7FBA}"/>
              </a:ext>
            </a:extLst>
          </p:cNvPr>
          <p:cNvPicPr>
            <a:picLocks noChangeAspect="1"/>
          </p:cNvPicPr>
          <p:nvPr/>
        </p:nvPicPr>
        <p:blipFill>
          <a:blip r:embed="rId3"/>
          <a:stretch>
            <a:fillRect/>
          </a:stretch>
        </p:blipFill>
        <p:spPr>
          <a:xfrm>
            <a:off x="1124624" y="2133600"/>
            <a:ext cx="6913801" cy="3505200"/>
          </a:xfrm>
          <a:prstGeom prst="rect">
            <a:avLst/>
          </a:prstGeom>
        </p:spPr>
      </p:pic>
    </p:spTree>
    <p:extLst>
      <p:ext uri="{BB962C8B-B14F-4D97-AF65-F5344CB8AC3E}">
        <p14:creationId xmlns:p14="http://schemas.microsoft.com/office/powerpoint/2010/main" val="3532062606"/>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5">
            <a:extLst>
              <a:ext uri="{FF2B5EF4-FFF2-40B4-BE49-F238E27FC236}">
                <a16:creationId xmlns="" xmlns:a16="http://schemas.microsoft.com/office/drawing/2014/main" id="{4D6CE157-0C63-45E6-8487-D67222A8F8D2}"/>
              </a:ext>
            </a:extLst>
          </p:cNvPr>
          <p:cNvSpPr>
            <a:spLocks noGrp="1"/>
          </p:cNvSpPr>
          <p:nvPr>
            <p:ph type="title"/>
          </p:nvPr>
        </p:nvSpPr>
        <p:spPr>
          <a:xfrm>
            <a:off x="323850" y="533400"/>
            <a:ext cx="8458200" cy="1219199"/>
          </a:xfrm>
        </p:spPr>
        <p:txBody>
          <a:bodyPr/>
          <a:lstStyle/>
          <a:p>
            <a:pPr>
              <a:spcBef>
                <a:spcPct val="50000"/>
              </a:spcBef>
            </a:pPr>
            <a:r>
              <a:rPr lang="en-US" altLang="id-ID" sz="4000" dirty="0">
                <a:latin typeface="Arial" panose="020B0604020202020204" pitchFamily="34" charset="0"/>
                <a:cs typeface="Arial" panose="020B0604020202020204" pitchFamily="34" charset="0"/>
              </a:rPr>
              <a:t>OPERASI- OPERASI OLAP</a:t>
            </a:r>
            <a:endParaRPr lang="id-ID" altLang="id-ID" sz="40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 xmlns:a16="http://schemas.microsoft.com/office/drawing/2014/main" id="{0C4B5E7F-C997-46B8-B239-19C20495BADD}"/>
              </a:ext>
            </a:extLst>
          </p:cNvPr>
          <p:cNvSpPr txBox="1"/>
          <p:nvPr/>
        </p:nvSpPr>
        <p:spPr>
          <a:xfrm>
            <a:off x="609600" y="1905000"/>
            <a:ext cx="7772400" cy="1938992"/>
          </a:xfrm>
          <a:prstGeom prst="rect">
            <a:avLst/>
          </a:prstGeom>
          <a:noFill/>
        </p:spPr>
        <p:txBody>
          <a:bodyPr wrap="square" rtlCol="0">
            <a:spAutoFit/>
          </a:bodyPr>
          <a:lstStyle/>
          <a:p>
            <a:pPr marL="285750" indent="-285750">
              <a:buFont typeface="Wingdings" panose="05000000000000000000" pitchFamily="2" charset="2"/>
              <a:buChar char="v"/>
            </a:pPr>
            <a:r>
              <a:rPr lang="id-ID" sz="2000" b="1" i="1" dirty="0"/>
              <a:t>Slicing</a:t>
            </a:r>
            <a:r>
              <a:rPr lang="id-ID" sz="2000" b="1" dirty="0"/>
              <a:t> </a:t>
            </a:r>
            <a:r>
              <a:rPr lang="id-ID" sz="2000" dirty="0"/>
              <a:t>adalah seleksi sekumpulan sel dari seluruh array</a:t>
            </a:r>
            <a:br>
              <a:rPr lang="id-ID" sz="2000" dirty="0"/>
            </a:br>
            <a:r>
              <a:rPr lang="id-ID" sz="2000" dirty="0"/>
              <a:t>multidimensi dengan menetapkan nilai spesifik untuk satu</a:t>
            </a:r>
            <a:br>
              <a:rPr lang="id-ID" sz="2000" dirty="0"/>
            </a:br>
            <a:r>
              <a:rPr lang="id-ID" sz="2000" dirty="0"/>
              <a:t>atau lebih dimensi </a:t>
            </a:r>
            <a:endParaRPr lang="en-US" sz="2000" dirty="0"/>
          </a:p>
          <a:p>
            <a:endParaRPr lang="en-US" sz="2000" dirty="0"/>
          </a:p>
          <a:p>
            <a:endParaRPr lang="en-US" sz="2000" dirty="0"/>
          </a:p>
          <a:p>
            <a:endParaRPr lang="en-US" sz="2000" dirty="0"/>
          </a:p>
        </p:txBody>
      </p:sp>
      <p:pic>
        <p:nvPicPr>
          <p:cNvPr id="4" name="Picture 3">
            <a:extLst>
              <a:ext uri="{FF2B5EF4-FFF2-40B4-BE49-F238E27FC236}">
                <a16:creationId xmlns="" xmlns:a16="http://schemas.microsoft.com/office/drawing/2014/main" id="{3ACB47B8-6CED-40CB-A7A0-2D6676B01B7D}"/>
              </a:ext>
            </a:extLst>
          </p:cNvPr>
          <p:cNvPicPr>
            <a:picLocks noChangeAspect="1"/>
          </p:cNvPicPr>
          <p:nvPr/>
        </p:nvPicPr>
        <p:blipFill>
          <a:blip r:embed="rId3"/>
          <a:stretch>
            <a:fillRect/>
          </a:stretch>
        </p:blipFill>
        <p:spPr>
          <a:xfrm>
            <a:off x="2057400" y="2971800"/>
            <a:ext cx="5257800" cy="3106443"/>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3956040" y="3575160"/>
              <a:ext cx="2508840" cy="1200240"/>
            </p14:xfrm>
          </p:contentPart>
        </mc:Choice>
        <mc:Fallback>
          <p:pic>
            <p:nvPicPr>
              <p:cNvPr id="2" name="Ink 1"/>
              <p:cNvPicPr/>
              <p:nvPr/>
            </p:nvPicPr>
            <p:blipFill>
              <a:blip r:embed="rId5"/>
              <a:stretch>
                <a:fillRect/>
              </a:stretch>
            </p:blipFill>
            <p:spPr>
              <a:xfrm>
                <a:off x="3946680" y="3565800"/>
                <a:ext cx="2527560" cy="1218960"/>
              </a:xfrm>
              <a:prstGeom prst="rect">
                <a:avLst/>
              </a:prstGeom>
            </p:spPr>
          </p:pic>
        </mc:Fallback>
      </mc:AlternateContent>
    </p:spTree>
    <p:extLst>
      <p:ext uri="{BB962C8B-B14F-4D97-AF65-F5344CB8AC3E}">
        <p14:creationId xmlns:p14="http://schemas.microsoft.com/office/powerpoint/2010/main" val="2739565657"/>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5">
            <a:extLst>
              <a:ext uri="{FF2B5EF4-FFF2-40B4-BE49-F238E27FC236}">
                <a16:creationId xmlns="" xmlns:a16="http://schemas.microsoft.com/office/drawing/2014/main" id="{4D6CE157-0C63-45E6-8487-D67222A8F8D2}"/>
              </a:ext>
            </a:extLst>
          </p:cNvPr>
          <p:cNvSpPr>
            <a:spLocks noGrp="1"/>
          </p:cNvSpPr>
          <p:nvPr>
            <p:ph type="title"/>
          </p:nvPr>
        </p:nvSpPr>
        <p:spPr>
          <a:xfrm>
            <a:off x="323850" y="533400"/>
            <a:ext cx="8458200" cy="1219199"/>
          </a:xfrm>
        </p:spPr>
        <p:txBody>
          <a:bodyPr/>
          <a:lstStyle/>
          <a:p>
            <a:pPr>
              <a:spcBef>
                <a:spcPct val="50000"/>
              </a:spcBef>
            </a:pPr>
            <a:r>
              <a:rPr lang="en-US" altLang="id-ID" sz="4000" dirty="0">
                <a:latin typeface="Arial" panose="020B0604020202020204" pitchFamily="34" charset="0"/>
                <a:cs typeface="Arial" panose="020B0604020202020204" pitchFamily="34" charset="0"/>
              </a:rPr>
              <a:t>OPERASI- OPERASI OLAP</a:t>
            </a:r>
            <a:endParaRPr lang="id-ID" altLang="id-ID" sz="4000" i="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 xmlns:a16="http://schemas.microsoft.com/office/drawing/2014/main" id="{E4F0B9F6-0773-4BE2-91EA-1D6FE7856F99}"/>
              </a:ext>
            </a:extLst>
          </p:cNvPr>
          <p:cNvSpPr txBox="1"/>
          <p:nvPr/>
        </p:nvSpPr>
        <p:spPr>
          <a:xfrm>
            <a:off x="552450" y="1960234"/>
            <a:ext cx="8058150" cy="1600438"/>
          </a:xfrm>
          <a:prstGeom prst="rect">
            <a:avLst/>
          </a:prstGeom>
          <a:noFill/>
        </p:spPr>
        <p:txBody>
          <a:bodyPr wrap="square" rtlCol="0">
            <a:spAutoFit/>
          </a:bodyPr>
          <a:lstStyle/>
          <a:p>
            <a:pPr marL="285750" indent="-285750" algn="just">
              <a:buFont typeface="Wingdings" panose="05000000000000000000" pitchFamily="2" charset="2"/>
              <a:buChar char="v"/>
            </a:pPr>
            <a:r>
              <a:rPr lang="id-ID" sz="2000" b="1" i="1" dirty="0"/>
              <a:t>Dicing</a:t>
            </a:r>
            <a:r>
              <a:rPr lang="id-ID" sz="2000" b="1" dirty="0"/>
              <a:t> </a:t>
            </a:r>
            <a:r>
              <a:rPr lang="id-ID" sz="2000" dirty="0"/>
              <a:t>melibatkan proses seleksi dari subset sel dengan</a:t>
            </a:r>
            <a:br>
              <a:rPr lang="id-ID" sz="2000" dirty="0"/>
            </a:br>
            <a:r>
              <a:rPr lang="id-ID" sz="2000" dirty="0"/>
              <a:t>menetapkan</a:t>
            </a:r>
            <a:r>
              <a:rPr lang="en-US" sz="2000" dirty="0"/>
              <a:t> </a:t>
            </a:r>
            <a:r>
              <a:rPr lang="id-ID" sz="2000" dirty="0"/>
              <a:t>interval nilai atribut </a:t>
            </a:r>
            <a:br>
              <a:rPr lang="id-ID" sz="2000" dirty="0"/>
            </a:br>
            <a:r>
              <a:rPr lang="id-ID" sz="2000" dirty="0"/>
              <a:t/>
            </a:r>
            <a:br>
              <a:rPr lang="id-ID" sz="2000" dirty="0"/>
            </a:br>
            <a:endParaRPr lang="id-ID" sz="2000" dirty="0"/>
          </a:p>
          <a:p>
            <a:endParaRPr lang="id-ID" dirty="0"/>
          </a:p>
        </p:txBody>
      </p:sp>
      <p:pic>
        <p:nvPicPr>
          <p:cNvPr id="3" name="Picture 2">
            <a:extLst>
              <a:ext uri="{FF2B5EF4-FFF2-40B4-BE49-F238E27FC236}">
                <a16:creationId xmlns="" xmlns:a16="http://schemas.microsoft.com/office/drawing/2014/main" id="{5B8D9DB6-ACCD-4DA4-93A5-0E838E5A4DBE}"/>
              </a:ext>
            </a:extLst>
          </p:cNvPr>
          <p:cNvPicPr>
            <a:picLocks noChangeAspect="1"/>
          </p:cNvPicPr>
          <p:nvPr/>
        </p:nvPicPr>
        <p:blipFill>
          <a:blip r:embed="rId3"/>
          <a:stretch>
            <a:fillRect/>
          </a:stretch>
        </p:blipFill>
        <p:spPr>
          <a:xfrm>
            <a:off x="2209800" y="2760453"/>
            <a:ext cx="5410200" cy="3326195"/>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882720" y="2311560"/>
              <a:ext cx="457560" cy="19080"/>
            </p14:xfrm>
          </p:contentPart>
        </mc:Choice>
        <mc:Fallback>
          <p:pic>
            <p:nvPicPr>
              <p:cNvPr id="4" name="Ink 3"/>
              <p:cNvPicPr/>
              <p:nvPr/>
            </p:nvPicPr>
            <p:blipFill>
              <a:blip r:embed="rId5"/>
              <a:stretch>
                <a:fillRect/>
              </a:stretch>
            </p:blipFill>
            <p:spPr>
              <a:xfrm>
                <a:off x="873360" y="2302200"/>
                <a:ext cx="476280" cy="37800"/>
              </a:xfrm>
              <a:prstGeom prst="rect">
                <a:avLst/>
              </a:prstGeom>
            </p:spPr>
          </p:pic>
        </mc:Fallback>
      </mc:AlternateContent>
    </p:spTree>
    <p:extLst>
      <p:ext uri="{BB962C8B-B14F-4D97-AF65-F5344CB8AC3E}">
        <p14:creationId xmlns:p14="http://schemas.microsoft.com/office/powerpoint/2010/main" val="1900119520"/>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5">
            <a:extLst>
              <a:ext uri="{FF2B5EF4-FFF2-40B4-BE49-F238E27FC236}">
                <a16:creationId xmlns="" xmlns:a16="http://schemas.microsoft.com/office/drawing/2014/main" id="{4D6CE157-0C63-45E6-8487-D67222A8F8D2}"/>
              </a:ext>
            </a:extLst>
          </p:cNvPr>
          <p:cNvSpPr>
            <a:spLocks noGrp="1"/>
          </p:cNvSpPr>
          <p:nvPr>
            <p:ph type="title"/>
          </p:nvPr>
        </p:nvSpPr>
        <p:spPr>
          <a:xfrm>
            <a:off x="323850" y="533400"/>
            <a:ext cx="8458200" cy="1219199"/>
          </a:xfrm>
        </p:spPr>
        <p:txBody>
          <a:bodyPr/>
          <a:lstStyle/>
          <a:p>
            <a:pPr>
              <a:spcBef>
                <a:spcPct val="50000"/>
              </a:spcBef>
            </a:pPr>
            <a:r>
              <a:rPr lang="en-US" altLang="id-ID" sz="4000" dirty="0">
                <a:latin typeface="Arial" panose="020B0604020202020204" pitchFamily="34" charset="0"/>
                <a:cs typeface="Arial" panose="020B0604020202020204" pitchFamily="34" charset="0"/>
              </a:rPr>
              <a:t>OPERASI- OPERASI OLAP</a:t>
            </a:r>
            <a:endParaRPr lang="id-ID" altLang="id-ID" sz="4000" i="1"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 xmlns:a16="http://schemas.microsoft.com/office/drawing/2014/main" id="{BE1DE2E5-D768-46B8-BF90-92158B2B3213}"/>
              </a:ext>
            </a:extLst>
          </p:cNvPr>
          <p:cNvSpPr/>
          <p:nvPr/>
        </p:nvSpPr>
        <p:spPr>
          <a:xfrm>
            <a:off x="329600" y="1752599"/>
            <a:ext cx="8452450" cy="1323439"/>
          </a:xfrm>
          <a:prstGeom prst="rect">
            <a:avLst/>
          </a:prstGeom>
        </p:spPr>
        <p:txBody>
          <a:bodyPr wrap="square">
            <a:spAutoFit/>
          </a:bodyPr>
          <a:lstStyle/>
          <a:p>
            <a:pPr marL="285750" indent="-285750" algn="just">
              <a:buFont typeface="Wingdings" panose="05000000000000000000" pitchFamily="2" charset="2"/>
              <a:buChar char="v"/>
            </a:pPr>
            <a:r>
              <a:rPr lang="en-US" sz="2000" b="1" i="1" dirty="0"/>
              <a:t>Role up </a:t>
            </a:r>
            <a:r>
              <a:rPr lang="en-US" sz="2000" dirty="0" err="1"/>
              <a:t>adalah</a:t>
            </a:r>
            <a:r>
              <a:rPr lang="en-US" sz="2000" dirty="0"/>
              <a:t> </a:t>
            </a:r>
            <a:r>
              <a:rPr lang="en-US" sz="2000" dirty="0" err="1"/>
              <a:t>mengumpulkan</a:t>
            </a:r>
            <a:r>
              <a:rPr lang="en-US" sz="2000" dirty="0"/>
              <a:t> data-data yang </a:t>
            </a:r>
            <a:r>
              <a:rPr lang="en-US" sz="2000" dirty="0" err="1"/>
              <a:t>cakupannya</a:t>
            </a:r>
            <a:r>
              <a:rPr lang="en-US" sz="2000" dirty="0"/>
              <a:t> </a:t>
            </a:r>
            <a:r>
              <a:rPr lang="en-US" sz="2000" dirty="0" err="1"/>
              <a:t>kecil</a:t>
            </a:r>
            <a:r>
              <a:rPr lang="en-US" sz="2000" dirty="0"/>
              <a:t> </a:t>
            </a:r>
            <a:r>
              <a:rPr lang="en-US" sz="2000" dirty="0" err="1"/>
              <a:t>hingga</a:t>
            </a:r>
            <a:r>
              <a:rPr lang="en-US" sz="2000" dirty="0"/>
              <a:t> </a:t>
            </a:r>
            <a:r>
              <a:rPr lang="en-US" sz="2000" dirty="0" err="1"/>
              <a:t>menjadi</a:t>
            </a:r>
            <a:r>
              <a:rPr lang="en-US" sz="2000" dirty="0"/>
              <a:t> </a:t>
            </a:r>
            <a:r>
              <a:rPr lang="en-US" sz="2000" dirty="0" err="1"/>
              <a:t>besar</a:t>
            </a:r>
            <a:r>
              <a:rPr lang="en-US" sz="2000" dirty="0"/>
              <a:t>. </a:t>
            </a:r>
            <a:r>
              <a:rPr lang="en-US" sz="2000" dirty="0" err="1"/>
              <a:t>Contoh</a:t>
            </a:r>
            <a:r>
              <a:rPr lang="en-US" sz="2000" dirty="0"/>
              <a:t>: </a:t>
            </a:r>
            <a:r>
              <a:rPr lang="en-US" sz="2000" dirty="0" err="1"/>
              <a:t>Untuk</a:t>
            </a:r>
            <a:r>
              <a:rPr lang="en-US" sz="2000" dirty="0"/>
              <a:t> data </a:t>
            </a:r>
            <a:r>
              <a:rPr lang="en-US" sz="2000" dirty="0" err="1"/>
              <a:t>penjualan</a:t>
            </a:r>
            <a:r>
              <a:rPr lang="en-US" sz="2000" dirty="0"/>
              <a:t>, </a:t>
            </a:r>
            <a:r>
              <a:rPr lang="en-US" sz="2000" dirty="0" err="1"/>
              <a:t>kita</a:t>
            </a:r>
            <a:r>
              <a:rPr lang="en-US" sz="2000" dirty="0"/>
              <a:t> </a:t>
            </a:r>
            <a:r>
              <a:rPr lang="en-US" sz="2000" dirty="0" err="1"/>
              <a:t>dapat</a:t>
            </a:r>
            <a:r>
              <a:rPr lang="en-US" sz="2000" dirty="0"/>
              <a:t> </a:t>
            </a:r>
            <a:r>
              <a:rPr lang="en-US" sz="2000" dirty="0" err="1"/>
              <a:t>mengumpulkan</a:t>
            </a:r>
            <a:r>
              <a:rPr lang="en-US" sz="2000" dirty="0"/>
              <a:t> data </a:t>
            </a:r>
            <a:r>
              <a:rPr lang="en-US" sz="2000" dirty="0" err="1"/>
              <a:t>penjualan</a:t>
            </a:r>
            <a:r>
              <a:rPr lang="en-US" sz="2000" dirty="0"/>
              <a:t> </a:t>
            </a:r>
            <a:r>
              <a:rPr lang="en-US" sz="2000" dirty="0" err="1"/>
              <a:t>dari</a:t>
            </a:r>
            <a:r>
              <a:rPr lang="en-US" sz="2000" dirty="0"/>
              <a:t> </a:t>
            </a:r>
            <a:r>
              <a:rPr lang="en-US" sz="2000" dirty="0" err="1"/>
              <a:t>seluruh</a:t>
            </a:r>
            <a:r>
              <a:rPr lang="en-US" sz="2000" dirty="0"/>
              <a:t> </a:t>
            </a:r>
            <a:r>
              <a:rPr lang="en-US" sz="2000" dirty="0" err="1"/>
              <a:t>tanggal</a:t>
            </a:r>
            <a:r>
              <a:rPr lang="en-US" sz="2000" dirty="0"/>
              <a:t> (</a:t>
            </a:r>
            <a:r>
              <a:rPr lang="en-US" sz="2000" dirty="0" err="1"/>
              <a:t>harian</a:t>
            </a:r>
            <a:r>
              <a:rPr lang="en-US" sz="2000" dirty="0"/>
              <a:t>) </a:t>
            </a:r>
            <a:r>
              <a:rPr lang="en-US" sz="2000" dirty="0" err="1"/>
              <a:t>dalam</a:t>
            </a:r>
            <a:r>
              <a:rPr lang="en-US" sz="2000" dirty="0"/>
              <a:t> </a:t>
            </a:r>
            <a:r>
              <a:rPr lang="en-US" sz="2000" dirty="0" err="1"/>
              <a:t>satu</a:t>
            </a:r>
            <a:r>
              <a:rPr lang="en-US" sz="2000" dirty="0"/>
              <a:t> </a:t>
            </a:r>
            <a:r>
              <a:rPr lang="en-US" sz="2000" dirty="0" err="1"/>
              <a:t>bulan</a:t>
            </a:r>
            <a:r>
              <a:rPr lang="en-US" sz="2000" dirty="0"/>
              <a:t>.</a:t>
            </a:r>
            <a:endParaRPr lang="id-ID" sz="2000" b="1" i="1" dirty="0"/>
          </a:p>
        </p:txBody>
      </p:sp>
      <p:pic>
        <p:nvPicPr>
          <p:cNvPr id="3" name="Picture 2">
            <a:extLst>
              <a:ext uri="{FF2B5EF4-FFF2-40B4-BE49-F238E27FC236}">
                <a16:creationId xmlns="" xmlns:a16="http://schemas.microsoft.com/office/drawing/2014/main" id="{2C8ABA3B-5BFC-4632-A4FB-DD72AFE6EF75}"/>
              </a:ext>
            </a:extLst>
          </p:cNvPr>
          <p:cNvPicPr>
            <a:picLocks noChangeAspect="1"/>
          </p:cNvPicPr>
          <p:nvPr/>
        </p:nvPicPr>
        <p:blipFill>
          <a:blip r:embed="rId3"/>
          <a:stretch>
            <a:fillRect/>
          </a:stretch>
        </p:blipFill>
        <p:spPr>
          <a:xfrm>
            <a:off x="2286001" y="3076038"/>
            <a:ext cx="4521700" cy="2830585"/>
          </a:xfrm>
          <a:prstGeom prst="rect">
            <a:avLst/>
          </a:prstGeom>
        </p:spPr>
      </p:pic>
    </p:spTree>
    <p:extLst>
      <p:ext uri="{BB962C8B-B14F-4D97-AF65-F5344CB8AC3E}">
        <p14:creationId xmlns:p14="http://schemas.microsoft.com/office/powerpoint/2010/main" val="217279053"/>
      </p:ext>
    </p:extLst>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5">
            <a:extLst>
              <a:ext uri="{FF2B5EF4-FFF2-40B4-BE49-F238E27FC236}">
                <a16:creationId xmlns="" xmlns:a16="http://schemas.microsoft.com/office/drawing/2014/main" id="{4D6CE157-0C63-45E6-8487-D67222A8F8D2}"/>
              </a:ext>
            </a:extLst>
          </p:cNvPr>
          <p:cNvSpPr>
            <a:spLocks noGrp="1"/>
          </p:cNvSpPr>
          <p:nvPr>
            <p:ph type="title"/>
          </p:nvPr>
        </p:nvSpPr>
        <p:spPr>
          <a:xfrm>
            <a:off x="323850" y="533400"/>
            <a:ext cx="8458200" cy="1219199"/>
          </a:xfrm>
        </p:spPr>
        <p:txBody>
          <a:bodyPr/>
          <a:lstStyle/>
          <a:p>
            <a:pPr>
              <a:spcBef>
                <a:spcPct val="50000"/>
              </a:spcBef>
            </a:pPr>
            <a:r>
              <a:rPr lang="en-US" altLang="id-ID" sz="4000" dirty="0">
                <a:latin typeface="Arial" panose="020B0604020202020204" pitchFamily="34" charset="0"/>
                <a:cs typeface="Arial" panose="020B0604020202020204" pitchFamily="34" charset="0"/>
              </a:rPr>
              <a:t>OPERASI- OPERASI OLAP</a:t>
            </a:r>
            <a:endParaRPr lang="id-ID" altLang="id-ID" sz="4000" i="1"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 xmlns:a16="http://schemas.microsoft.com/office/drawing/2014/main" id="{84ADE5FD-78A9-4838-865C-CA82B01D3067}"/>
              </a:ext>
            </a:extLst>
          </p:cNvPr>
          <p:cNvSpPr/>
          <p:nvPr/>
        </p:nvSpPr>
        <p:spPr>
          <a:xfrm>
            <a:off x="323850" y="1752599"/>
            <a:ext cx="8458200" cy="1323439"/>
          </a:xfrm>
          <a:prstGeom prst="rect">
            <a:avLst/>
          </a:prstGeom>
        </p:spPr>
        <p:txBody>
          <a:bodyPr wrap="square">
            <a:spAutoFit/>
          </a:bodyPr>
          <a:lstStyle/>
          <a:p>
            <a:pPr marL="285750" indent="-285750" algn="just">
              <a:buFont typeface="Wingdings" panose="05000000000000000000" pitchFamily="2" charset="2"/>
              <a:buChar char="v"/>
            </a:pPr>
            <a:r>
              <a:rPr lang="en-US" sz="2000" b="1" i="1" dirty="0"/>
              <a:t>Drill down </a:t>
            </a:r>
            <a:r>
              <a:rPr lang="en-US" sz="2000" dirty="0" err="1"/>
              <a:t>adalah</a:t>
            </a:r>
            <a:r>
              <a:rPr lang="en-US" sz="2000" dirty="0"/>
              <a:t> </a:t>
            </a:r>
            <a:r>
              <a:rPr lang="en-US" sz="2000" dirty="0" err="1"/>
              <a:t>membagi</a:t>
            </a:r>
            <a:r>
              <a:rPr lang="en-US" sz="2000" dirty="0"/>
              <a:t> data yang </a:t>
            </a:r>
            <a:r>
              <a:rPr lang="en-US" sz="2000" dirty="0" err="1"/>
              <a:t>cakupannya</a:t>
            </a:r>
            <a:r>
              <a:rPr lang="en-US" sz="2000" dirty="0"/>
              <a:t> </a:t>
            </a:r>
            <a:r>
              <a:rPr lang="en-US" sz="2000" dirty="0" err="1"/>
              <a:t>besar</a:t>
            </a:r>
            <a:r>
              <a:rPr lang="en-US" sz="2000" dirty="0"/>
              <a:t> </a:t>
            </a:r>
            <a:r>
              <a:rPr lang="en-US" sz="2000" dirty="0" err="1"/>
              <a:t>menjadi</a:t>
            </a:r>
            <a:r>
              <a:rPr lang="en-US" sz="2000" dirty="0"/>
              <a:t> </a:t>
            </a:r>
            <a:r>
              <a:rPr lang="en-US" sz="2000" dirty="0" err="1"/>
              <a:t>lebih</a:t>
            </a:r>
            <a:r>
              <a:rPr lang="en-US" sz="2000" dirty="0"/>
              <a:t> </a:t>
            </a:r>
            <a:r>
              <a:rPr lang="en-US" sz="2000" dirty="0" err="1"/>
              <a:t>kecil</a:t>
            </a:r>
            <a:r>
              <a:rPr lang="en-US" sz="2000" dirty="0"/>
              <a:t>. </a:t>
            </a:r>
            <a:r>
              <a:rPr lang="en-US" sz="2000" dirty="0" err="1"/>
              <a:t>Contoh</a:t>
            </a:r>
            <a:r>
              <a:rPr lang="en-US" sz="2000" dirty="0"/>
              <a:t>: </a:t>
            </a:r>
            <a:r>
              <a:rPr lang="en-US" sz="2000" dirty="0" err="1"/>
              <a:t>Untuk</a:t>
            </a:r>
            <a:r>
              <a:rPr lang="en-US" sz="2000" dirty="0"/>
              <a:t> data </a:t>
            </a:r>
            <a:r>
              <a:rPr lang="en-US" sz="2000" dirty="0" err="1"/>
              <a:t>penjualan</a:t>
            </a:r>
            <a:r>
              <a:rPr lang="en-US" sz="2000" dirty="0"/>
              <a:t>, </a:t>
            </a:r>
            <a:r>
              <a:rPr lang="id-ID" sz="2000" dirty="0"/>
              <a:t>kita dapat membagi total data penjualan bulanan</a:t>
            </a:r>
            <a:r>
              <a:rPr lang="en-US" sz="2000" dirty="0"/>
              <a:t> </a:t>
            </a:r>
            <a:r>
              <a:rPr lang="id-ID" sz="2000" dirty="0"/>
              <a:t>(drill-down) ke dalam total penjualan harian</a:t>
            </a:r>
            <a:r>
              <a:rPr lang="en-US" sz="2000" dirty="0"/>
              <a:t>.</a:t>
            </a:r>
            <a:r>
              <a:rPr lang="id-ID" sz="2000" dirty="0"/>
              <a:t> </a:t>
            </a:r>
            <a:br>
              <a:rPr lang="id-ID" sz="2000" dirty="0"/>
            </a:br>
            <a:endParaRPr lang="id-ID" sz="2000" b="1" i="1" dirty="0"/>
          </a:p>
        </p:txBody>
      </p:sp>
      <p:pic>
        <p:nvPicPr>
          <p:cNvPr id="3" name="Picture 2">
            <a:extLst>
              <a:ext uri="{FF2B5EF4-FFF2-40B4-BE49-F238E27FC236}">
                <a16:creationId xmlns="" xmlns:a16="http://schemas.microsoft.com/office/drawing/2014/main" id="{A54DA0AA-D577-41D6-867E-985246C98CDC}"/>
              </a:ext>
            </a:extLst>
          </p:cNvPr>
          <p:cNvPicPr>
            <a:picLocks noChangeAspect="1"/>
          </p:cNvPicPr>
          <p:nvPr/>
        </p:nvPicPr>
        <p:blipFill>
          <a:blip r:embed="rId3"/>
          <a:stretch>
            <a:fillRect/>
          </a:stretch>
        </p:blipFill>
        <p:spPr>
          <a:xfrm>
            <a:off x="2133600" y="2990869"/>
            <a:ext cx="4648200" cy="3018757"/>
          </a:xfrm>
          <a:prstGeom prst="rect">
            <a:avLst/>
          </a:prstGeom>
        </p:spPr>
      </p:pic>
    </p:spTree>
    <p:extLst>
      <p:ext uri="{BB962C8B-B14F-4D97-AF65-F5344CB8AC3E}">
        <p14:creationId xmlns:p14="http://schemas.microsoft.com/office/powerpoint/2010/main" val="4009409972"/>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itle 5">
            <a:extLst>
              <a:ext uri="{FF2B5EF4-FFF2-40B4-BE49-F238E27FC236}">
                <a16:creationId xmlns="" xmlns:a16="http://schemas.microsoft.com/office/drawing/2014/main" id="{68ED9436-7BD3-4E07-9CB3-4975D86F008F}"/>
              </a:ext>
            </a:extLst>
          </p:cNvPr>
          <p:cNvSpPr>
            <a:spLocks noGrp="1"/>
          </p:cNvSpPr>
          <p:nvPr>
            <p:ph type="title"/>
          </p:nvPr>
        </p:nvSpPr>
        <p:spPr>
          <a:xfrm>
            <a:off x="533400" y="685800"/>
            <a:ext cx="8229600" cy="685800"/>
          </a:xfrm>
        </p:spPr>
        <p:txBody>
          <a:bodyPr/>
          <a:lstStyle/>
          <a:p>
            <a:pPr>
              <a:spcBef>
                <a:spcPct val="50000"/>
              </a:spcBef>
            </a:pPr>
            <a:endParaRPr lang="id-ID" altLang="id-ID" sz="32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 xmlns:a16="http://schemas.microsoft.com/office/drawing/2014/main" id="{4EA63538-11F9-41F8-8855-6A1B563D0206}"/>
              </a:ext>
            </a:extLst>
          </p:cNvPr>
          <p:cNvSpPr txBox="1"/>
          <p:nvPr/>
        </p:nvSpPr>
        <p:spPr>
          <a:xfrm>
            <a:off x="533400" y="2362200"/>
            <a:ext cx="8229600" cy="1107996"/>
          </a:xfrm>
          <a:prstGeom prst="rect">
            <a:avLst/>
          </a:prstGeom>
          <a:noFill/>
        </p:spPr>
        <p:txBody>
          <a:bodyPr wrap="square" rtlCol="0">
            <a:spAutoFit/>
          </a:bodyPr>
          <a:lstStyle/>
          <a:p>
            <a:pPr algn="ctr"/>
            <a:r>
              <a:rPr lang="en-US" sz="6600" dirty="0">
                <a:cs typeface="Arial" panose="020B0604020202020204" pitchFamily="34" charset="0"/>
              </a:rPr>
              <a:t>TERIMA KASIH </a:t>
            </a:r>
            <a:r>
              <a:rPr lang="en-US" sz="6600" dirty="0">
                <a:cs typeface="Arial" panose="020B0604020202020204" pitchFamily="34" charset="0"/>
                <a:sym typeface="Wingdings" panose="05000000000000000000" pitchFamily="2" charset="2"/>
              </a:rPr>
              <a:t></a:t>
            </a:r>
            <a:endParaRPr lang="id-ID" sz="6600" dirty="0">
              <a:cs typeface="Arial" panose="020B0604020202020204" pitchFamily="34" charset="0"/>
            </a:endParaRPr>
          </a:p>
        </p:txBody>
      </p:sp>
    </p:spTree>
    <p:extLst>
      <p:ext uri="{BB962C8B-B14F-4D97-AF65-F5344CB8AC3E}">
        <p14:creationId xmlns:p14="http://schemas.microsoft.com/office/powerpoint/2010/main" val="3929662586"/>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5">
            <a:extLst>
              <a:ext uri="{FF2B5EF4-FFF2-40B4-BE49-F238E27FC236}">
                <a16:creationId xmlns="" xmlns:a16="http://schemas.microsoft.com/office/drawing/2014/main" id="{4D6CE157-0C63-45E6-8487-D67222A8F8D2}"/>
              </a:ext>
            </a:extLst>
          </p:cNvPr>
          <p:cNvSpPr>
            <a:spLocks noGrp="1"/>
          </p:cNvSpPr>
          <p:nvPr>
            <p:ph type="title"/>
          </p:nvPr>
        </p:nvSpPr>
        <p:spPr>
          <a:xfrm>
            <a:off x="495300" y="971591"/>
            <a:ext cx="8229600" cy="685800"/>
          </a:xfrm>
        </p:spPr>
        <p:txBody>
          <a:bodyPr/>
          <a:lstStyle/>
          <a:p>
            <a:pPr>
              <a:spcBef>
                <a:spcPct val="50000"/>
              </a:spcBef>
            </a:pPr>
            <a:r>
              <a:rPr lang="en-US" altLang="id-ID" sz="3200" dirty="0">
                <a:latin typeface="Arial" panose="020B0604020202020204" pitchFamily="34" charset="0"/>
                <a:cs typeface="Arial" panose="020B0604020202020204" pitchFamily="34" charset="0"/>
              </a:rPr>
              <a:t>DATA </a:t>
            </a:r>
            <a:r>
              <a:rPr lang="en-US" altLang="id-ID" sz="3200" i="1" dirty="0">
                <a:latin typeface="Arial" panose="020B0604020202020204" pitchFamily="34" charset="0"/>
                <a:cs typeface="Arial" panose="020B0604020202020204" pitchFamily="34" charset="0"/>
              </a:rPr>
              <a:t>WAREHOUSE</a:t>
            </a:r>
            <a:endParaRPr lang="id-ID" altLang="id-ID" sz="3200" i="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 xmlns:a16="http://schemas.microsoft.com/office/drawing/2014/main" id="{424E2867-C8E9-4B44-A000-4E1680E7BE80}"/>
              </a:ext>
            </a:extLst>
          </p:cNvPr>
          <p:cNvSpPr txBox="1"/>
          <p:nvPr/>
        </p:nvSpPr>
        <p:spPr>
          <a:xfrm>
            <a:off x="501162" y="2209800"/>
            <a:ext cx="5290038" cy="3886199"/>
          </a:xfrm>
          <a:prstGeom prst="rect">
            <a:avLst/>
          </a:prstGeom>
          <a:noFill/>
        </p:spPr>
        <p:txBody>
          <a:bodyPr wrap="square" rtlCol="0">
            <a:spAutoFit/>
          </a:bodyPr>
          <a:lstStyle/>
          <a:p>
            <a:pPr algn="just"/>
            <a:r>
              <a:rPr lang="en-US" dirty="0"/>
              <a:t>	</a:t>
            </a:r>
            <a:r>
              <a:rPr lang="en-US" sz="2000" dirty="0"/>
              <a:t>Data warehouse </a:t>
            </a:r>
            <a:r>
              <a:rPr lang="en-US" sz="2000" dirty="0" err="1"/>
              <a:t>adalah</a:t>
            </a:r>
            <a:r>
              <a:rPr lang="en-US" sz="2000" dirty="0"/>
              <a:t> </a:t>
            </a:r>
            <a:r>
              <a:rPr lang="en-US" sz="2000" dirty="0" err="1"/>
              <a:t>koleksi</a:t>
            </a:r>
            <a:r>
              <a:rPr lang="en-US" sz="2000" dirty="0"/>
              <a:t> </a:t>
            </a:r>
            <a:r>
              <a:rPr lang="en-US" sz="2000" dirty="0" err="1"/>
              <a:t>dari</a:t>
            </a:r>
            <a:r>
              <a:rPr lang="en-US" sz="2000" dirty="0"/>
              <a:t> data yang </a:t>
            </a:r>
            <a:r>
              <a:rPr lang="en-US" sz="2000" i="1" dirty="0"/>
              <a:t>subject-oriented</a:t>
            </a:r>
            <a:r>
              <a:rPr lang="en-US" sz="2000" dirty="0"/>
              <a:t>, </a:t>
            </a:r>
            <a:r>
              <a:rPr lang="en-US" sz="2000" dirty="0" err="1"/>
              <a:t>terintegrasi</a:t>
            </a:r>
            <a:r>
              <a:rPr lang="en-US" sz="2000" dirty="0"/>
              <a:t>, </a:t>
            </a:r>
            <a:r>
              <a:rPr lang="en-US" sz="2000" i="1" dirty="0"/>
              <a:t>time-</a:t>
            </a:r>
            <a:r>
              <a:rPr lang="en-US" sz="2000" i="1" dirty="0" err="1"/>
              <a:t>varian</a:t>
            </a:r>
            <a:r>
              <a:rPr lang="en-US" sz="2000" dirty="0"/>
              <a:t>, </a:t>
            </a:r>
            <a:r>
              <a:rPr lang="en-US" sz="2000" dirty="0" err="1"/>
              <a:t>dan</a:t>
            </a:r>
            <a:r>
              <a:rPr lang="en-US" sz="2000" dirty="0"/>
              <a:t> </a:t>
            </a:r>
            <a:r>
              <a:rPr lang="en-US" sz="2000" i="1" dirty="0"/>
              <a:t>nonvolatile</a:t>
            </a:r>
            <a:r>
              <a:rPr lang="en-US" sz="2000" dirty="0"/>
              <a:t>, </a:t>
            </a:r>
            <a:r>
              <a:rPr lang="en-US" sz="2000" dirty="0" err="1"/>
              <a:t>dalam</a:t>
            </a:r>
            <a:r>
              <a:rPr lang="en-US" sz="2000" dirty="0"/>
              <a:t> </a:t>
            </a:r>
            <a:r>
              <a:rPr lang="en-US" sz="2000" dirty="0" err="1"/>
              <a:t>mendukung</a:t>
            </a:r>
            <a:r>
              <a:rPr lang="en-US" sz="2000" dirty="0"/>
              <a:t> proses </a:t>
            </a:r>
            <a:r>
              <a:rPr lang="en-US" sz="2000" dirty="0" err="1"/>
              <a:t>pembuatan</a:t>
            </a:r>
            <a:r>
              <a:rPr lang="en-US" sz="2000" dirty="0"/>
              <a:t> </a:t>
            </a:r>
            <a:r>
              <a:rPr lang="en-US" sz="2000" dirty="0" err="1"/>
              <a:t>keputusan</a:t>
            </a:r>
            <a:r>
              <a:rPr lang="en-US" sz="2000" dirty="0"/>
              <a:t>. </a:t>
            </a:r>
          </a:p>
          <a:p>
            <a:pPr algn="just"/>
            <a:endParaRPr lang="en-US" sz="2000" dirty="0"/>
          </a:p>
          <a:p>
            <a:pPr algn="just"/>
            <a:r>
              <a:rPr lang="en-US" sz="2000" dirty="0"/>
              <a:t>	</a:t>
            </a:r>
            <a:r>
              <a:rPr lang="en-US" sz="2000" dirty="0" err="1"/>
              <a:t>Sering</a:t>
            </a:r>
            <a:r>
              <a:rPr lang="en-US" sz="2000" dirty="0"/>
              <a:t> </a:t>
            </a:r>
            <a:r>
              <a:rPr lang="en-US" sz="2000" dirty="0" err="1"/>
              <a:t>diintegrasikan</a:t>
            </a:r>
            <a:r>
              <a:rPr lang="en-US" sz="2000" dirty="0"/>
              <a:t> </a:t>
            </a:r>
            <a:r>
              <a:rPr lang="en-US" sz="2000" dirty="0" err="1"/>
              <a:t>dengan</a:t>
            </a:r>
            <a:r>
              <a:rPr lang="en-US" sz="2000" dirty="0"/>
              <a:t> </a:t>
            </a:r>
            <a:r>
              <a:rPr lang="en-US" sz="2000" dirty="0" err="1"/>
              <a:t>berbagai</a:t>
            </a:r>
            <a:r>
              <a:rPr lang="en-US" sz="2000" dirty="0"/>
              <a:t> </a:t>
            </a:r>
            <a:r>
              <a:rPr lang="en-US" sz="2000" dirty="0" err="1"/>
              <a:t>sistem</a:t>
            </a:r>
            <a:r>
              <a:rPr lang="en-US" sz="2000" dirty="0"/>
              <a:t> </a:t>
            </a:r>
            <a:r>
              <a:rPr lang="en-US" sz="2000" dirty="0" err="1"/>
              <a:t>aplikasi</a:t>
            </a:r>
            <a:r>
              <a:rPr lang="en-US" sz="2000" dirty="0"/>
              <a:t> </a:t>
            </a:r>
            <a:r>
              <a:rPr lang="en-US" sz="2000" dirty="0" err="1"/>
              <a:t>untuk</a:t>
            </a:r>
            <a:r>
              <a:rPr lang="en-US" sz="2000" dirty="0"/>
              <a:t> </a:t>
            </a:r>
            <a:r>
              <a:rPr lang="en-US" sz="2000" dirty="0" err="1"/>
              <a:t>mendukung</a:t>
            </a:r>
            <a:r>
              <a:rPr lang="en-US" sz="2000" dirty="0"/>
              <a:t> </a:t>
            </a:r>
            <a:r>
              <a:rPr lang="en-US" sz="2000" dirty="0" err="1"/>
              <a:t>pemrosesan</a:t>
            </a:r>
            <a:r>
              <a:rPr lang="en-US" sz="2000" dirty="0"/>
              <a:t> </a:t>
            </a:r>
            <a:r>
              <a:rPr lang="en-US" sz="2000" dirty="0" err="1"/>
              <a:t>dan</a:t>
            </a:r>
            <a:r>
              <a:rPr lang="en-US" sz="2000" dirty="0"/>
              <a:t> </a:t>
            </a:r>
            <a:r>
              <a:rPr lang="en-US" sz="2000" dirty="0" err="1"/>
              <a:t>analisis</a:t>
            </a:r>
            <a:r>
              <a:rPr lang="en-US" sz="2000" dirty="0"/>
              <a:t> data </a:t>
            </a:r>
            <a:r>
              <a:rPr lang="en-US" sz="2000" dirty="0" err="1"/>
              <a:t>dengan</a:t>
            </a:r>
            <a:r>
              <a:rPr lang="en-US" sz="2000" dirty="0"/>
              <a:t> </a:t>
            </a:r>
            <a:r>
              <a:rPr lang="en-US" sz="2000" dirty="0" err="1"/>
              <a:t>menyediakan</a:t>
            </a:r>
            <a:r>
              <a:rPr lang="en-US" sz="2000" dirty="0"/>
              <a:t> platform </a:t>
            </a:r>
            <a:r>
              <a:rPr lang="en-US" sz="2000" dirty="0" err="1"/>
              <a:t>untuk</a:t>
            </a:r>
            <a:r>
              <a:rPr lang="en-US" sz="2000" dirty="0"/>
              <a:t> </a:t>
            </a:r>
            <a:r>
              <a:rPr lang="en-US" sz="2000" i="1" dirty="0"/>
              <a:t>historical </a:t>
            </a:r>
            <a:r>
              <a:rPr lang="en-US" sz="2000" dirty="0"/>
              <a:t>data.</a:t>
            </a:r>
            <a:r>
              <a:rPr lang="id-ID" sz="2000" dirty="0"/>
              <a:t/>
            </a:r>
            <a:br>
              <a:rPr lang="id-ID" sz="2000" dirty="0"/>
            </a:br>
            <a:endParaRPr lang="en-US" sz="2000" dirty="0"/>
          </a:p>
          <a:p>
            <a:pPr algn="just"/>
            <a:r>
              <a:rPr lang="id-ID" sz="2000" dirty="0"/>
              <a:t/>
            </a:r>
            <a:br>
              <a:rPr lang="id-ID" sz="2000" dirty="0"/>
            </a:br>
            <a:endParaRPr lang="en-US" sz="2000" dirty="0"/>
          </a:p>
        </p:txBody>
      </p:sp>
      <p:pic>
        <p:nvPicPr>
          <p:cNvPr id="2050" name="Picture 2" descr="http://www.visualmetrics.co.uk/wp-content/uploads/data-warehouse.png">
            <a:extLst>
              <a:ext uri="{FF2B5EF4-FFF2-40B4-BE49-F238E27FC236}">
                <a16:creationId xmlns="" xmlns:a16="http://schemas.microsoft.com/office/drawing/2014/main" id="{AE5082CE-67AA-4607-AA40-A064B4244A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8478" y="2219325"/>
            <a:ext cx="3764097" cy="3124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 xmlns:a16="http://schemas.microsoft.com/office/drawing/2014/main" id="{6A28D73D-7F1C-4D61-BBF4-3A95E2D15AFC}"/>
              </a:ext>
            </a:extLst>
          </p:cNvPr>
          <p:cNvSpPr/>
          <p:nvPr/>
        </p:nvSpPr>
        <p:spPr>
          <a:xfrm>
            <a:off x="6292362" y="5486401"/>
            <a:ext cx="2623038" cy="430887"/>
          </a:xfrm>
          <a:prstGeom prst="rect">
            <a:avLst/>
          </a:prstGeom>
        </p:spPr>
        <p:txBody>
          <a:bodyPr wrap="square">
            <a:spAutoFit/>
          </a:bodyPr>
          <a:lstStyle/>
          <a:p>
            <a:pPr algn="just"/>
            <a:r>
              <a:rPr lang="id-ID" sz="1100" dirty="0"/>
              <a:t>http://www.visualmetrics.co.uk/wp-content/uploads/data-warehouse.png</a:t>
            </a:r>
          </a:p>
        </p:txBody>
      </p:sp>
    </p:spTree>
    <p:extLst>
      <p:ext uri="{BB962C8B-B14F-4D97-AF65-F5344CB8AC3E}">
        <p14:creationId xmlns:p14="http://schemas.microsoft.com/office/powerpoint/2010/main" val="1879158051"/>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685800" y="523875"/>
            <a:ext cx="7772400" cy="1312863"/>
          </a:xfrm>
        </p:spPr>
        <p:txBody>
          <a:bodyPr>
            <a:normAutofit fontScale="90000"/>
          </a:bodyPr>
          <a:lstStyle/>
          <a:p>
            <a:pPr eaLnBrk="1" fontAlgn="auto" hangingPunct="1">
              <a:spcAft>
                <a:spcPts val="0"/>
              </a:spcAft>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smtClean="0"/>
              <a:t>Empat karakteristik data warehouse</a:t>
            </a:r>
          </a:p>
        </p:txBody>
      </p:sp>
      <p:sp>
        <p:nvSpPr>
          <p:cNvPr id="25603" name="Rectangle 2"/>
          <p:cNvSpPr>
            <a:spLocks noGrp="1" noChangeArrowheads="1"/>
          </p:cNvSpPr>
          <p:nvPr>
            <p:ph sz="quarter" idx="1"/>
          </p:nvPr>
        </p:nvSpPr>
        <p:spPr>
          <a:xfrm>
            <a:off x="685800" y="1981200"/>
            <a:ext cx="7772400" cy="4114800"/>
          </a:xfrm>
        </p:spPr>
        <p:txBody>
          <a:bodyPr/>
          <a:lstStyle/>
          <a:p>
            <a:pPr marL="338138" indent="-338138" eaLnBrk="1" hangingPunct="1">
              <a:buFont typeface="Times New Roman" panose="02020603050405020304" pitchFamily="18" charset="0"/>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en-US" smtClean="0"/>
              <a:t>Subject oriented</a:t>
            </a:r>
          </a:p>
          <a:p>
            <a:pPr marL="338138" indent="-338138" eaLnBrk="1" hangingPunct="1">
              <a:buFont typeface="Times New Roman" panose="02020603050405020304" pitchFamily="18" charset="0"/>
              <a:buNone/>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en-US" sz="1800" smtClean="0">
                <a:latin typeface="TimesNewRomanPSMT" pitchFamily="16" charset="0"/>
              </a:rPr>
              <a:t>–   Data yang disusun menurut subyek berisi hanya informasi yang penting bagi pemprosesan decision support.</a:t>
            </a:r>
          </a:p>
          <a:p>
            <a:pPr marL="338138" indent="-338138" eaLnBrk="1" hangingPunct="1">
              <a:buFont typeface="Times New Roman" panose="02020603050405020304" pitchFamily="18" charset="0"/>
              <a:buNone/>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en-US" sz="1800" smtClean="0">
                <a:latin typeface="TimesNewRomanPSMT" pitchFamily="16" charset="0"/>
              </a:rPr>
              <a:t>–   Database yang semua informasi yang tersimpan di kelompokkan berdasarkan subyek tertentu misalnya: pelanggan, gudang, pasar, dsb.</a:t>
            </a:r>
          </a:p>
          <a:p>
            <a:pPr marL="338138" indent="-338138" eaLnBrk="1" hangingPunct="1">
              <a:buFont typeface="Times New Roman" panose="02020603050405020304" pitchFamily="18" charset="0"/>
              <a:buNone/>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en-US" sz="1800" smtClean="0">
                <a:latin typeface="TimesNewRomanPSMT" pitchFamily="16" charset="0"/>
              </a:rPr>
              <a:t>–   Semua Informasi tersebut disimpan dalam suatu sistem </a:t>
            </a:r>
            <a:r>
              <a:rPr lang="en-GB" altLang="en-US" sz="1800" i="1" smtClean="0">
                <a:latin typeface="TimesNewRomanPS-ItalicMT" pitchFamily="64" charset="0"/>
              </a:rPr>
              <a:t>data warehouse</a:t>
            </a:r>
            <a:r>
              <a:rPr lang="en-GB" altLang="en-US" sz="1800" smtClean="0">
                <a:latin typeface="TimesNewRomanPSMT" pitchFamily="16" charset="0"/>
              </a:rPr>
              <a:t>.</a:t>
            </a:r>
          </a:p>
          <a:p>
            <a:pPr marL="338138" indent="-338138" eaLnBrk="1" hangingPunct="1">
              <a:buFont typeface="Times New Roman" panose="02020603050405020304" pitchFamily="18" charset="0"/>
              <a:buNone/>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en-US" sz="1800" smtClean="0">
                <a:latin typeface="TimesNewRomanPSMT" pitchFamily="16" charset="0"/>
              </a:rPr>
              <a:t>–   Data-data di setiap subyek dirangkum ke dalam dimensi, misalnya : periode waktu, produk, wilayah, dsb, sehingga dapat memberikan nilai sejarah untuk bahan analisa.</a:t>
            </a:r>
          </a:p>
        </p:txBody>
      </p:sp>
    </p:spTree>
    <p:extLst>
      <p:ext uri="{BB962C8B-B14F-4D97-AF65-F5344CB8AC3E}">
        <p14:creationId xmlns:p14="http://schemas.microsoft.com/office/powerpoint/2010/main" val="3639681317"/>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a:xfrm>
            <a:off x="685800" y="523875"/>
            <a:ext cx="7772400" cy="1312863"/>
          </a:xfrm>
        </p:spPr>
        <p:txBody>
          <a:bodyPr>
            <a:normAutofit fontScale="90000"/>
          </a:bodyPr>
          <a:lstStyle/>
          <a:p>
            <a:pPr eaLnBrk="1" fontAlgn="auto" hangingPunct="1">
              <a:spcAft>
                <a:spcPts val="0"/>
              </a:spcAft>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smtClean="0"/>
              <a:t>Empat karakteristik data warehouse</a:t>
            </a:r>
          </a:p>
        </p:txBody>
      </p:sp>
      <p:sp>
        <p:nvSpPr>
          <p:cNvPr id="27651" name="Rectangle 2"/>
          <p:cNvSpPr>
            <a:spLocks noGrp="1" noChangeArrowheads="1"/>
          </p:cNvSpPr>
          <p:nvPr>
            <p:ph sz="quarter" idx="1"/>
          </p:nvPr>
        </p:nvSpPr>
        <p:spPr>
          <a:xfrm>
            <a:off x="685800" y="1981200"/>
            <a:ext cx="7772400" cy="4114800"/>
          </a:xfrm>
        </p:spPr>
        <p:txBody>
          <a:bodyPr/>
          <a:lstStyle/>
          <a:p>
            <a:pPr marL="338138" indent="-338138" eaLnBrk="1" hangingPunct="1">
              <a:buFont typeface="Times New Roman" panose="02020603050405020304" pitchFamily="18" charset="0"/>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en-US" smtClean="0"/>
              <a:t>Integrated</a:t>
            </a:r>
          </a:p>
          <a:p>
            <a:pPr marL="338138" indent="-338138" eaLnBrk="1" hangingPunct="1">
              <a:buFont typeface="Times New Roman" panose="02020603050405020304" pitchFamily="18" charset="0"/>
              <a:buNone/>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en-US" sz="2400" smtClean="0"/>
              <a:t>–   Jika data terletak pada berbagai aplikasi yang terpisah dalam suatu lingkungan operasional, encoding data sering tidak seragam sehinggga bila data dipindahkan ke data warehouse maka coding akan diasumsikan sama seperti lazimnya.</a:t>
            </a:r>
          </a:p>
        </p:txBody>
      </p:sp>
    </p:spTree>
    <p:extLst>
      <p:ext uri="{BB962C8B-B14F-4D97-AF65-F5344CB8AC3E}">
        <p14:creationId xmlns:p14="http://schemas.microsoft.com/office/powerpoint/2010/main" val="2310929245"/>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685800" y="523875"/>
            <a:ext cx="7772400" cy="1312863"/>
          </a:xfrm>
        </p:spPr>
        <p:txBody>
          <a:bodyPr>
            <a:normAutofit fontScale="90000"/>
          </a:bodyPr>
          <a:lstStyle/>
          <a:p>
            <a:pPr eaLnBrk="1" fontAlgn="auto" hangingPunct="1">
              <a:spcAft>
                <a:spcPts val="0"/>
              </a:spcAft>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smtClean="0"/>
              <a:t>Empat karakteristik data warehouse</a:t>
            </a:r>
          </a:p>
        </p:txBody>
      </p:sp>
      <p:sp>
        <p:nvSpPr>
          <p:cNvPr id="29699" name="Rectangle 2"/>
          <p:cNvSpPr>
            <a:spLocks noGrp="1" noChangeArrowheads="1"/>
          </p:cNvSpPr>
          <p:nvPr>
            <p:ph sz="quarter" idx="1"/>
          </p:nvPr>
        </p:nvSpPr>
        <p:spPr>
          <a:xfrm>
            <a:off x="685800" y="1981200"/>
            <a:ext cx="7772400" cy="4114800"/>
          </a:xfrm>
        </p:spPr>
        <p:txBody>
          <a:bodyPr/>
          <a:lstStyle/>
          <a:p>
            <a:pPr marL="338138" indent="-338138" eaLnBrk="1" hangingPunct="1">
              <a:buFont typeface="Times New Roman" panose="02020603050405020304" pitchFamily="18" charset="0"/>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en-US" smtClean="0"/>
              <a:t>Time variant</a:t>
            </a:r>
          </a:p>
          <a:p>
            <a:pPr marL="338138" indent="-338138" eaLnBrk="1" hangingPunct="1">
              <a:buFont typeface="Times New Roman" panose="02020603050405020304" pitchFamily="18" charset="0"/>
              <a:buNone/>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en-US" smtClean="0"/>
              <a:t>     Data warehouse adalah tempat untuk storing data selama 5 sampai 10 tahun atau lebih,  data digunakan untuk perbandingan atau perkiraan dan data ini tidak dapat diperbaharui.</a:t>
            </a:r>
          </a:p>
        </p:txBody>
      </p:sp>
    </p:spTree>
    <p:extLst>
      <p:ext uri="{BB962C8B-B14F-4D97-AF65-F5344CB8AC3E}">
        <p14:creationId xmlns:p14="http://schemas.microsoft.com/office/powerpoint/2010/main" val="2468387043"/>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685800" y="523875"/>
            <a:ext cx="7772400" cy="1312863"/>
          </a:xfrm>
        </p:spPr>
        <p:txBody>
          <a:bodyPr>
            <a:normAutofit fontScale="90000"/>
          </a:bodyPr>
          <a:lstStyle/>
          <a:p>
            <a:pPr eaLnBrk="1" fontAlgn="auto" hangingPunct="1">
              <a:spcAft>
                <a:spcPts val="0"/>
              </a:spcAft>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smtClean="0"/>
              <a:t>Empat</a:t>
            </a:r>
            <a:r>
              <a:rPr lang="en-GB" b="1" dirty="0" smtClean="0"/>
              <a:t> </a:t>
            </a:r>
            <a:r>
              <a:rPr lang="en-GB" b="1" dirty="0" err="1" smtClean="0"/>
              <a:t>karakteristik</a:t>
            </a:r>
            <a:r>
              <a:rPr lang="en-GB" b="1" dirty="0" smtClean="0"/>
              <a:t> data warehouse</a:t>
            </a:r>
          </a:p>
        </p:txBody>
      </p:sp>
      <p:sp>
        <p:nvSpPr>
          <p:cNvPr id="31747" name="Rectangle 2"/>
          <p:cNvSpPr>
            <a:spLocks noGrp="1" noChangeArrowheads="1"/>
          </p:cNvSpPr>
          <p:nvPr>
            <p:ph sz="quarter" idx="1"/>
          </p:nvPr>
        </p:nvSpPr>
        <p:spPr>
          <a:xfrm>
            <a:off x="685800" y="1981200"/>
            <a:ext cx="7772400" cy="4114800"/>
          </a:xfrm>
        </p:spPr>
        <p:txBody>
          <a:bodyPr/>
          <a:lstStyle/>
          <a:p>
            <a:pPr marL="338138" indent="-338138" eaLnBrk="1" hangingPunct="1">
              <a:buFont typeface="Times New Roman" panose="02020603050405020304" pitchFamily="18" charset="0"/>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en-US" smtClean="0"/>
              <a:t>Non-volatile</a:t>
            </a:r>
          </a:p>
          <a:p>
            <a:pPr marL="338138" indent="-338138" eaLnBrk="1" hangingPunct="1">
              <a:buFont typeface="Times New Roman" panose="02020603050405020304" pitchFamily="18" charset="0"/>
              <a:buNone/>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en-US" sz="2000" b="1" i="1" smtClean="0">
                <a:latin typeface="TimesNewRomanPSMT" pitchFamily="16" charset="0"/>
              </a:rPr>
              <a:t>     Data tidak dapat diperbaharui atau dirubah tetapi hanya dapat ditambah dan dilihat</a:t>
            </a:r>
            <a:r>
              <a:rPr lang="en-GB" altLang="en-US" sz="1400" b="1" i="1" smtClean="0">
                <a:latin typeface="TimesNewRomanPSMT" pitchFamily="16" charset="0"/>
              </a:rPr>
              <a:t>.</a:t>
            </a:r>
          </a:p>
        </p:txBody>
      </p:sp>
    </p:spTree>
    <p:extLst>
      <p:ext uri="{BB962C8B-B14F-4D97-AF65-F5344CB8AC3E}">
        <p14:creationId xmlns:p14="http://schemas.microsoft.com/office/powerpoint/2010/main" val="617796883"/>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5">
            <a:extLst>
              <a:ext uri="{FF2B5EF4-FFF2-40B4-BE49-F238E27FC236}">
                <a16:creationId xmlns="" xmlns:a16="http://schemas.microsoft.com/office/drawing/2014/main" id="{4D6CE157-0C63-45E6-8487-D67222A8F8D2}"/>
              </a:ext>
            </a:extLst>
          </p:cNvPr>
          <p:cNvSpPr>
            <a:spLocks noGrp="1"/>
          </p:cNvSpPr>
          <p:nvPr>
            <p:ph type="title"/>
          </p:nvPr>
        </p:nvSpPr>
        <p:spPr>
          <a:xfrm>
            <a:off x="495300" y="971591"/>
            <a:ext cx="8496300" cy="552409"/>
          </a:xfrm>
        </p:spPr>
        <p:txBody>
          <a:bodyPr/>
          <a:lstStyle/>
          <a:p>
            <a:pPr>
              <a:spcBef>
                <a:spcPct val="50000"/>
              </a:spcBef>
            </a:pPr>
            <a:r>
              <a:rPr lang="en-US" altLang="id-ID" sz="3200" dirty="0">
                <a:latin typeface="Arial" panose="020B0604020202020204" pitchFamily="34" charset="0"/>
                <a:cs typeface="Arial" panose="020B0604020202020204" pitchFamily="34" charset="0"/>
              </a:rPr>
              <a:t>KRITERIA DATA WAREHOUSE</a:t>
            </a:r>
            <a:endParaRPr lang="id-ID" altLang="id-ID" sz="32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 xmlns:a16="http://schemas.microsoft.com/office/drawing/2014/main" id="{29E03DD0-B1E6-49F8-A4D8-1B7C1C50279A}"/>
              </a:ext>
            </a:extLst>
          </p:cNvPr>
          <p:cNvSpPr/>
          <p:nvPr/>
        </p:nvSpPr>
        <p:spPr>
          <a:xfrm>
            <a:off x="342900" y="1862137"/>
            <a:ext cx="4400550" cy="210026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i="1" dirty="0">
                <a:latin typeface="Arial" panose="020B0604020202020204" pitchFamily="34" charset="0"/>
                <a:cs typeface="Arial" panose="020B0604020202020204" pitchFamily="34" charset="0"/>
              </a:rPr>
              <a:t>SUBJECT ORIENTED</a:t>
            </a:r>
          </a:p>
          <a:p>
            <a:pPr algn="just"/>
            <a:r>
              <a:rPr lang="en-US" sz="2000" dirty="0" err="1">
                <a:latin typeface="Arial" panose="020B0604020202020204" pitchFamily="34" charset="0"/>
                <a:cs typeface="Arial" panose="020B0604020202020204" pitchFamily="34" charset="0"/>
              </a:rPr>
              <a:t>Diorganisasikan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seputar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subjek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utama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seperti</a:t>
            </a:r>
            <a:r>
              <a:rPr lang="en-US" sz="2000" dirty="0">
                <a:latin typeface="Arial" panose="020B0604020202020204" pitchFamily="34" charset="0"/>
                <a:cs typeface="Arial" panose="020B0604020202020204" pitchFamily="34" charset="0"/>
              </a:rPr>
              <a:t> customer, </a:t>
            </a:r>
            <a:r>
              <a:rPr lang="en-US" sz="2000" dirty="0" err="1">
                <a:latin typeface="Arial" panose="020B0604020202020204" pitchFamily="34" charset="0"/>
                <a:cs typeface="Arial" panose="020B0604020202020204" pitchFamily="34" charset="0"/>
              </a:rPr>
              <a:t>produk</a:t>
            </a:r>
            <a:r>
              <a:rPr lang="en-US" sz="2000" dirty="0">
                <a:latin typeface="Arial" panose="020B0604020202020204" pitchFamily="34" charset="0"/>
                <a:cs typeface="Arial" panose="020B0604020202020204" pitchFamily="34" charset="0"/>
              </a:rPr>
              <a:t>, sales. </a:t>
            </a:r>
            <a:r>
              <a:rPr lang="en-US" sz="2000" dirty="0" err="1">
                <a:latin typeface="Arial" panose="020B0604020202020204" pitchFamily="34" charset="0"/>
                <a:cs typeface="Arial" panose="020B0604020202020204" pitchFamily="34" charset="0"/>
              </a:rPr>
              <a:t>Fokus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pada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pemodelan</a:t>
            </a:r>
            <a:r>
              <a:rPr lang="en-US" sz="2000" dirty="0">
                <a:latin typeface="Arial" panose="020B0604020202020204" pitchFamily="34" charset="0"/>
                <a:cs typeface="Arial" panose="020B0604020202020204" pitchFamily="34" charset="0"/>
              </a:rPr>
              <a:t> data </a:t>
            </a:r>
            <a:r>
              <a:rPr lang="en-US" sz="2000" dirty="0" err="1">
                <a:latin typeface="Arial" panose="020B0604020202020204" pitchFamily="34" charset="0"/>
                <a:cs typeface="Arial" panose="020B0604020202020204" pitchFamily="34" charset="0"/>
              </a:rPr>
              <a:t>dan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analisis</a:t>
            </a:r>
            <a:r>
              <a:rPr lang="en-US" sz="2000" dirty="0">
                <a:latin typeface="Arial" panose="020B0604020202020204" pitchFamily="34" charset="0"/>
                <a:cs typeface="Arial" panose="020B0604020202020204" pitchFamily="34" charset="0"/>
              </a:rPr>
              <a:t> data </a:t>
            </a:r>
            <a:r>
              <a:rPr lang="en-US" sz="2000" dirty="0" err="1">
                <a:latin typeface="Arial" panose="020B0604020202020204" pitchFamily="34" charset="0"/>
                <a:cs typeface="Arial" panose="020B0604020202020204" pitchFamily="34" charset="0"/>
              </a:rPr>
              <a:t>untuk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pembuatan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keputusan</a:t>
            </a:r>
            <a:endParaRPr lang="en-US" sz="2000"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 xmlns:a16="http://schemas.microsoft.com/office/drawing/2014/main" id="{1ACC3D0A-0071-416D-80AC-41A8176F8608}"/>
              </a:ext>
            </a:extLst>
          </p:cNvPr>
          <p:cNvSpPr/>
          <p:nvPr/>
        </p:nvSpPr>
        <p:spPr>
          <a:xfrm>
            <a:off x="4957762" y="1862137"/>
            <a:ext cx="3962400" cy="210026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b="1" dirty="0">
                <a:latin typeface="Arial" panose="020B0604020202020204" pitchFamily="34" charset="0"/>
                <a:cs typeface="Arial" panose="020B0604020202020204" pitchFamily="34" charset="0"/>
              </a:rPr>
              <a:t>TERINTIGRASI</a:t>
            </a:r>
          </a:p>
          <a:p>
            <a:pPr algn="just"/>
            <a:r>
              <a:rPr lang="en-US" sz="2000" dirty="0" err="1">
                <a:latin typeface="Arial" panose="020B0604020202020204" pitchFamily="34" charset="0"/>
                <a:cs typeface="Arial" panose="020B0604020202020204" pitchFamily="34" charset="0"/>
              </a:rPr>
              <a:t>Mengintegrasikan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banyak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sumber</a:t>
            </a:r>
            <a:r>
              <a:rPr lang="en-US" sz="2000" dirty="0">
                <a:latin typeface="Arial" panose="020B0604020202020204" pitchFamily="34" charset="0"/>
                <a:cs typeface="Arial" panose="020B0604020202020204" pitchFamily="34" charset="0"/>
              </a:rPr>
              <a:t> data yang </a:t>
            </a:r>
            <a:r>
              <a:rPr lang="en-US" sz="2000" dirty="0" err="1">
                <a:latin typeface="Arial" panose="020B0604020202020204" pitchFamily="34" charset="0"/>
                <a:cs typeface="Arial" panose="020B0604020202020204" pitchFamily="34" charset="0"/>
              </a:rPr>
              <a:t>heterogen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seperti</a:t>
            </a:r>
            <a:r>
              <a:rPr lang="en-US" sz="2000" dirty="0">
                <a:latin typeface="Arial" panose="020B0604020202020204" pitchFamily="34" charset="0"/>
                <a:cs typeface="Arial" panose="020B0604020202020204" pitchFamily="34" charset="0"/>
              </a:rPr>
              <a:t>: relational database, </a:t>
            </a:r>
            <a:r>
              <a:rPr lang="en-US" sz="2000" dirty="0" err="1">
                <a:latin typeface="Arial" panose="020B0604020202020204" pitchFamily="34" charset="0"/>
                <a:cs typeface="Arial" panose="020B0604020202020204" pitchFamily="34" charset="0"/>
              </a:rPr>
              <a:t>flatfile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olap</a:t>
            </a:r>
            <a:r>
              <a:rPr lang="en-US" sz="2000" dirty="0">
                <a:latin typeface="Arial" panose="020B0604020202020204" pitchFamily="34" charset="0"/>
                <a:cs typeface="Arial" panose="020B0604020202020204" pitchFamily="34" charset="0"/>
              </a:rPr>
              <a:t>. Teknik yang </a:t>
            </a:r>
            <a:r>
              <a:rPr lang="en-US" sz="2000" dirty="0" err="1">
                <a:latin typeface="Arial" panose="020B0604020202020204" pitchFamily="34" charset="0"/>
                <a:cs typeface="Arial" panose="020B0604020202020204" pitchFamily="34" charset="0"/>
              </a:rPr>
              <a:t>digunakan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adalah</a:t>
            </a:r>
            <a:r>
              <a:rPr lang="en-US" sz="2000" dirty="0">
                <a:latin typeface="Arial" panose="020B0604020202020204" pitchFamily="34" charset="0"/>
                <a:cs typeface="Arial" panose="020B0604020202020204" pitchFamily="34" charset="0"/>
              </a:rPr>
              <a:t> data </a:t>
            </a:r>
            <a:r>
              <a:rPr lang="en-US" sz="2000" i="1" dirty="0">
                <a:latin typeface="Arial" panose="020B0604020202020204" pitchFamily="34" charset="0"/>
                <a:cs typeface="Arial" panose="020B0604020202020204" pitchFamily="34" charset="0"/>
              </a:rPr>
              <a:t>cleaning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integrasi</a:t>
            </a:r>
            <a:r>
              <a:rPr lang="en-US" sz="2000" dirty="0">
                <a:latin typeface="Arial" panose="020B0604020202020204" pitchFamily="34" charset="0"/>
                <a:cs typeface="Arial" panose="020B0604020202020204" pitchFamily="34" charset="0"/>
              </a:rPr>
              <a:t> data</a:t>
            </a:r>
          </a:p>
        </p:txBody>
      </p:sp>
      <p:sp>
        <p:nvSpPr>
          <p:cNvPr id="7" name="Rectangle 6">
            <a:extLst>
              <a:ext uri="{FF2B5EF4-FFF2-40B4-BE49-F238E27FC236}">
                <a16:creationId xmlns="" xmlns:a16="http://schemas.microsoft.com/office/drawing/2014/main" id="{273E03EA-5589-4EB4-99D3-C03676D8DACE}"/>
              </a:ext>
            </a:extLst>
          </p:cNvPr>
          <p:cNvSpPr/>
          <p:nvPr/>
        </p:nvSpPr>
        <p:spPr>
          <a:xfrm>
            <a:off x="342900" y="3962400"/>
            <a:ext cx="4400550" cy="22097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i="1" dirty="0">
                <a:latin typeface="Arial" panose="020B0604020202020204" pitchFamily="34" charset="0"/>
                <a:cs typeface="Arial" panose="020B0604020202020204" pitchFamily="34" charset="0"/>
              </a:rPr>
              <a:t>NON-VOLATILE</a:t>
            </a:r>
          </a:p>
          <a:p>
            <a:pPr algn="just"/>
            <a:r>
              <a:rPr lang="en-US" sz="2000" dirty="0" err="1">
                <a:latin typeface="Arial" panose="020B0604020202020204" pitchFamily="34" charset="0"/>
                <a:cs typeface="Arial" panose="020B0604020202020204" pitchFamily="34" charset="0"/>
              </a:rPr>
              <a:t>Penyimpanan</a:t>
            </a:r>
            <a:r>
              <a:rPr lang="en-US" sz="2000" dirty="0">
                <a:latin typeface="Arial" panose="020B0604020202020204" pitchFamily="34" charset="0"/>
                <a:cs typeface="Arial" panose="020B0604020202020204" pitchFamily="34" charset="0"/>
              </a:rPr>
              <a:t> data yang </a:t>
            </a:r>
            <a:r>
              <a:rPr lang="en-US" sz="2000" dirty="0" err="1">
                <a:latin typeface="Arial" panose="020B0604020202020204" pitchFamily="34" charset="0"/>
                <a:cs typeface="Arial" panose="020B0604020202020204" pitchFamily="34" charset="0"/>
              </a:rPr>
              <a:t>terpisah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secara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fisik</a:t>
            </a:r>
            <a:r>
              <a:rPr lang="en-US" sz="2000" dirty="0">
                <a:latin typeface="Arial" panose="020B0604020202020204" pitchFamily="34" charset="0"/>
                <a:cs typeface="Arial" panose="020B0604020202020204" pitchFamily="34" charset="0"/>
              </a:rPr>
              <a:t> yang </a:t>
            </a:r>
            <a:r>
              <a:rPr lang="en-US" sz="2000" dirty="0" err="1">
                <a:latin typeface="Arial" panose="020B0604020202020204" pitchFamily="34" charset="0"/>
                <a:cs typeface="Arial" panose="020B0604020202020204" pitchFamily="34" charset="0"/>
              </a:rPr>
              <a:t>ditransformasikan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dari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lingkungan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operasional</a:t>
            </a:r>
            <a:r>
              <a:rPr lang="en-US" sz="2000" dirty="0">
                <a:latin typeface="Arial" panose="020B0604020202020204" pitchFamily="34" charset="0"/>
                <a:cs typeface="Arial" panose="020B0604020202020204" pitchFamily="34" charset="0"/>
              </a:rPr>
              <a:t>. Data warehouse </a:t>
            </a:r>
            <a:r>
              <a:rPr lang="en-US" sz="2000" dirty="0" err="1">
                <a:latin typeface="Arial" panose="020B0604020202020204" pitchFamily="34" charset="0"/>
                <a:cs typeface="Arial" panose="020B0604020202020204" pitchFamily="34" charset="0"/>
              </a:rPr>
              <a:t>tidak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memerlukan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oemrisesan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transaksi</a:t>
            </a:r>
            <a:endParaRPr lang="en-US" sz="2000" dirty="0">
              <a:latin typeface="Arial" panose="020B0604020202020204" pitchFamily="34" charset="0"/>
              <a:cs typeface="Arial" panose="020B0604020202020204" pitchFamily="34" charset="0"/>
            </a:endParaRPr>
          </a:p>
          <a:p>
            <a:pPr algn="ctr"/>
            <a:endParaRPr lang="id-ID" i="1" dirty="0"/>
          </a:p>
        </p:txBody>
      </p:sp>
      <p:sp>
        <p:nvSpPr>
          <p:cNvPr id="8" name="Rectangle 7">
            <a:extLst>
              <a:ext uri="{FF2B5EF4-FFF2-40B4-BE49-F238E27FC236}">
                <a16:creationId xmlns="" xmlns:a16="http://schemas.microsoft.com/office/drawing/2014/main" id="{C1742333-48C6-4A61-B9BF-A8EC4337BF6D}"/>
              </a:ext>
            </a:extLst>
          </p:cNvPr>
          <p:cNvSpPr/>
          <p:nvPr/>
        </p:nvSpPr>
        <p:spPr>
          <a:xfrm>
            <a:off x="4957762" y="3962400"/>
            <a:ext cx="3962400" cy="218598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b="1" dirty="0">
                <a:latin typeface="Arial" panose="020B0604020202020204" pitchFamily="34" charset="0"/>
                <a:cs typeface="Arial" panose="020B0604020202020204" pitchFamily="34" charset="0"/>
              </a:rPr>
              <a:t>TIME-VARIANT</a:t>
            </a:r>
          </a:p>
          <a:p>
            <a:pPr algn="just"/>
            <a:r>
              <a:rPr lang="en-US" sz="2000" dirty="0">
                <a:latin typeface="Arial" panose="020B0604020202020204" pitchFamily="34" charset="0"/>
                <a:cs typeface="Arial" panose="020B0604020202020204" pitchFamily="34" charset="0"/>
              </a:rPr>
              <a:t>Data </a:t>
            </a:r>
            <a:r>
              <a:rPr lang="en-US" sz="2000" dirty="0" err="1">
                <a:latin typeface="Arial" panose="020B0604020202020204" pitchFamily="34" charset="0"/>
                <a:cs typeface="Arial" panose="020B0604020202020204" pitchFamily="34" charset="0"/>
              </a:rPr>
              <a:t>disimpan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untuk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menyediakan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informasi</a:t>
            </a:r>
            <a:r>
              <a:rPr lang="en-US" sz="2000" dirty="0">
                <a:latin typeface="Arial" panose="020B0604020202020204" pitchFamily="34" charset="0"/>
                <a:cs typeface="Arial" panose="020B0604020202020204" pitchFamily="34" charset="0"/>
              </a:rPr>
              <a:t> 5-10 </a:t>
            </a:r>
            <a:r>
              <a:rPr lang="en-US" sz="2000" dirty="0" err="1">
                <a:latin typeface="Arial" panose="020B0604020202020204" pitchFamily="34" charset="0"/>
                <a:cs typeface="Arial" panose="020B0604020202020204" pitchFamily="34" charset="0"/>
              </a:rPr>
              <a:t>tahun</a:t>
            </a:r>
            <a:r>
              <a:rPr lang="en-US" sz="2000" dirty="0">
                <a:latin typeface="Arial" panose="020B0604020202020204" pitchFamily="34" charset="0"/>
                <a:cs typeface="Arial" panose="020B0604020202020204" pitchFamily="34" charset="0"/>
              </a:rPr>
              <a:t> yang </a:t>
            </a:r>
            <a:r>
              <a:rPr lang="en-US" sz="2000" dirty="0" err="1">
                <a:latin typeface="Arial" panose="020B0604020202020204" pitchFamily="34" charset="0"/>
                <a:cs typeface="Arial" panose="020B0604020202020204" pitchFamily="34" charset="0"/>
              </a:rPr>
              <a:t>lalu</a:t>
            </a:r>
            <a:r>
              <a:rPr lang="en-US" sz="2000" dirty="0">
                <a:latin typeface="Arial" panose="020B0604020202020204" pitchFamily="34" charset="0"/>
                <a:cs typeface="Arial" panose="020B0604020202020204" pitchFamily="34" charset="0"/>
              </a:rPr>
              <a:t>. Data </a:t>
            </a:r>
            <a:r>
              <a:rPr lang="en-US" sz="2000" dirty="0" err="1">
                <a:latin typeface="Arial" panose="020B0604020202020204" pitchFamily="34" charset="0"/>
                <a:cs typeface="Arial" panose="020B0604020202020204" pitchFamily="34" charset="0"/>
              </a:rPr>
              <a:t>mengandung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elemen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waktu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baik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eksplisit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maupun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implisit</a:t>
            </a:r>
            <a:endParaRPr lang="id-ID"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6087885"/>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685800" y="533400"/>
            <a:ext cx="7772400" cy="1312863"/>
          </a:xfrm>
        </p:spPr>
        <p:txBody>
          <a:bodyPr>
            <a:normAutofit fontScale="90000"/>
          </a:bodyPr>
          <a:lstStyle/>
          <a:p>
            <a:pPr eaLnBrk="1" fontAlgn="auto" hangingPunct="1">
              <a:spcAft>
                <a:spcPts val="0"/>
              </a:spcAft>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smtClean="0"/>
              <a:t>Perbedaan</a:t>
            </a:r>
            <a:r>
              <a:rPr lang="en-GB" dirty="0" smtClean="0"/>
              <a:t> Data Warehouse  </a:t>
            </a:r>
            <a:r>
              <a:rPr lang="en-GB" dirty="0" err="1" smtClean="0"/>
              <a:t>dan</a:t>
            </a:r>
            <a:r>
              <a:rPr lang="en-GB" dirty="0" smtClean="0"/>
              <a:t> Database</a:t>
            </a:r>
          </a:p>
        </p:txBody>
      </p:sp>
      <p:sp>
        <p:nvSpPr>
          <p:cNvPr id="33795" name="Rectangle 2"/>
          <p:cNvSpPr>
            <a:spLocks noGrp="1" noChangeArrowheads="1"/>
          </p:cNvSpPr>
          <p:nvPr>
            <p:ph sz="quarter" idx="1"/>
          </p:nvPr>
        </p:nvSpPr>
        <p:spPr>
          <a:xfrm>
            <a:off x="685800" y="1905000"/>
            <a:ext cx="3810000" cy="4114800"/>
          </a:xfrm>
        </p:spPr>
        <p:txBody>
          <a:bodyPr/>
          <a:lstStyle/>
          <a:p>
            <a:pPr marL="338138" indent="-338138" eaLnBrk="1" hangingPunct="1">
              <a:lnSpc>
                <a:spcPct val="80000"/>
              </a:lnSpc>
              <a:spcBef>
                <a:spcPts val="500"/>
              </a:spcBef>
              <a:buFont typeface="Times New Roman" panose="02020603050405020304" pitchFamily="18" charset="0"/>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en-US" sz="2000" smtClean="0"/>
              <a:t>Data Warehouse</a:t>
            </a:r>
          </a:p>
          <a:p>
            <a:pPr marL="738188" lvl="1" indent="-280988" eaLnBrk="1" hangingPunct="1">
              <a:lnSpc>
                <a:spcPct val="80000"/>
              </a:lnSpc>
              <a:spcBef>
                <a:spcPts val="450"/>
              </a:spcBef>
              <a:buFont typeface="Times New Roman" panose="02020603050405020304" pitchFamily="18" charset="0"/>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en-US" sz="1800" smtClean="0"/>
              <a:t>Tidak terikat suatu aplikasi</a:t>
            </a:r>
          </a:p>
          <a:p>
            <a:pPr marL="738188" lvl="1" indent="-280988" eaLnBrk="1" hangingPunct="1">
              <a:lnSpc>
                <a:spcPct val="80000"/>
              </a:lnSpc>
              <a:spcBef>
                <a:spcPts val="450"/>
              </a:spcBef>
              <a:buFont typeface="Times New Roman" panose="02020603050405020304" pitchFamily="18" charset="0"/>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en-US" sz="1800" smtClean="0"/>
              <a:t>Data terpusat</a:t>
            </a:r>
          </a:p>
          <a:p>
            <a:pPr marL="738188" lvl="1" indent="-280988" eaLnBrk="1" hangingPunct="1">
              <a:lnSpc>
                <a:spcPct val="80000"/>
              </a:lnSpc>
              <a:spcBef>
                <a:spcPts val="450"/>
              </a:spcBef>
              <a:buFont typeface="Times New Roman" panose="02020603050405020304" pitchFamily="18" charset="0"/>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en-US" sz="1800" smtClean="0"/>
              <a:t>Historical</a:t>
            </a:r>
          </a:p>
          <a:p>
            <a:pPr marL="738188" lvl="1" indent="-280988" eaLnBrk="1" hangingPunct="1">
              <a:lnSpc>
                <a:spcPct val="80000"/>
              </a:lnSpc>
              <a:spcBef>
                <a:spcPts val="450"/>
              </a:spcBef>
              <a:buFont typeface="Times New Roman" panose="02020603050405020304" pitchFamily="18" charset="0"/>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en-US" sz="1800" smtClean="0"/>
              <a:t>Denormalisasi kecil</a:t>
            </a:r>
          </a:p>
          <a:p>
            <a:pPr marL="738188" lvl="1" indent="-280988" eaLnBrk="1" hangingPunct="1">
              <a:lnSpc>
                <a:spcPct val="80000"/>
              </a:lnSpc>
              <a:spcBef>
                <a:spcPts val="450"/>
              </a:spcBef>
              <a:buFont typeface="Times New Roman" panose="02020603050405020304" pitchFamily="18" charset="0"/>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en-US" sz="1800" smtClean="0"/>
              <a:t>Multiple subject</a:t>
            </a:r>
          </a:p>
          <a:p>
            <a:pPr marL="738188" lvl="1" indent="-280988" eaLnBrk="1" hangingPunct="1">
              <a:lnSpc>
                <a:spcPct val="80000"/>
              </a:lnSpc>
              <a:spcBef>
                <a:spcPts val="450"/>
              </a:spcBef>
              <a:buFont typeface="Times New Roman" panose="02020603050405020304" pitchFamily="18" charset="0"/>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en-US" sz="1800" smtClean="0"/>
              <a:t>Sumber dari dari semua internal maupun eksternal source </a:t>
            </a:r>
          </a:p>
          <a:p>
            <a:pPr marL="738188" lvl="1" indent="-280988" eaLnBrk="1" hangingPunct="1">
              <a:lnSpc>
                <a:spcPct val="80000"/>
              </a:lnSpc>
              <a:spcBef>
                <a:spcPts val="450"/>
              </a:spcBef>
              <a:buFont typeface="Times New Roman" panose="02020603050405020304" pitchFamily="18" charset="0"/>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en-US" sz="1800" smtClean="0"/>
              <a:t>Fleksibel</a:t>
            </a:r>
          </a:p>
          <a:p>
            <a:pPr marL="738188" lvl="1" indent="-280988" eaLnBrk="1" hangingPunct="1">
              <a:lnSpc>
                <a:spcPct val="80000"/>
              </a:lnSpc>
              <a:spcBef>
                <a:spcPts val="450"/>
              </a:spcBef>
              <a:buFont typeface="Times New Roman" panose="02020603050405020304" pitchFamily="18" charset="0"/>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en-US" sz="1800" smtClean="0"/>
              <a:t>Data oriented</a:t>
            </a:r>
          </a:p>
          <a:p>
            <a:pPr marL="738188" lvl="1" indent="-280988" eaLnBrk="1" hangingPunct="1">
              <a:lnSpc>
                <a:spcPct val="80000"/>
              </a:lnSpc>
              <a:spcBef>
                <a:spcPts val="450"/>
              </a:spcBef>
              <a:buFont typeface="Times New Roman" panose="02020603050405020304" pitchFamily="18" charset="0"/>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en-US" sz="1800" smtClean="0"/>
              <a:t>Umurnya panjang</a:t>
            </a:r>
          </a:p>
          <a:p>
            <a:pPr marL="738188" lvl="1" indent="-280988" eaLnBrk="1" hangingPunct="1">
              <a:lnSpc>
                <a:spcPct val="80000"/>
              </a:lnSpc>
              <a:spcBef>
                <a:spcPts val="450"/>
              </a:spcBef>
              <a:buFont typeface="Times New Roman" panose="02020603050405020304" pitchFamily="18" charset="0"/>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en-US" sz="1800" smtClean="0"/>
              <a:t>Ukuran besar</a:t>
            </a:r>
          </a:p>
          <a:p>
            <a:pPr marL="738188" lvl="1" indent="-280988" eaLnBrk="1" hangingPunct="1">
              <a:lnSpc>
                <a:spcPct val="80000"/>
              </a:lnSpc>
              <a:spcBef>
                <a:spcPts val="450"/>
              </a:spcBef>
              <a:buFont typeface="Times New Roman" panose="02020603050405020304" pitchFamily="18" charset="0"/>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en-US" sz="1800" smtClean="0"/>
              <a:t>Single complex structure</a:t>
            </a:r>
          </a:p>
        </p:txBody>
      </p:sp>
      <p:sp>
        <p:nvSpPr>
          <p:cNvPr id="33796" name="Rectangle 3"/>
          <p:cNvSpPr>
            <a:spLocks noGrp="1" noChangeArrowheads="1"/>
          </p:cNvSpPr>
          <p:nvPr>
            <p:ph sz="quarter" idx="2"/>
          </p:nvPr>
        </p:nvSpPr>
        <p:spPr>
          <a:xfrm>
            <a:off x="4648200" y="1852613"/>
            <a:ext cx="3810000" cy="4471987"/>
          </a:xfrm>
        </p:spPr>
        <p:txBody>
          <a:bodyPr/>
          <a:lstStyle/>
          <a:p>
            <a:pPr marL="338138" indent="-338138" eaLnBrk="1" hangingPunct="1">
              <a:lnSpc>
                <a:spcPct val="80000"/>
              </a:lnSpc>
              <a:spcBef>
                <a:spcPts val="500"/>
              </a:spcBef>
              <a:buFont typeface="Times New Roman" panose="02020603050405020304" pitchFamily="18" charset="0"/>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en-US" sz="2000" smtClean="0"/>
              <a:t>Database</a:t>
            </a:r>
          </a:p>
          <a:p>
            <a:pPr marL="738188" lvl="1" indent="-280988" eaLnBrk="1" hangingPunct="1">
              <a:lnSpc>
                <a:spcPct val="80000"/>
              </a:lnSpc>
              <a:spcBef>
                <a:spcPts val="450"/>
              </a:spcBef>
              <a:buFont typeface="Times New Roman" panose="02020603050405020304" pitchFamily="18" charset="0"/>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en-US" sz="1800" smtClean="0"/>
              <a:t>Aplikasi DSS secara spesifik</a:t>
            </a:r>
          </a:p>
          <a:p>
            <a:pPr marL="738188" lvl="1" indent="-280988" eaLnBrk="1" hangingPunct="1">
              <a:lnSpc>
                <a:spcPct val="80000"/>
              </a:lnSpc>
              <a:spcBef>
                <a:spcPts val="450"/>
              </a:spcBef>
              <a:buFont typeface="Times New Roman" panose="02020603050405020304" pitchFamily="18" charset="0"/>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en-US" sz="1800" smtClean="0"/>
              <a:t>Tidak terpusat oleh user area</a:t>
            </a:r>
          </a:p>
          <a:p>
            <a:pPr marL="738188" lvl="1" indent="-280988" eaLnBrk="1" hangingPunct="1">
              <a:lnSpc>
                <a:spcPct val="80000"/>
              </a:lnSpc>
              <a:spcBef>
                <a:spcPts val="450"/>
              </a:spcBef>
              <a:buFont typeface="Times New Roman" panose="02020603050405020304" pitchFamily="18" charset="0"/>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en-US" sz="1800" smtClean="0"/>
              <a:t>Sebagian historical</a:t>
            </a:r>
          </a:p>
          <a:p>
            <a:pPr marL="738188" lvl="1" indent="-280988" eaLnBrk="1" hangingPunct="1">
              <a:lnSpc>
                <a:spcPct val="80000"/>
              </a:lnSpc>
              <a:spcBef>
                <a:spcPts val="450"/>
              </a:spcBef>
              <a:buFont typeface="Times New Roman" panose="02020603050405020304" pitchFamily="18" charset="0"/>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en-US" sz="1800" smtClean="0"/>
              <a:t>Denormalisasi besar</a:t>
            </a:r>
          </a:p>
          <a:p>
            <a:pPr marL="738188" lvl="1" indent="-280988" eaLnBrk="1" hangingPunct="1">
              <a:lnSpc>
                <a:spcPct val="80000"/>
              </a:lnSpc>
              <a:spcBef>
                <a:spcPts val="450"/>
              </a:spcBef>
              <a:buFont typeface="Times New Roman" panose="02020603050405020304" pitchFamily="18" charset="0"/>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en-US" sz="1800" smtClean="0"/>
              <a:t>One central subject of concern of user</a:t>
            </a:r>
          </a:p>
          <a:p>
            <a:pPr marL="738188" lvl="1" indent="-280988" eaLnBrk="1" hangingPunct="1">
              <a:lnSpc>
                <a:spcPct val="80000"/>
              </a:lnSpc>
              <a:spcBef>
                <a:spcPts val="450"/>
              </a:spcBef>
              <a:buFont typeface="Times New Roman" panose="02020603050405020304" pitchFamily="18" charset="0"/>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en-US" sz="1800" smtClean="0"/>
              <a:t>Sumber dari sebagian internal maupun eksternal source</a:t>
            </a:r>
          </a:p>
          <a:p>
            <a:pPr marL="738188" lvl="1" indent="-280988" eaLnBrk="1" hangingPunct="1">
              <a:lnSpc>
                <a:spcPct val="80000"/>
              </a:lnSpc>
              <a:spcBef>
                <a:spcPts val="450"/>
              </a:spcBef>
              <a:buFont typeface="Times New Roman" panose="02020603050405020304" pitchFamily="18" charset="0"/>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en-US" sz="1800" smtClean="0"/>
              <a:t>Tidak fleksibel, terbatas</a:t>
            </a:r>
          </a:p>
          <a:p>
            <a:pPr marL="738188" lvl="1" indent="-280988" eaLnBrk="1" hangingPunct="1">
              <a:lnSpc>
                <a:spcPct val="80000"/>
              </a:lnSpc>
              <a:spcBef>
                <a:spcPts val="450"/>
              </a:spcBef>
              <a:buFont typeface="Times New Roman" panose="02020603050405020304" pitchFamily="18" charset="0"/>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en-US" sz="1800" smtClean="0"/>
              <a:t>Project oriented</a:t>
            </a:r>
          </a:p>
          <a:p>
            <a:pPr marL="738188" lvl="1" indent="-280988" eaLnBrk="1" hangingPunct="1">
              <a:lnSpc>
                <a:spcPct val="80000"/>
              </a:lnSpc>
              <a:spcBef>
                <a:spcPts val="450"/>
              </a:spcBef>
              <a:buFont typeface="Times New Roman" panose="02020603050405020304" pitchFamily="18" charset="0"/>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en-US" sz="1800" smtClean="0"/>
              <a:t>Umurnya pendek</a:t>
            </a:r>
          </a:p>
          <a:p>
            <a:pPr marL="738188" lvl="1" indent="-280988" eaLnBrk="1" hangingPunct="1">
              <a:lnSpc>
                <a:spcPct val="80000"/>
              </a:lnSpc>
              <a:spcBef>
                <a:spcPts val="450"/>
              </a:spcBef>
              <a:buFont typeface="Times New Roman" panose="02020603050405020304" pitchFamily="18" charset="0"/>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en-US" sz="1800" smtClean="0"/>
              <a:t>Ukuran dari kecil menjadi besar</a:t>
            </a:r>
          </a:p>
          <a:p>
            <a:pPr marL="738188" lvl="1" indent="-280988" eaLnBrk="1" hangingPunct="1">
              <a:lnSpc>
                <a:spcPct val="80000"/>
              </a:lnSpc>
              <a:spcBef>
                <a:spcPts val="450"/>
              </a:spcBef>
              <a:buFont typeface="Times New Roman" panose="02020603050405020304" pitchFamily="18" charset="0"/>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en-US" sz="1800" smtClean="0"/>
              <a:t>Multi complex structure</a:t>
            </a:r>
          </a:p>
        </p:txBody>
      </p:sp>
    </p:spTree>
    <p:extLst>
      <p:ext uri="{BB962C8B-B14F-4D97-AF65-F5344CB8AC3E}">
        <p14:creationId xmlns:p14="http://schemas.microsoft.com/office/powerpoint/2010/main" val="156945498"/>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1898</TotalTime>
  <Words>690</Words>
  <Application>Microsoft Office PowerPoint</Application>
  <PresentationFormat>On-screen Show (4:3)</PresentationFormat>
  <Paragraphs>109</Paragraphs>
  <Slides>25</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Courier New</vt:lpstr>
      <vt:lpstr>Helvetica-Narrow-Bold</vt:lpstr>
      <vt:lpstr>Times New Roman</vt:lpstr>
      <vt:lpstr>TimesNewRomanPS-ItalicMT</vt:lpstr>
      <vt:lpstr>TimesNewRomanPSMT</vt:lpstr>
      <vt:lpstr>Wingdings</vt:lpstr>
      <vt:lpstr>Office Theme</vt:lpstr>
      <vt:lpstr>PowerPoint Presentation</vt:lpstr>
      <vt:lpstr>KEMAMPUAN AKHIR YANG DIHARAPKAN</vt:lpstr>
      <vt:lpstr>DATA WAREHOUSE</vt:lpstr>
      <vt:lpstr>Empat karakteristik data warehouse</vt:lpstr>
      <vt:lpstr>Empat karakteristik data warehouse</vt:lpstr>
      <vt:lpstr>Empat karakteristik data warehouse</vt:lpstr>
      <vt:lpstr>Empat karakteristik data warehouse</vt:lpstr>
      <vt:lpstr>KRITERIA DATA WAREHOUSE</vt:lpstr>
      <vt:lpstr>Perbedaan Data Warehouse  dan Database</vt:lpstr>
      <vt:lpstr>ARSITEKTUR DATA WAREHOUSE</vt:lpstr>
      <vt:lpstr>OLAP (on-line analitical processing)</vt:lpstr>
      <vt:lpstr>OLTP vs. OLAP</vt:lpstr>
      <vt:lpstr>KUBUS DATA</vt:lpstr>
      <vt:lpstr>A Lattice of Cuboids</vt:lpstr>
      <vt:lpstr>Pemodelan Konseptual Data Warehouse  </vt:lpstr>
      <vt:lpstr>CONTOH SKEMA STAR</vt:lpstr>
      <vt:lpstr>CONTOH SKEMA SNOWFLAKE</vt:lpstr>
      <vt:lpstr>CONTOH SKEMA GALAKSI</vt:lpstr>
      <vt:lpstr>CONTOH KUBUS DATA</vt:lpstr>
      <vt:lpstr>Cuboid yang terkait dengan kubus </vt:lpstr>
      <vt:lpstr>OPERASI- OPERASI OLAP</vt:lpstr>
      <vt:lpstr>OPERASI- OPERASI OLAP</vt:lpstr>
      <vt:lpstr>OPERASI- OPERASI OLAP</vt:lpstr>
      <vt:lpstr>OPERASI- OPERASI OLAP</vt:lpstr>
      <vt:lpstr>PowerPoint Presentation</vt:lpstr>
    </vt:vector>
  </TitlesOfParts>
  <Company>signDesign Communications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rimba</dc:creator>
  <cp:lastModifiedBy>Microsoft account</cp:lastModifiedBy>
  <cp:revision>283</cp:revision>
  <dcterms:created xsi:type="dcterms:W3CDTF">2010-08-24T06:47:44Z</dcterms:created>
  <dcterms:modified xsi:type="dcterms:W3CDTF">2025-03-17T03:21:29Z</dcterms:modified>
</cp:coreProperties>
</file>