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7" r:id="rId7"/>
    <p:sldId id="260" r:id="rId8"/>
    <p:sldId id="266" r:id="rId9"/>
    <p:sldId id="261" r:id="rId10"/>
    <p:sldId id="262" r:id="rId11"/>
    <p:sldId id="263" r:id="rId12"/>
    <p:sldId id="26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71C-BC5F-4116-9F6D-52554AB5B0EA}" type="datetimeFigureOut">
              <a:rPr lang="en-US" smtClean="0"/>
              <a:pPr/>
              <a:t>10/23/2022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DEF4B-E678-43D2-810B-7207B7E88CD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Teknologi Informasi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Sistem Bilangan Dan Format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Konversi Bilangan Biner ke Oktal</a:t>
            </a:r>
          </a:p>
          <a:p>
            <a:r>
              <a:rPr lang="en-US" dirty="0"/>
              <a:t>Contoh : 110111</a:t>
            </a:r>
            <a:r>
              <a:rPr lang="en-US" baseline="-25000" dirty="0"/>
              <a:t>2</a:t>
            </a:r>
          </a:p>
          <a:p>
            <a:r>
              <a:rPr lang="en-US" dirty="0"/>
              <a:t>(1x2)</a:t>
            </a:r>
            <a:r>
              <a:rPr lang="en-US" baseline="30000" dirty="0"/>
              <a:t>2</a:t>
            </a:r>
            <a:r>
              <a:rPr lang="en-US" dirty="0"/>
              <a:t>  + (1x2)</a:t>
            </a:r>
            <a:r>
              <a:rPr lang="en-US" baseline="30000" dirty="0"/>
              <a:t>1</a:t>
            </a:r>
            <a:r>
              <a:rPr lang="en-US" dirty="0"/>
              <a:t>  + (0x2)</a:t>
            </a:r>
            <a:r>
              <a:rPr lang="en-US" baseline="30000" dirty="0"/>
              <a:t>0</a:t>
            </a:r>
            <a:r>
              <a:rPr lang="en-US" dirty="0"/>
              <a:t>  = 4+2+0 = 6 </a:t>
            </a:r>
          </a:p>
          <a:p>
            <a:r>
              <a:rPr lang="en-US" dirty="0"/>
              <a:t>(1x2)</a:t>
            </a:r>
            <a:r>
              <a:rPr lang="en-US" baseline="30000" dirty="0"/>
              <a:t>2</a:t>
            </a:r>
            <a:r>
              <a:rPr lang="en-US" dirty="0"/>
              <a:t>  + (1x2)</a:t>
            </a:r>
            <a:r>
              <a:rPr lang="en-US" baseline="30000" dirty="0"/>
              <a:t>1</a:t>
            </a:r>
            <a:r>
              <a:rPr lang="en-US" dirty="0"/>
              <a:t>  + (1x2)</a:t>
            </a:r>
            <a:r>
              <a:rPr lang="en-US" baseline="30000" dirty="0"/>
              <a:t>0</a:t>
            </a:r>
            <a:r>
              <a:rPr lang="en-US" dirty="0"/>
              <a:t>  = 4+2+1 = 7</a:t>
            </a:r>
            <a:endParaRPr lang="en-US" baseline="30000" dirty="0"/>
          </a:p>
          <a:p>
            <a:endParaRPr lang="en-US" baseline="30000" dirty="0"/>
          </a:p>
          <a:p>
            <a:r>
              <a:rPr lang="en-US" dirty="0"/>
              <a:t>Hasilnya = 67</a:t>
            </a:r>
            <a:r>
              <a:rPr lang="en-US" baseline="-25000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1110111</a:t>
            </a:r>
            <a:r>
              <a:rPr lang="en-US" baseline="-25000" dirty="0"/>
              <a:t>2</a:t>
            </a:r>
            <a:r>
              <a:rPr lang="en-US" dirty="0"/>
              <a:t>  </a:t>
            </a:r>
          </a:p>
          <a:p>
            <a:r>
              <a:rPr lang="en-US" dirty="0"/>
              <a:t>1110111</a:t>
            </a:r>
            <a:r>
              <a:rPr lang="en-US" baseline="-25000" dirty="0"/>
              <a:t>2</a:t>
            </a:r>
            <a:r>
              <a:rPr lang="en-US" dirty="0"/>
              <a:t>  = 001 110 111</a:t>
            </a:r>
            <a:r>
              <a:rPr lang="en-US" baseline="-25000" dirty="0"/>
              <a:t>2</a:t>
            </a:r>
          </a:p>
          <a:p>
            <a:r>
              <a:rPr lang="en-US" dirty="0"/>
              <a:t>(0x2)</a:t>
            </a:r>
            <a:r>
              <a:rPr lang="en-US" baseline="30000" dirty="0"/>
              <a:t>2</a:t>
            </a:r>
            <a:r>
              <a:rPr lang="en-US" dirty="0"/>
              <a:t>  + (0x2)</a:t>
            </a:r>
            <a:r>
              <a:rPr lang="en-US" baseline="30000" dirty="0"/>
              <a:t>1</a:t>
            </a:r>
            <a:r>
              <a:rPr lang="en-US" dirty="0"/>
              <a:t>  + (1x2)</a:t>
            </a:r>
            <a:r>
              <a:rPr lang="en-US" baseline="30000" dirty="0"/>
              <a:t>0</a:t>
            </a:r>
            <a:r>
              <a:rPr lang="en-US" dirty="0"/>
              <a:t> = 0+0+1 = 1</a:t>
            </a:r>
            <a:endParaRPr lang="en-US" baseline="30000" dirty="0"/>
          </a:p>
          <a:p>
            <a:r>
              <a:rPr lang="en-US" dirty="0"/>
              <a:t>(1x2)</a:t>
            </a:r>
            <a:r>
              <a:rPr lang="en-US" baseline="30000" dirty="0"/>
              <a:t>2</a:t>
            </a:r>
            <a:r>
              <a:rPr lang="en-US" dirty="0"/>
              <a:t>  + (1x2)</a:t>
            </a:r>
            <a:r>
              <a:rPr lang="en-US" baseline="30000" dirty="0"/>
              <a:t>1</a:t>
            </a:r>
            <a:r>
              <a:rPr lang="en-US" dirty="0"/>
              <a:t>  + (0x2)</a:t>
            </a:r>
            <a:r>
              <a:rPr lang="en-US" baseline="30000" dirty="0"/>
              <a:t>0</a:t>
            </a:r>
            <a:r>
              <a:rPr lang="en-US" dirty="0"/>
              <a:t> = 4+2+0 = 6</a:t>
            </a:r>
            <a:endParaRPr lang="en-US" baseline="30000" dirty="0"/>
          </a:p>
          <a:p>
            <a:r>
              <a:rPr lang="en-US" dirty="0"/>
              <a:t>(1x2)</a:t>
            </a:r>
            <a:r>
              <a:rPr lang="en-US" baseline="30000" dirty="0"/>
              <a:t>2</a:t>
            </a:r>
            <a:r>
              <a:rPr lang="en-US" dirty="0"/>
              <a:t>  + (1x2)</a:t>
            </a:r>
            <a:r>
              <a:rPr lang="en-US" baseline="30000" dirty="0"/>
              <a:t>1</a:t>
            </a:r>
            <a:r>
              <a:rPr lang="en-US" dirty="0"/>
              <a:t>  + (1x2)</a:t>
            </a:r>
            <a:r>
              <a:rPr lang="en-US" baseline="30000" dirty="0"/>
              <a:t>0</a:t>
            </a:r>
            <a:r>
              <a:rPr lang="en-US" dirty="0"/>
              <a:t> = 4+2+1 = 7</a:t>
            </a:r>
          </a:p>
          <a:p>
            <a:r>
              <a:rPr lang="en-US" dirty="0"/>
              <a:t>Hasilnya : 167</a:t>
            </a:r>
            <a:r>
              <a:rPr lang="en-US" baseline="-25000" dirty="0"/>
              <a:t>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Konversi Bilangan Biner ke Heksadesimal</a:t>
            </a:r>
          </a:p>
          <a:p>
            <a:pPr lvl="1"/>
            <a:r>
              <a:rPr lang="en-US" dirty="0"/>
              <a:t>Konversikan bilangan biner ke desimal dengan cara mengelompokkan bilangan biner per 4 digit dimulai dari digit paling kanan.</a:t>
            </a:r>
          </a:p>
          <a:p>
            <a:pPr lvl="1"/>
            <a:r>
              <a:rPr lang="en-US" dirty="0"/>
              <a:t>Konversikan set bilangan biner (yang terdiri dari 4 digit) ke desimal.</a:t>
            </a:r>
          </a:p>
          <a:p>
            <a:pPr lvl="1"/>
            <a:r>
              <a:rPr lang="en-US" dirty="0"/>
              <a:t>Setelah itu, lakukan konversi dari desimal ke heksadesimal.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Berapa 11110100</a:t>
            </a:r>
            <a:r>
              <a:rPr lang="en-US" baseline="-25000" dirty="0"/>
              <a:t>2</a:t>
            </a:r>
            <a:r>
              <a:rPr lang="en-US" dirty="0"/>
              <a:t> dalam heksadesimal?</a:t>
            </a:r>
          </a:p>
          <a:p>
            <a:r>
              <a:rPr lang="en-US" dirty="0"/>
              <a:t>1111</a:t>
            </a:r>
            <a:r>
              <a:rPr lang="en-US" baseline="-25000" dirty="0"/>
              <a:t>2</a:t>
            </a:r>
            <a:r>
              <a:rPr lang="en-US" dirty="0"/>
              <a:t>  dan 0100</a:t>
            </a:r>
            <a:r>
              <a:rPr lang="en-US" baseline="-25000" dirty="0"/>
              <a:t>2</a:t>
            </a:r>
          </a:p>
          <a:p>
            <a:r>
              <a:rPr lang="en-US" sz="2800" dirty="0"/>
              <a:t>(1x2</a:t>
            </a:r>
            <a:r>
              <a:rPr lang="en-US" sz="2800" baseline="30000" dirty="0"/>
              <a:t>3</a:t>
            </a:r>
            <a:r>
              <a:rPr lang="en-US" sz="2800" dirty="0"/>
              <a:t>)  + (1x2</a:t>
            </a:r>
            <a:r>
              <a:rPr lang="en-US" sz="2800" baseline="30000" dirty="0"/>
              <a:t>2</a:t>
            </a:r>
            <a:r>
              <a:rPr lang="en-US" sz="2800" dirty="0"/>
              <a:t>) + (1x2</a:t>
            </a:r>
            <a:r>
              <a:rPr lang="en-US" sz="2800" baseline="30000" dirty="0"/>
              <a:t>1</a:t>
            </a:r>
            <a:r>
              <a:rPr lang="en-US" sz="2800" dirty="0"/>
              <a:t>) + (1x2</a:t>
            </a:r>
            <a:r>
              <a:rPr lang="en-US" sz="2800" baseline="30000" dirty="0"/>
              <a:t>0</a:t>
            </a:r>
            <a:r>
              <a:rPr lang="en-US" sz="2800" dirty="0"/>
              <a:t>)  = 8+4+2+1 = 15 = F</a:t>
            </a:r>
            <a:endParaRPr lang="en-US" sz="2800" baseline="30000" dirty="0"/>
          </a:p>
          <a:p>
            <a:r>
              <a:rPr lang="en-US" sz="2800" dirty="0"/>
              <a:t>(0x2</a:t>
            </a:r>
            <a:r>
              <a:rPr lang="en-US" sz="2800" baseline="30000" dirty="0"/>
              <a:t>3</a:t>
            </a:r>
            <a:r>
              <a:rPr lang="en-US" sz="2800" dirty="0"/>
              <a:t>) + (1x2</a:t>
            </a:r>
            <a:r>
              <a:rPr lang="en-US" sz="2800" baseline="30000" dirty="0"/>
              <a:t>2</a:t>
            </a:r>
            <a:r>
              <a:rPr lang="en-US" sz="2800" dirty="0"/>
              <a:t>) + (0x2</a:t>
            </a:r>
            <a:r>
              <a:rPr lang="en-US" sz="2800" baseline="30000" dirty="0"/>
              <a:t>1</a:t>
            </a:r>
            <a:r>
              <a:rPr lang="en-US" sz="2800" dirty="0"/>
              <a:t>) + (0x2</a:t>
            </a:r>
            <a:r>
              <a:rPr lang="en-US" sz="2800" baseline="30000" dirty="0"/>
              <a:t>0</a:t>
            </a:r>
            <a:r>
              <a:rPr lang="en-US" sz="2800" dirty="0"/>
              <a:t>)  = 0+4+0+0 = 4</a:t>
            </a:r>
          </a:p>
          <a:p>
            <a:r>
              <a:rPr lang="en-US" dirty="0" err="1"/>
              <a:t>Hasilnya</a:t>
            </a:r>
            <a:r>
              <a:rPr lang="en-US" dirty="0"/>
              <a:t> : F4</a:t>
            </a:r>
            <a:r>
              <a:rPr lang="en-US" baseline="-25000" dirty="0"/>
              <a:t>16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 Bilangan Dan Komputer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Sistem bilangan muncul karena komputer melakukan operasi menggunakan sistem bilangan tertentu, biasanya sistem biner. </a:t>
            </a:r>
          </a:p>
          <a:p>
            <a:r>
              <a:rPr lang="en-US" dirty="0"/>
              <a:t>Semua kode program dan data disimpan dan dimanipulasi menggunakan sistem biner. </a:t>
            </a:r>
          </a:p>
          <a:p>
            <a:r>
              <a:rPr lang="en-US" dirty="0"/>
              <a:t>Perhitungan dilakukan dengan menggunakan aritmatika biner. </a:t>
            </a:r>
          </a:p>
          <a:p>
            <a:r>
              <a:rPr lang="en-US" dirty="0"/>
              <a:t>Masing-masing digit dalam sistem biner disebut bit </a:t>
            </a:r>
            <a:r>
              <a:rPr lang="en-US" i="1" dirty="0"/>
              <a:t>(binary digit) </a:t>
            </a:r>
            <a:r>
              <a:rPr lang="en-US" dirty="0"/>
              <a:t>dan hanya mempunyai dua harga, 0 dan 1. </a:t>
            </a:r>
          </a:p>
          <a:p>
            <a:r>
              <a:rPr lang="en-US" dirty="0"/>
              <a:t>Bit biasanya disimpan dan dimanipulasi dalam kelompok yang terdiri dari 8 bit </a:t>
            </a:r>
            <a:r>
              <a:rPr lang="en-US" i="1" dirty="0"/>
              <a:t>(byte) atau 16 (word).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Sistem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839200" cy="4525963"/>
          </a:xfrm>
        </p:spPr>
        <p:txBody>
          <a:bodyPr/>
          <a:lstStyle/>
          <a:p>
            <a:r>
              <a:rPr lang="en-US" dirty="0"/>
              <a:t>Ada beberapa macam sistem bilangan yang dikenal yaitu </a:t>
            </a:r>
          </a:p>
          <a:p>
            <a:pPr lvl="1"/>
            <a:r>
              <a:rPr lang="en-US" dirty="0"/>
              <a:t>Desimal </a:t>
            </a:r>
            <a:r>
              <a:rPr lang="en-US" i="1" dirty="0"/>
              <a:t>(basis 10) : </a:t>
            </a:r>
            <a:r>
              <a:rPr lang="en-US" dirty="0"/>
              <a:t>0,1, 2,3,4,5,6,7,8,9</a:t>
            </a:r>
            <a:endParaRPr lang="en-US" i="1" dirty="0"/>
          </a:p>
          <a:p>
            <a:pPr lvl="1"/>
            <a:r>
              <a:rPr lang="en-US" i="1" dirty="0"/>
              <a:t>Biner (basis 2) : 0,1</a:t>
            </a:r>
          </a:p>
          <a:p>
            <a:pPr lvl="1"/>
            <a:r>
              <a:rPr lang="en-US" i="1" dirty="0"/>
              <a:t>Oktal (basis 8): </a:t>
            </a:r>
            <a:r>
              <a:rPr lang="en-US" dirty="0"/>
              <a:t>0,1,2,3,4,5,6,7</a:t>
            </a:r>
            <a:endParaRPr lang="en-US" i="1" dirty="0"/>
          </a:p>
          <a:p>
            <a:pPr lvl="1"/>
            <a:r>
              <a:rPr lang="en-US" i="1" dirty="0"/>
              <a:t>Hexadesimal (basis 16) : </a:t>
            </a:r>
            <a:r>
              <a:rPr lang="en-US" dirty="0"/>
              <a:t>0,1,2,3,4,5,6,7,8,9,A,B,C,D,E,F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Desimal ke Biner</a:t>
            </a:r>
          </a:p>
          <a:p>
            <a:pPr fontAlgn="base"/>
            <a:r>
              <a:rPr lang="en-US" dirty="0"/>
              <a:t>Konversikan bilangan desimal 105 menjadi bilangan biner :</a:t>
            </a:r>
          </a:p>
          <a:p>
            <a:pPr fontAlgn="base"/>
            <a:r>
              <a:rPr lang="en-US" dirty="0"/>
              <a:t>105/2 = 52 sisa bagi adalah 1</a:t>
            </a:r>
            <a:br>
              <a:rPr lang="en-US" dirty="0"/>
            </a:br>
            <a:r>
              <a:rPr lang="en-US" dirty="0"/>
              <a:t>52/2 = 26 sisa bagi adalah 0</a:t>
            </a:r>
            <a:br>
              <a:rPr lang="en-US" dirty="0"/>
            </a:br>
            <a:r>
              <a:rPr lang="en-US" dirty="0"/>
              <a:t>26/2 = 13 sisa bagi adalah 0</a:t>
            </a:r>
            <a:br>
              <a:rPr lang="en-US" dirty="0"/>
            </a:br>
            <a:r>
              <a:rPr lang="en-US" dirty="0"/>
              <a:t>13/2 = 6 sisa bagi adalah 1</a:t>
            </a:r>
            <a:br>
              <a:rPr lang="en-US" dirty="0"/>
            </a:br>
            <a:r>
              <a:rPr lang="en-US" dirty="0"/>
              <a:t>6/2 = 3 sisa bagi adalah 0</a:t>
            </a:r>
            <a:br>
              <a:rPr lang="en-US" dirty="0"/>
            </a:br>
            <a:r>
              <a:rPr lang="en-US" dirty="0"/>
              <a:t>3/2 = 1 sisa bagi adalah 1</a:t>
            </a:r>
            <a:br>
              <a:rPr lang="en-US" dirty="0"/>
            </a:br>
            <a:r>
              <a:rPr lang="en-US" dirty="0"/>
              <a:t>1/2 = 0 sisa bagi adalah 1</a:t>
            </a:r>
          </a:p>
          <a:p>
            <a:r>
              <a:rPr lang="en-US" b="1" dirty="0"/>
              <a:t>Hasilnya : 1101001</a:t>
            </a:r>
            <a:r>
              <a:rPr lang="en-US" b="1" baseline="-25000" dirty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Konversi Dari Biner ke Desimal</a:t>
            </a:r>
          </a:p>
          <a:p>
            <a:r>
              <a:rPr lang="en-US" dirty="0"/>
              <a:t>110010</a:t>
            </a:r>
            <a:r>
              <a:rPr lang="en-US" baseline="-25000" dirty="0"/>
              <a:t>2</a:t>
            </a:r>
            <a:r>
              <a:rPr lang="en-US" dirty="0"/>
              <a:t> = (1 x 2</a:t>
            </a:r>
            <a:r>
              <a:rPr lang="en-US" baseline="30000" dirty="0"/>
              <a:t>5</a:t>
            </a:r>
            <a:r>
              <a:rPr lang="en-US" dirty="0"/>
              <a:t>) + (1 x 2</a:t>
            </a:r>
            <a:r>
              <a:rPr lang="en-US" baseline="30000" dirty="0"/>
              <a:t>4</a:t>
            </a:r>
            <a:r>
              <a:rPr lang="en-US" dirty="0"/>
              <a:t>) + (0 x 2</a:t>
            </a:r>
            <a:r>
              <a:rPr lang="en-US" baseline="30000" dirty="0"/>
              <a:t>3</a:t>
            </a:r>
            <a:r>
              <a:rPr lang="en-US" dirty="0"/>
              <a:t>) + (0 x 2</a:t>
            </a:r>
            <a:r>
              <a:rPr lang="en-US" baseline="30000" dirty="0"/>
              <a:t>2</a:t>
            </a:r>
            <a:r>
              <a:rPr lang="en-US" dirty="0"/>
              <a:t>) + (1 x 2</a:t>
            </a:r>
            <a:r>
              <a:rPr lang="en-US" baseline="30000" dirty="0"/>
              <a:t>1</a:t>
            </a:r>
            <a:r>
              <a:rPr lang="en-US" dirty="0"/>
              <a:t>) + (0 x 2</a:t>
            </a:r>
            <a:r>
              <a:rPr lang="en-US" baseline="30000" dirty="0"/>
              <a:t>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   110010</a:t>
            </a:r>
            <a:r>
              <a:rPr lang="en-US" baseline="-25000" dirty="0"/>
              <a:t>2</a:t>
            </a:r>
            <a:r>
              <a:rPr lang="en-US" dirty="0"/>
              <a:t> =  32 + 16 + 0 + 0 + 2 + 0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	Hasilnya : 110010</a:t>
            </a:r>
            <a:r>
              <a:rPr lang="en-US" baseline="-25000" dirty="0"/>
              <a:t>2</a:t>
            </a:r>
            <a:r>
              <a:rPr lang="en-US" dirty="0"/>
              <a:t> = 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1600200"/>
            <a:ext cx="6019800" cy="4525963"/>
          </a:xfrm>
        </p:spPr>
        <p:txBody>
          <a:bodyPr/>
          <a:lstStyle/>
          <a:p>
            <a:r>
              <a:rPr lang="en-US" dirty="0"/>
              <a:t>Tabel Desimal-Oktal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2057400" cy="6828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Konversi Desimal ke Oktal</a:t>
            </a:r>
          </a:p>
          <a:p>
            <a:r>
              <a:rPr lang="en-US" dirty="0"/>
              <a:t>Pembagian dengan 8 Hasil Bagi (quotient)Sisa (remainder)</a:t>
            </a:r>
          </a:p>
          <a:p>
            <a:r>
              <a:rPr lang="en-US" dirty="0"/>
              <a:t>Contoh 99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99/8	12	3</a:t>
            </a:r>
          </a:p>
          <a:p>
            <a:r>
              <a:rPr lang="en-US" dirty="0"/>
              <a:t>12/8	1	4</a:t>
            </a:r>
          </a:p>
          <a:p>
            <a:r>
              <a:rPr lang="en-US" dirty="0"/>
              <a:t>1/8		0	1</a:t>
            </a:r>
          </a:p>
          <a:p>
            <a:r>
              <a:rPr lang="en-US" dirty="0"/>
              <a:t>Hasilnya : </a:t>
            </a:r>
            <a:r>
              <a:rPr lang="en-US" b="1" dirty="0"/>
              <a:t>99</a:t>
            </a:r>
            <a:r>
              <a:rPr lang="en-US" baseline="-25000" dirty="0"/>
              <a:t>10</a:t>
            </a:r>
            <a:r>
              <a:rPr lang="en-US" dirty="0"/>
              <a:t> = </a:t>
            </a:r>
            <a:r>
              <a:rPr lang="en-US" b="1" dirty="0"/>
              <a:t>143</a:t>
            </a:r>
            <a:r>
              <a:rPr lang="en-US" baseline="-25000" dirty="0"/>
              <a:t>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0200"/>
            <a:ext cx="5257800" cy="4525963"/>
          </a:xfrm>
        </p:spPr>
        <p:txBody>
          <a:bodyPr/>
          <a:lstStyle/>
          <a:p>
            <a:r>
              <a:rPr lang="en-US" dirty="0"/>
              <a:t>Tabel Desimal-Heksadesimal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3276600" cy="6869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Konversi Bilangan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Konversi Desimal Ke Heksadesimal</a:t>
            </a:r>
          </a:p>
          <a:p>
            <a:r>
              <a:rPr lang="en-US" dirty="0"/>
              <a:t>Contoh : </a:t>
            </a:r>
            <a:r>
              <a:rPr lang="en-US" b="1" dirty="0"/>
              <a:t>429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429/16   26	13	D</a:t>
            </a:r>
          </a:p>
          <a:p>
            <a:r>
              <a:rPr lang="en-US" dirty="0"/>
              <a:t>26/16	1	10	A</a:t>
            </a:r>
          </a:p>
          <a:p>
            <a:r>
              <a:rPr lang="en-US" dirty="0"/>
              <a:t>1/16	0	1	1</a:t>
            </a:r>
          </a:p>
          <a:p>
            <a:endParaRPr lang="en-US" b="1" dirty="0"/>
          </a:p>
          <a:p>
            <a:r>
              <a:rPr lang="en-US" b="1" dirty="0"/>
              <a:t>Hasilnya : 429</a:t>
            </a:r>
            <a:r>
              <a:rPr lang="en-US" baseline="-25000" dirty="0"/>
              <a:t>10</a:t>
            </a:r>
            <a:r>
              <a:rPr lang="en-US" dirty="0"/>
              <a:t> = </a:t>
            </a:r>
            <a:r>
              <a:rPr lang="en-US" b="1" dirty="0"/>
              <a:t>1AD</a:t>
            </a:r>
            <a:r>
              <a:rPr lang="en-US" baseline="-25000" dirty="0"/>
              <a:t>16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540</Words>
  <Application>Microsoft Office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Teknologi Informasi</vt:lpstr>
      <vt:lpstr>Sistem Bilangan Dan Komputer</vt:lpstr>
      <vt:lpstr>Sistem Bilangan</vt:lpstr>
      <vt:lpstr>Konversi Bilangan</vt:lpstr>
      <vt:lpstr>Konversi Bilangan</vt:lpstr>
      <vt:lpstr>PowerPoint Presentation</vt:lpstr>
      <vt:lpstr>Konversi Bilangan</vt:lpstr>
      <vt:lpstr>PowerPoint Presentation</vt:lpstr>
      <vt:lpstr>Konversi Bilangan </vt:lpstr>
      <vt:lpstr>Konversi Bilangan</vt:lpstr>
      <vt:lpstr>Konversi Bilangan</vt:lpstr>
      <vt:lpstr>Konversi Bilangan</vt:lpstr>
      <vt:lpstr>Konversi Bilangan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Teknologi Informasi</dc:title>
  <dc:creator>fid</dc:creator>
  <cp:lastModifiedBy>Laode Fid</cp:lastModifiedBy>
  <cp:revision>5</cp:revision>
  <dcterms:created xsi:type="dcterms:W3CDTF">2019-10-20T21:22:21Z</dcterms:created>
  <dcterms:modified xsi:type="dcterms:W3CDTF">2022-10-23T13:19:17Z</dcterms:modified>
</cp:coreProperties>
</file>