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47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Custom</PresentationFormat>
  <Paragraphs>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2</cp:revision>
  <dcterms:created xsi:type="dcterms:W3CDTF">2023-05-12T22:29:36Z</dcterms:created>
  <dcterms:modified xsi:type="dcterms:W3CDTF">2023-05-13T17:34:34Z</dcterms:modified>
</cp:coreProperties>
</file>