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6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59331409-8D6D-05FB-FC26-22275B595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9552"/>
            <a:ext cx="3679713" cy="3614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1687DA-74C1-CCBF-1286-80C0A7EC773B}"/>
              </a:ext>
            </a:extLst>
          </p:cNvPr>
          <p:cNvSpPr/>
          <p:nvPr/>
        </p:nvSpPr>
        <p:spPr>
          <a:xfrm>
            <a:off x="1744980" y="2297430"/>
            <a:ext cx="2259330" cy="74295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B10FB609-4094-B595-81F7-34D8EBD7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9552"/>
            <a:ext cx="3679713" cy="3614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s, screenshot, symbol, electric blue&#10;&#10;Description automatically generated">
            <a:extLst>
              <a:ext uri="{FF2B5EF4-FFF2-40B4-BE49-F238E27FC236}">
                <a16:creationId xmlns:a16="http://schemas.microsoft.com/office/drawing/2014/main" id="{A36FF783-FEAE-9DB8-D4BB-611070835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372" y="1273060"/>
            <a:ext cx="1434205" cy="1434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70E51A-AFEC-4754-57E1-DB43F634C366}"/>
              </a:ext>
            </a:extLst>
          </p:cNvPr>
          <p:cNvSpPr txBox="1"/>
          <p:nvPr/>
        </p:nvSpPr>
        <p:spPr>
          <a:xfrm>
            <a:off x="2421254" y="591205"/>
            <a:ext cx="157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VS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61E89B2F-BF58-B749-6D4F-9772A648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9552"/>
            <a:ext cx="3679713" cy="3614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97E35E1-5576-7EC8-EA9C-D3469A73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5742"/>
            <a:ext cx="3679713" cy="3614738"/>
          </a:xfrm>
          <a:prstGeom prst="rect">
            <a:avLst/>
          </a:prstGeom>
          <a:solidFill>
            <a:srgbClr val="282C34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5C25E6-C139-93BC-D7BD-44C14AFFAFEA}"/>
              </a:ext>
            </a:extLst>
          </p:cNvPr>
          <p:cNvSpPr/>
          <p:nvPr/>
        </p:nvSpPr>
        <p:spPr>
          <a:xfrm>
            <a:off x="1693544" y="1360170"/>
            <a:ext cx="2689860" cy="210312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D9F08897-E16F-DA3F-9B30-4E4A7D327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9552"/>
            <a:ext cx="3679713" cy="3614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CEE78C-146E-3310-CC60-0692CA743A39}"/>
              </a:ext>
            </a:extLst>
          </p:cNvPr>
          <p:cNvSpPr/>
          <p:nvPr/>
        </p:nvSpPr>
        <p:spPr>
          <a:xfrm>
            <a:off x="1687830" y="1543050"/>
            <a:ext cx="2510790" cy="149733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4A73662F-C2DF-59EC-DF84-91078EC5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18" y="229552"/>
            <a:ext cx="3679713" cy="36147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8B0AE7-5499-D232-3A47-079B3F72FD84}"/>
              </a:ext>
            </a:extLst>
          </p:cNvPr>
          <p:cNvSpPr/>
          <p:nvPr/>
        </p:nvSpPr>
        <p:spPr>
          <a:xfrm>
            <a:off x="1969770" y="1912620"/>
            <a:ext cx="2072640" cy="16002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E970E-26D4-1259-E7D9-62EB79DFE536}"/>
              </a:ext>
            </a:extLst>
          </p:cNvPr>
          <p:cNvSpPr/>
          <p:nvPr/>
        </p:nvSpPr>
        <p:spPr>
          <a:xfrm>
            <a:off x="1885950" y="2301240"/>
            <a:ext cx="2072640" cy="765810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</Words>
  <Application>Microsoft Office PowerPoint</Application>
  <PresentationFormat>Custom</PresentationFormat>
  <Paragraphs>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3</cp:revision>
  <dcterms:created xsi:type="dcterms:W3CDTF">2023-05-12T22:17:43Z</dcterms:created>
  <dcterms:modified xsi:type="dcterms:W3CDTF">2023-05-13T17:31:02Z</dcterms:modified>
</cp:coreProperties>
</file>