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6076950" cy="4295775"/>
  <p:notesSz cx="4295775" cy="60769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00" d="100"/>
          <a:sy n="100" d="100"/>
        </p:scale>
        <p:origin x="127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037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4F80AA19-79BB-FA3B-28A2-B97C58E2E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428" y="229552"/>
            <a:ext cx="3679713" cy="361473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7E857A46-8A7C-0E3C-85E8-C7D12D6A6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618" y="229552"/>
            <a:ext cx="3679713" cy="36147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361EC3-FA1B-AC67-1EDD-45C6AAA5BDE8}"/>
              </a:ext>
            </a:extLst>
          </p:cNvPr>
          <p:cNvSpPr/>
          <p:nvPr/>
        </p:nvSpPr>
        <p:spPr>
          <a:xfrm>
            <a:off x="1969770" y="1912620"/>
            <a:ext cx="2072640" cy="16002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24BE74-08A6-F631-F293-28393303B285}"/>
              </a:ext>
            </a:extLst>
          </p:cNvPr>
          <p:cNvSpPr/>
          <p:nvPr/>
        </p:nvSpPr>
        <p:spPr>
          <a:xfrm>
            <a:off x="1885950" y="2301240"/>
            <a:ext cx="2072640" cy="76581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b="69845"/>
          <a:stretch/>
        </p:blipFill>
        <p:spPr>
          <a:xfrm>
            <a:off x="0" y="1"/>
            <a:ext cx="6076950" cy="1295399"/>
          </a:xfrm>
          <a:prstGeom prst="rect">
            <a:avLst/>
          </a:prstGeom>
        </p:spPr>
      </p:pic>
      <p:pic>
        <p:nvPicPr>
          <p:cNvPr id="4" name="Picture 3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523651F7-50A7-6A6F-C2E2-11A71FF66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76704"/>
            <a:ext cx="6076950" cy="19423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</Words>
  <Application>Microsoft Office PowerPoint</Application>
  <PresentationFormat>Custom</PresentationFormat>
  <Paragraphs>20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Yudi Asus</cp:lastModifiedBy>
  <cp:revision>3</cp:revision>
  <dcterms:created xsi:type="dcterms:W3CDTF">2023-05-12T22:18:57Z</dcterms:created>
  <dcterms:modified xsi:type="dcterms:W3CDTF">2023-05-13T17:31:39Z</dcterms:modified>
</cp:coreProperties>
</file>