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6076950" cy="4295775"/>
  <p:notesSz cx="4295775" cy="60769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00" d="100"/>
          <a:sy n="100" d="100"/>
        </p:scale>
        <p:origin x="127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64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</Words>
  <Application>Microsoft Office PowerPoint</Application>
  <PresentationFormat>Custom</PresentationFormat>
  <Paragraphs>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Yudi Asus</cp:lastModifiedBy>
  <cp:revision>2</cp:revision>
  <dcterms:created xsi:type="dcterms:W3CDTF">2023-05-12T22:20:29Z</dcterms:created>
  <dcterms:modified xsi:type="dcterms:W3CDTF">2023-05-13T19:09:26Z</dcterms:modified>
</cp:coreProperties>
</file>