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268" r:id="rId66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3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4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6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3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8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2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9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5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8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5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50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07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8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7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8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16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5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36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6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5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9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3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8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9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1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7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02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3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7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0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06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1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7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4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729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14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2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79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9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" b="52132"/>
          <a:stretch/>
        </p:blipFill>
        <p:spPr>
          <a:xfrm>
            <a:off x="0" y="438746"/>
            <a:ext cx="4038640" cy="1366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6EC4A-7647-EBA9-06E9-0DD4792D6A00}"/>
              </a:ext>
            </a:extLst>
          </p:cNvPr>
          <p:cNvSpPr txBox="1"/>
          <p:nvPr/>
        </p:nvSpPr>
        <p:spPr>
          <a:xfrm>
            <a:off x="579745" y="1829489"/>
            <a:ext cx="2954656" cy="501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9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http://www.google.com,</a:t>
            </a:r>
          </a:p>
          <a:p>
            <a:pPr algn="ctr"/>
            <a:r>
              <a:rPr lang="en-US" sz="1329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http://Instagram.com//y64hy</a:t>
            </a:r>
          </a:p>
        </p:txBody>
      </p:sp>
    </p:spTree>
    <p:extLst>
      <p:ext uri="{BB962C8B-B14F-4D97-AF65-F5344CB8AC3E}">
        <p14:creationId xmlns:p14="http://schemas.microsoft.com/office/powerpoint/2010/main" val="114925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3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9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6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5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42439"/>
          <a:stretch/>
        </p:blipFill>
        <p:spPr>
          <a:xfrm>
            <a:off x="0" y="1"/>
            <a:ext cx="6076950" cy="2472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503F6-6A05-9F1F-FF44-F9479D8B1062}"/>
              </a:ext>
            </a:extLst>
          </p:cNvPr>
          <p:cNvSpPr txBox="1"/>
          <p:nvPr/>
        </p:nvSpPr>
        <p:spPr>
          <a:xfrm>
            <a:off x="300990" y="2510790"/>
            <a:ext cx="56092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https://www.google.com/images/srpr/logo11w.png,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http://pwl.if-uho.org/2023/images/mahasiswa/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yudhy.png</a:t>
            </a:r>
          </a:p>
        </p:txBody>
      </p:sp>
    </p:spTree>
    <p:extLst>
      <p:ext uri="{BB962C8B-B14F-4D97-AF65-F5344CB8AC3E}">
        <p14:creationId xmlns:p14="http://schemas.microsoft.com/office/powerpoint/2010/main" val="4681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42439"/>
          <a:stretch/>
        </p:blipFill>
        <p:spPr>
          <a:xfrm>
            <a:off x="0" y="1"/>
            <a:ext cx="6076950" cy="2472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503F6-6A05-9F1F-FF44-F9479D8B1062}"/>
              </a:ext>
            </a:extLst>
          </p:cNvPr>
          <p:cNvSpPr txBox="1"/>
          <p:nvPr/>
        </p:nvSpPr>
        <p:spPr>
          <a:xfrm>
            <a:off x="300990" y="2510790"/>
            <a:ext cx="56092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https://www.google.com/images/srpr/logo11w.png,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http://pwl.if-uho.org/2023/images/mahasiswa/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yudhy.png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16DD38DA-C017-AA52-7623-E9B32F77EA7E}"/>
              </a:ext>
            </a:extLst>
          </p:cNvPr>
          <p:cNvSpPr/>
          <p:nvPr/>
        </p:nvSpPr>
        <p:spPr>
          <a:xfrm>
            <a:off x="2461714" y="1708784"/>
            <a:ext cx="1093016" cy="107251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4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9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5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10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2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4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16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5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0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7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0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8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0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47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04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3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3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26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6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57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1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93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53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0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72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5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47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4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38745"/>
            <a:ext cx="4038640" cy="2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146</Words>
  <Application>Microsoft Office PowerPoint</Application>
  <PresentationFormat>Custom</PresentationFormat>
  <Paragraphs>73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3</cp:revision>
  <dcterms:created xsi:type="dcterms:W3CDTF">2023-05-12T22:25:05Z</dcterms:created>
  <dcterms:modified xsi:type="dcterms:W3CDTF">2023-05-14T05:17:12Z</dcterms:modified>
</cp:coreProperties>
</file>