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84" d="100"/>
          <a:sy n="84" d="100"/>
        </p:scale>
        <p:origin x="77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733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" b="52132"/>
          <a:stretch/>
        </p:blipFill>
        <p:spPr>
          <a:xfrm>
            <a:off x="0" y="1"/>
            <a:ext cx="6076950" cy="2056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96EC4A-7647-EBA9-06E9-0DD4792D6A00}"/>
              </a:ext>
            </a:extLst>
          </p:cNvPr>
          <p:cNvSpPr txBox="1"/>
          <p:nvPr/>
        </p:nvSpPr>
        <p:spPr>
          <a:xfrm>
            <a:off x="925457" y="2092656"/>
            <a:ext cx="4339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http://www.google.com,</a:t>
            </a:r>
          </a:p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http://Instagram.com//y64hy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(16:9)</PresentationFormat>
  <Paragraphs>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4</cp:revision>
  <dcterms:created xsi:type="dcterms:W3CDTF">2023-01-20T04:39:29Z</dcterms:created>
  <dcterms:modified xsi:type="dcterms:W3CDTF">2023-05-13T12:08:54Z</dcterms:modified>
</cp:coreProperties>
</file>