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06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42439"/>
          <a:stretch/>
        </p:blipFill>
        <p:spPr>
          <a:xfrm>
            <a:off x="0" y="1"/>
            <a:ext cx="6076950" cy="2472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503F6-6A05-9F1F-FF44-F9479D8B1062}"/>
              </a:ext>
            </a:extLst>
          </p:cNvPr>
          <p:cNvSpPr txBox="1"/>
          <p:nvPr/>
        </p:nvSpPr>
        <p:spPr>
          <a:xfrm>
            <a:off x="300990" y="2510790"/>
            <a:ext cx="56092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https://www.google.com/images/srpr/logo11w.png,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http://pwl.if-uho.org/2023/images/mahasiswa/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yudhy.png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b="42439"/>
          <a:stretch/>
        </p:blipFill>
        <p:spPr>
          <a:xfrm>
            <a:off x="0" y="1"/>
            <a:ext cx="6076950" cy="2472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4503F6-6A05-9F1F-FF44-F9479D8B1062}"/>
              </a:ext>
            </a:extLst>
          </p:cNvPr>
          <p:cNvSpPr txBox="1"/>
          <p:nvPr/>
        </p:nvSpPr>
        <p:spPr>
          <a:xfrm>
            <a:off x="300990" y="2510790"/>
            <a:ext cx="56092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https://www.google.com/images/srpr/logo11w.png,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http://pwl.if-uho.org/2023/images/mahasiswa/</a:t>
            </a:r>
          </a:p>
          <a:p>
            <a:pPr algn="ctr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yudhy.png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16DD38DA-C017-AA52-7623-E9B32F77EA7E}"/>
              </a:ext>
            </a:extLst>
          </p:cNvPr>
          <p:cNvSpPr/>
          <p:nvPr/>
        </p:nvSpPr>
        <p:spPr>
          <a:xfrm>
            <a:off x="2461714" y="1708784"/>
            <a:ext cx="1093016" cy="107251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Custom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4</cp:revision>
  <dcterms:created xsi:type="dcterms:W3CDTF">2023-05-12T22:26:31Z</dcterms:created>
  <dcterms:modified xsi:type="dcterms:W3CDTF">2023-05-13T17:33:28Z</dcterms:modified>
</cp:coreProperties>
</file>