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58" r:id="rId5"/>
    <p:sldId id="259" r:id="rId6"/>
    <p:sldId id="263" r:id="rId7"/>
    <p:sldId id="271" r:id="rId8"/>
    <p:sldId id="266" r:id="rId9"/>
    <p:sldId id="268" r:id="rId10"/>
    <p:sldId id="262" r:id="rId11"/>
    <p:sldId id="265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4C13A-041F-4B60-BDF3-A3A734EF229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99592A-081A-42D6-80CD-3198EFFC702C}">
      <dgm:prSet/>
      <dgm:spPr/>
      <dgm:t>
        <a:bodyPr/>
        <a:lstStyle/>
        <a:p>
          <a:pPr algn="ctr"/>
          <a:r>
            <a:rPr lang="sk-SK"/>
            <a:t>Dataset jedlých a nejedlých hríbov</a:t>
          </a:r>
          <a:endParaRPr lang="en-US"/>
        </a:p>
      </dgm:t>
    </dgm:pt>
    <dgm:pt modelId="{490C4D9D-B847-4BFE-98F1-C81BCDE15523}" type="parTrans" cxnId="{54CB9E43-F5F0-4A87-88BB-8E393A73D733}">
      <dgm:prSet/>
      <dgm:spPr/>
      <dgm:t>
        <a:bodyPr/>
        <a:lstStyle/>
        <a:p>
          <a:pPr algn="ctr"/>
          <a:endParaRPr lang="en-US"/>
        </a:p>
      </dgm:t>
    </dgm:pt>
    <dgm:pt modelId="{18E32946-F073-47CA-B8AC-F74D020FFCD8}" type="sibTrans" cxnId="{54CB9E43-F5F0-4A87-88BB-8E393A73D733}">
      <dgm:prSet/>
      <dgm:spPr/>
      <dgm:t>
        <a:bodyPr/>
        <a:lstStyle/>
        <a:p>
          <a:pPr algn="ctr"/>
          <a:endParaRPr lang="en-US"/>
        </a:p>
      </dgm:t>
    </dgm:pt>
    <dgm:pt modelId="{D71761E5-9F0E-420B-9070-4D6C36D70637}">
      <dgm:prSet/>
      <dgm:spPr/>
      <dgm:t>
        <a:bodyPr/>
        <a:lstStyle/>
        <a:p>
          <a:pPr algn="ctr"/>
          <a:r>
            <a:rPr lang="sk-SK"/>
            <a:t>Zvyšné stĺpce obsahujú vlastnosti hríbov, napr. tvar klobúka, farba, zápach, miesto výskytu...</a:t>
          </a:r>
          <a:endParaRPr lang="en-US"/>
        </a:p>
      </dgm:t>
    </dgm:pt>
    <dgm:pt modelId="{54128BDA-0A14-42C4-9B6E-7E3C93F77060}" type="parTrans" cxnId="{2197A589-06B5-4439-BB6B-D282C2D88388}">
      <dgm:prSet/>
      <dgm:spPr/>
      <dgm:t>
        <a:bodyPr/>
        <a:lstStyle/>
        <a:p>
          <a:pPr algn="ctr"/>
          <a:endParaRPr lang="en-US"/>
        </a:p>
      </dgm:t>
    </dgm:pt>
    <dgm:pt modelId="{828E39C6-6A26-464E-B965-5B226CE58BEE}" type="sibTrans" cxnId="{2197A589-06B5-4439-BB6B-D282C2D88388}">
      <dgm:prSet/>
      <dgm:spPr/>
      <dgm:t>
        <a:bodyPr/>
        <a:lstStyle/>
        <a:p>
          <a:pPr algn="ctr"/>
          <a:endParaRPr lang="en-US"/>
        </a:p>
      </dgm:t>
    </dgm:pt>
    <dgm:pt modelId="{A2C3C65B-3E58-4CE6-AFED-098E69E6F45C}">
      <dgm:prSet/>
      <dgm:spPr/>
      <dgm:t>
        <a:bodyPr/>
        <a:lstStyle/>
        <a:p>
          <a:pPr algn="ctr"/>
          <a:r>
            <a:rPr lang="sk-SK"/>
            <a:t>Stĺpec Class obsahuje informáciu či je hríb jedlý alebo nejedlý – kategorická premenná</a:t>
          </a:r>
        </a:p>
      </dgm:t>
    </dgm:pt>
    <dgm:pt modelId="{F7AD9F9B-4283-49D9-B0A3-2E21FADE46CB}" type="parTrans" cxnId="{614A6B64-EE86-492C-BD1D-EED7FDA24DE4}">
      <dgm:prSet/>
      <dgm:spPr/>
      <dgm:t>
        <a:bodyPr/>
        <a:lstStyle/>
        <a:p>
          <a:pPr algn="ctr"/>
          <a:endParaRPr lang="sk-SK"/>
        </a:p>
      </dgm:t>
    </dgm:pt>
    <dgm:pt modelId="{DE07AED9-934E-467D-A0C6-9AFED74CADB1}" type="sibTrans" cxnId="{614A6B64-EE86-492C-BD1D-EED7FDA24DE4}">
      <dgm:prSet/>
      <dgm:spPr/>
      <dgm:t>
        <a:bodyPr/>
        <a:lstStyle/>
        <a:p>
          <a:pPr algn="ctr"/>
          <a:endParaRPr lang="sk-SK"/>
        </a:p>
      </dgm:t>
    </dgm:pt>
    <dgm:pt modelId="{9860AC79-536A-48EA-86B6-97F57C925D4E}">
      <dgm:prSet/>
      <dgm:spPr/>
      <dgm:t>
        <a:bodyPr/>
        <a:lstStyle/>
        <a:p>
          <a:pPr algn="ctr"/>
          <a:r>
            <a:rPr lang="sk-SK" dirty="0"/>
            <a:t>23 stĺpcov</a:t>
          </a:r>
        </a:p>
        <a:p>
          <a:pPr algn="ctr"/>
          <a:r>
            <a:rPr lang="sk-SK" dirty="0"/>
            <a:t>8124 záznamov</a:t>
          </a:r>
        </a:p>
      </dgm:t>
    </dgm:pt>
    <dgm:pt modelId="{23A6E499-5F04-42BB-BBE8-726DC6641038}" type="parTrans" cxnId="{79B26E28-37C1-4105-A9A6-A5B16104A161}">
      <dgm:prSet/>
      <dgm:spPr/>
      <dgm:t>
        <a:bodyPr/>
        <a:lstStyle/>
        <a:p>
          <a:pPr algn="ctr"/>
          <a:endParaRPr lang="sk-SK"/>
        </a:p>
      </dgm:t>
    </dgm:pt>
    <dgm:pt modelId="{F63FB5D6-AA1D-4E79-9BB0-5333BD090C8E}" type="sibTrans" cxnId="{79B26E28-37C1-4105-A9A6-A5B16104A161}">
      <dgm:prSet/>
      <dgm:spPr/>
      <dgm:t>
        <a:bodyPr/>
        <a:lstStyle/>
        <a:p>
          <a:pPr algn="ctr"/>
          <a:endParaRPr lang="sk-SK"/>
        </a:p>
      </dgm:t>
    </dgm:pt>
    <dgm:pt modelId="{79642925-AD0B-4353-B8A9-CBC777638E0D}" type="pres">
      <dgm:prSet presAssocID="{3B34C13A-041F-4B60-BDF3-A3A734EF2292}" presName="linear" presStyleCnt="0">
        <dgm:presLayoutVars>
          <dgm:animLvl val="lvl"/>
          <dgm:resizeHandles val="exact"/>
        </dgm:presLayoutVars>
      </dgm:prSet>
      <dgm:spPr/>
    </dgm:pt>
    <dgm:pt modelId="{3779A19E-2513-43A3-B41D-6D8CA7DA4271}" type="pres">
      <dgm:prSet presAssocID="{2899592A-081A-42D6-80CD-3198EFFC70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6E6654-463A-4956-AC02-73ED09CFCDE9}" type="pres">
      <dgm:prSet presAssocID="{18E32946-F073-47CA-B8AC-F74D020FFCD8}" presName="spacer" presStyleCnt="0"/>
      <dgm:spPr/>
    </dgm:pt>
    <dgm:pt modelId="{5EEBDECB-CF1B-4AEB-90D9-264361FED6AC}" type="pres">
      <dgm:prSet presAssocID="{9860AC79-536A-48EA-86B6-97F57C925D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3E5726-DB8C-43D5-A48D-DDEC6C2DFF09}" type="pres">
      <dgm:prSet presAssocID="{F63FB5D6-AA1D-4E79-9BB0-5333BD090C8E}" presName="spacer" presStyleCnt="0"/>
      <dgm:spPr/>
    </dgm:pt>
    <dgm:pt modelId="{82B74E29-3D54-4A47-A9D9-D58BCD7F6468}" type="pres">
      <dgm:prSet presAssocID="{A2C3C65B-3E58-4CE6-AFED-098E69E6F4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4A932A-7FF4-4E38-9489-21F3045699FF}" type="pres">
      <dgm:prSet presAssocID="{DE07AED9-934E-467D-A0C6-9AFED74CADB1}" presName="spacer" presStyleCnt="0"/>
      <dgm:spPr/>
    </dgm:pt>
    <dgm:pt modelId="{AD13239E-841E-413E-96DB-F81F2FAADE99}" type="pres">
      <dgm:prSet presAssocID="{D71761E5-9F0E-420B-9070-4D6C36D7063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14B40C-6027-4D79-BE95-7D3F35D42BAF}" type="presOf" srcId="{A2C3C65B-3E58-4CE6-AFED-098E69E6F45C}" destId="{82B74E29-3D54-4A47-A9D9-D58BCD7F6468}" srcOrd="0" destOrd="0" presId="urn:microsoft.com/office/officeart/2005/8/layout/vList2"/>
    <dgm:cxn modelId="{79B26E28-37C1-4105-A9A6-A5B16104A161}" srcId="{3B34C13A-041F-4B60-BDF3-A3A734EF2292}" destId="{9860AC79-536A-48EA-86B6-97F57C925D4E}" srcOrd="1" destOrd="0" parTransId="{23A6E499-5F04-42BB-BBE8-726DC6641038}" sibTransId="{F63FB5D6-AA1D-4E79-9BB0-5333BD090C8E}"/>
    <dgm:cxn modelId="{A0832534-5B4F-475F-A850-F79D2BB931D4}" type="presOf" srcId="{D71761E5-9F0E-420B-9070-4D6C36D70637}" destId="{AD13239E-841E-413E-96DB-F81F2FAADE99}" srcOrd="0" destOrd="0" presId="urn:microsoft.com/office/officeart/2005/8/layout/vList2"/>
    <dgm:cxn modelId="{54CB9E43-F5F0-4A87-88BB-8E393A73D733}" srcId="{3B34C13A-041F-4B60-BDF3-A3A734EF2292}" destId="{2899592A-081A-42D6-80CD-3198EFFC702C}" srcOrd="0" destOrd="0" parTransId="{490C4D9D-B847-4BFE-98F1-C81BCDE15523}" sibTransId="{18E32946-F073-47CA-B8AC-F74D020FFCD8}"/>
    <dgm:cxn modelId="{614A6B64-EE86-492C-BD1D-EED7FDA24DE4}" srcId="{3B34C13A-041F-4B60-BDF3-A3A734EF2292}" destId="{A2C3C65B-3E58-4CE6-AFED-098E69E6F45C}" srcOrd="2" destOrd="0" parTransId="{F7AD9F9B-4283-49D9-B0A3-2E21FADE46CB}" sibTransId="{DE07AED9-934E-467D-A0C6-9AFED74CADB1}"/>
    <dgm:cxn modelId="{46D2B57E-17FE-41CE-8620-934191BB9F0C}" type="presOf" srcId="{2899592A-081A-42D6-80CD-3198EFFC702C}" destId="{3779A19E-2513-43A3-B41D-6D8CA7DA4271}" srcOrd="0" destOrd="0" presId="urn:microsoft.com/office/officeart/2005/8/layout/vList2"/>
    <dgm:cxn modelId="{18F6AF83-63E2-4398-9374-CD4F9DABA19B}" type="presOf" srcId="{3B34C13A-041F-4B60-BDF3-A3A734EF2292}" destId="{79642925-AD0B-4353-B8A9-CBC777638E0D}" srcOrd="0" destOrd="0" presId="urn:microsoft.com/office/officeart/2005/8/layout/vList2"/>
    <dgm:cxn modelId="{2197A589-06B5-4439-BB6B-D282C2D88388}" srcId="{3B34C13A-041F-4B60-BDF3-A3A734EF2292}" destId="{D71761E5-9F0E-420B-9070-4D6C36D70637}" srcOrd="3" destOrd="0" parTransId="{54128BDA-0A14-42C4-9B6E-7E3C93F77060}" sibTransId="{828E39C6-6A26-464E-B965-5B226CE58BEE}"/>
    <dgm:cxn modelId="{87EAEEDA-81BE-47BF-ABB6-A8E70C6AA83F}" type="presOf" srcId="{9860AC79-536A-48EA-86B6-97F57C925D4E}" destId="{5EEBDECB-CF1B-4AEB-90D9-264361FED6AC}" srcOrd="0" destOrd="0" presId="urn:microsoft.com/office/officeart/2005/8/layout/vList2"/>
    <dgm:cxn modelId="{E80A838D-8213-49FE-A788-5DF3F771C815}" type="presParOf" srcId="{79642925-AD0B-4353-B8A9-CBC777638E0D}" destId="{3779A19E-2513-43A3-B41D-6D8CA7DA4271}" srcOrd="0" destOrd="0" presId="urn:microsoft.com/office/officeart/2005/8/layout/vList2"/>
    <dgm:cxn modelId="{BC7C1E93-638D-41F6-B9C8-6A970188A3B1}" type="presParOf" srcId="{79642925-AD0B-4353-B8A9-CBC777638E0D}" destId="{DD6E6654-463A-4956-AC02-73ED09CFCDE9}" srcOrd="1" destOrd="0" presId="urn:microsoft.com/office/officeart/2005/8/layout/vList2"/>
    <dgm:cxn modelId="{8CCAFC9A-A1A1-43F3-9619-90E51B8D222A}" type="presParOf" srcId="{79642925-AD0B-4353-B8A9-CBC777638E0D}" destId="{5EEBDECB-CF1B-4AEB-90D9-264361FED6AC}" srcOrd="2" destOrd="0" presId="urn:microsoft.com/office/officeart/2005/8/layout/vList2"/>
    <dgm:cxn modelId="{5A303889-C8D4-4E47-8FA9-AEEAFE8CD79A}" type="presParOf" srcId="{79642925-AD0B-4353-B8A9-CBC777638E0D}" destId="{873E5726-DB8C-43D5-A48D-DDEC6C2DFF09}" srcOrd="3" destOrd="0" presId="urn:microsoft.com/office/officeart/2005/8/layout/vList2"/>
    <dgm:cxn modelId="{8A536A6E-44F2-46CB-A8E6-825F7EAFD012}" type="presParOf" srcId="{79642925-AD0B-4353-B8A9-CBC777638E0D}" destId="{82B74E29-3D54-4A47-A9D9-D58BCD7F6468}" srcOrd="4" destOrd="0" presId="urn:microsoft.com/office/officeart/2005/8/layout/vList2"/>
    <dgm:cxn modelId="{BBCA8045-9218-49FF-BCF2-231997A3F7CF}" type="presParOf" srcId="{79642925-AD0B-4353-B8A9-CBC777638E0D}" destId="{F94A932A-7FF4-4E38-9489-21F3045699FF}" srcOrd="5" destOrd="0" presId="urn:microsoft.com/office/officeart/2005/8/layout/vList2"/>
    <dgm:cxn modelId="{8FC17CEE-1E07-4B96-91DE-A17761D24381}" type="presParOf" srcId="{79642925-AD0B-4353-B8A9-CBC777638E0D}" destId="{AD13239E-841E-413E-96DB-F81F2FAADE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3F2FAC-C4A7-4241-9939-FFE093E3934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F1E9D0-8721-4855-AF10-3B369B7917BC}">
      <dgm:prSet/>
      <dgm:spPr/>
      <dgm:t>
        <a:bodyPr/>
        <a:lstStyle/>
        <a:p>
          <a:pPr algn="ctr"/>
          <a:r>
            <a:rPr lang="sk-SK" dirty="0"/>
            <a:t>Natrénovať sieť a zistiť či je možné rozoznávať jedlé a nejedlé hríby iba na základe vonkajších charakteristík</a:t>
          </a:r>
          <a:endParaRPr lang="en-US" dirty="0"/>
        </a:p>
      </dgm:t>
    </dgm:pt>
    <dgm:pt modelId="{7CBFF7B9-DD2D-4D33-A62A-FE5289084465}" type="parTrans" cxnId="{5DF1F6F4-B6A5-4885-96AA-EECF4FA4BD33}">
      <dgm:prSet/>
      <dgm:spPr/>
      <dgm:t>
        <a:bodyPr/>
        <a:lstStyle/>
        <a:p>
          <a:endParaRPr lang="en-US"/>
        </a:p>
      </dgm:t>
    </dgm:pt>
    <dgm:pt modelId="{1EE22CDC-A009-4C97-B8DC-A311434F1F7A}" type="sibTrans" cxnId="{5DF1F6F4-B6A5-4885-96AA-EECF4FA4BD33}">
      <dgm:prSet/>
      <dgm:spPr/>
      <dgm:t>
        <a:bodyPr/>
        <a:lstStyle/>
        <a:p>
          <a:endParaRPr lang="en-US"/>
        </a:p>
      </dgm:t>
    </dgm:pt>
    <dgm:pt modelId="{14D66E38-9E3E-4C43-B460-08CAB0709C5A}" type="pres">
      <dgm:prSet presAssocID="{AE3F2FAC-C4A7-4241-9939-FFE093E39348}" presName="linear" presStyleCnt="0">
        <dgm:presLayoutVars>
          <dgm:animLvl val="lvl"/>
          <dgm:resizeHandles val="exact"/>
        </dgm:presLayoutVars>
      </dgm:prSet>
      <dgm:spPr/>
    </dgm:pt>
    <dgm:pt modelId="{E57729D2-D283-4BF0-BFD6-35D94E368DED}" type="pres">
      <dgm:prSet presAssocID="{14F1E9D0-8721-4855-AF10-3B369B7917B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DA5B14B-70FF-46F8-8CF0-5C2C9B898C04}" type="presOf" srcId="{AE3F2FAC-C4A7-4241-9939-FFE093E39348}" destId="{14D66E38-9E3E-4C43-B460-08CAB0709C5A}" srcOrd="0" destOrd="0" presId="urn:microsoft.com/office/officeart/2005/8/layout/vList2"/>
    <dgm:cxn modelId="{40C76680-56AB-44BC-A838-B5B30726A6AF}" type="presOf" srcId="{14F1E9D0-8721-4855-AF10-3B369B7917BC}" destId="{E57729D2-D283-4BF0-BFD6-35D94E368DED}" srcOrd="0" destOrd="0" presId="urn:microsoft.com/office/officeart/2005/8/layout/vList2"/>
    <dgm:cxn modelId="{5DF1F6F4-B6A5-4885-96AA-EECF4FA4BD33}" srcId="{AE3F2FAC-C4A7-4241-9939-FFE093E39348}" destId="{14F1E9D0-8721-4855-AF10-3B369B7917BC}" srcOrd="0" destOrd="0" parTransId="{7CBFF7B9-DD2D-4D33-A62A-FE5289084465}" sibTransId="{1EE22CDC-A009-4C97-B8DC-A311434F1F7A}"/>
    <dgm:cxn modelId="{1644E992-59EC-4A46-B1FF-023067CC9370}" type="presParOf" srcId="{14D66E38-9E3E-4C43-B460-08CAB0709C5A}" destId="{E57729D2-D283-4BF0-BFD6-35D94E368D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515FFD-08C1-4A65-B7A4-A634EC13EC0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9A27D7-D967-4AAF-BDF9-2E6A2B10395B}">
      <dgm:prSet/>
      <dgm:spPr/>
      <dgm:t>
        <a:bodyPr/>
        <a:lstStyle/>
        <a:p>
          <a:pPr algn="ctr"/>
          <a:r>
            <a:rPr lang="sk-SK"/>
            <a:t>Použitá metóda – train_test_split z knižnice scikit-learn</a:t>
          </a:r>
          <a:endParaRPr lang="en-US"/>
        </a:p>
      </dgm:t>
    </dgm:pt>
    <dgm:pt modelId="{B04BF900-292F-478E-B535-4D802E904CCE}" type="parTrans" cxnId="{AEAD93F5-C627-4865-844E-2E2F94B4FC1A}">
      <dgm:prSet/>
      <dgm:spPr/>
      <dgm:t>
        <a:bodyPr/>
        <a:lstStyle/>
        <a:p>
          <a:pPr algn="ctr"/>
          <a:endParaRPr lang="en-US"/>
        </a:p>
      </dgm:t>
    </dgm:pt>
    <dgm:pt modelId="{6A7EF6E3-8C9F-4E91-839A-4FD86806AB13}" type="sibTrans" cxnId="{AEAD93F5-C627-4865-844E-2E2F94B4FC1A}">
      <dgm:prSet/>
      <dgm:spPr/>
      <dgm:t>
        <a:bodyPr/>
        <a:lstStyle/>
        <a:p>
          <a:pPr algn="ctr"/>
          <a:endParaRPr lang="en-US"/>
        </a:p>
      </dgm:t>
    </dgm:pt>
    <dgm:pt modelId="{13EF0AA0-8B48-47B8-9C71-B88C3F9CA18D}">
      <dgm:prSet/>
      <dgm:spPr/>
      <dgm:t>
        <a:bodyPr/>
        <a:lstStyle/>
        <a:p>
          <a:pPr algn="ctr"/>
          <a:r>
            <a:rPr lang="sk-SK"/>
            <a:t>Dáta sú pri rozdelení náhodne premiešané parametrom shuffle=true</a:t>
          </a:r>
          <a:endParaRPr lang="en-US"/>
        </a:p>
      </dgm:t>
    </dgm:pt>
    <dgm:pt modelId="{0FB6DA66-D585-4F4A-BEA6-1E3BBFA8C6F6}" type="parTrans" cxnId="{6D0DC6EA-0883-438F-90A7-94E5AF6F9CE9}">
      <dgm:prSet/>
      <dgm:spPr/>
      <dgm:t>
        <a:bodyPr/>
        <a:lstStyle/>
        <a:p>
          <a:pPr algn="ctr"/>
          <a:endParaRPr lang="en-US"/>
        </a:p>
      </dgm:t>
    </dgm:pt>
    <dgm:pt modelId="{7AD18691-6419-4C46-A915-90EA0A191A13}" type="sibTrans" cxnId="{6D0DC6EA-0883-438F-90A7-94E5AF6F9CE9}">
      <dgm:prSet/>
      <dgm:spPr/>
      <dgm:t>
        <a:bodyPr/>
        <a:lstStyle/>
        <a:p>
          <a:pPr algn="ctr"/>
          <a:endParaRPr lang="en-US"/>
        </a:p>
      </dgm:t>
    </dgm:pt>
    <dgm:pt modelId="{3D4D97E5-4D93-40C4-ACA4-3C7726675AA1}">
      <dgm:prSet/>
      <dgm:spPr/>
      <dgm:t>
        <a:bodyPr/>
        <a:lstStyle/>
        <a:p>
          <a:pPr algn="ctr"/>
          <a:r>
            <a:rPr lang="sk-SK"/>
            <a:t>80% trénovacie dáta a 20% testovacie dáta</a:t>
          </a:r>
          <a:endParaRPr lang="en-US"/>
        </a:p>
      </dgm:t>
    </dgm:pt>
    <dgm:pt modelId="{F7C6523B-884C-4A2C-B65E-FDBD98992190}" type="parTrans" cxnId="{6A6136EF-2392-4C20-BDCE-F1BB9AE68277}">
      <dgm:prSet/>
      <dgm:spPr/>
      <dgm:t>
        <a:bodyPr/>
        <a:lstStyle/>
        <a:p>
          <a:pPr algn="ctr"/>
          <a:endParaRPr lang="en-US"/>
        </a:p>
      </dgm:t>
    </dgm:pt>
    <dgm:pt modelId="{16FF1B99-1E97-477B-A243-97D102BFB16E}" type="sibTrans" cxnId="{6A6136EF-2392-4C20-BDCE-F1BB9AE68277}">
      <dgm:prSet/>
      <dgm:spPr/>
      <dgm:t>
        <a:bodyPr/>
        <a:lstStyle/>
        <a:p>
          <a:pPr algn="ctr"/>
          <a:endParaRPr lang="en-US"/>
        </a:p>
      </dgm:t>
    </dgm:pt>
    <dgm:pt modelId="{DB50E26C-DE3E-4E87-91AB-8542A7C16B1B}" type="pres">
      <dgm:prSet presAssocID="{43515FFD-08C1-4A65-B7A4-A634EC13EC0A}" presName="linear" presStyleCnt="0">
        <dgm:presLayoutVars>
          <dgm:animLvl val="lvl"/>
          <dgm:resizeHandles val="exact"/>
        </dgm:presLayoutVars>
      </dgm:prSet>
      <dgm:spPr/>
    </dgm:pt>
    <dgm:pt modelId="{3641D71C-4B85-4E9D-A018-586A9210FA67}" type="pres">
      <dgm:prSet presAssocID="{6F9A27D7-D967-4AAF-BDF9-2E6A2B1039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AB5513-604B-43FD-80F3-50852642A26F}" type="pres">
      <dgm:prSet presAssocID="{6A7EF6E3-8C9F-4E91-839A-4FD86806AB13}" presName="spacer" presStyleCnt="0"/>
      <dgm:spPr/>
    </dgm:pt>
    <dgm:pt modelId="{9A95C3CC-7E01-475B-93D7-3F4094659DFC}" type="pres">
      <dgm:prSet presAssocID="{13EF0AA0-8B48-47B8-9C71-B88C3F9CA1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094F8C-2718-4239-99E5-981F51FFEB99}" type="pres">
      <dgm:prSet presAssocID="{7AD18691-6419-4C46-A915-90EA0A191A13}" presName="spacer" presStyleCnt="0"/>
      <dgm:spPr/>
    </dgm:pt>
    <dgm:pt modelId="{D30A6777-A9F6-41BC-A91B-BB8B8F04BFE1}" type="pres">
      <dgm:prSet presAssocID="{3D4D97E5-4D93-40C4-ACA4-3C7726675A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0AFC35-2846-4F1A-8A54-E20754FBD35D}" type="presOf" srcId="{13EF0AA0-8B48-47B8-9C71-B88C3F9CA18D}" destId="{9A95C3CC-7E01-475B-93D7-3F4094659DFC}" srcOrd="0" destOrd="0" presId="urn:microsoft.com/office/officeart/2005/8/layout/vList2"/>
    <dgm:cxn modelId="{25EA0365-DE9B-466D-9145-080A2AAF6650}" type="presOf" srcId="{43515FFD-08C1-4A65-B7A4-A634EC13EC0A}" destId="{DB50E26C-DE3E-4E87-91AB-8542A7C16B1B}" srcOrd="0" destOrd="0" presId="urn:microsoft.com/office/officeart/2005/8/layout/vList2"/>
    <dgm:cxn modelId="{BE6764E3-5F64-4699-8F6E-66611D73536E}" type="presOf" srcId="{6F9A27D7-D967-4AAF-BDF9-2E6A2B10395B}" destId="{3641D71C-4B85-4E9D-A018-586A9210FA67}" srcOrd="0" destOrd="0" presId="urn:microsoft.com/office/officeart/2005/8/layout/vList2"/>
    <dgm:cxn modelId="{6D0DC6EA-0883-438F-90A7-94E5AF6F9CE9}" srcId="{43515FFD-08C1-4A65-B7A4-A634EC13EC0A}" destId="{13EF0AA0-8B48-47B8-9C71-B88C3F9CA18D}" srcOrd="1" destOrd="0" parTransId="{0FB6DA66-D585-4F4A-BEA6-1E3BBFA8C6F6}" sibTransId="{7AD18691-6419-4C46-A915-90EA0A191A13}"/>
    <dgm:cxn modelId="{302068EC-38F4-4EF8-B595-0B582C34D85E}" type="presOf" srcId="{3D4D97E5-4D93-40C4-ACA4-3C7726675AA1}" destId="{D30A6777-A9F6-41BC-A91B-BB8B8F04BFE1}" srcOrd="0" destOrd="0" presId="urn:microsoft.com/office/officeart/2005/8/layout/vList2"/>
    <dgm:cxn modelId="{6A6136EF-2392-4C20-BDCE-F1BB9AE68277}" srcId="{43515FFD-08C1-4A65-B7A4-A634EC13EC0A}" destId="{3D4D97E5-4D93-40C4-ACA4-3C7726675AA1}" srcOrd="2" destOrd="0" parTransId="{F7C6523B-884C-4A2C-B65E-FDBD98992190}" sibTransId="{16FF1B99-1E97-477B-A243-97D102BFB16E}"/>
    <dgm:cxn modelId="{AEAD93F5-C627-4865-844E-2E2F94B4FC1A}" srcId="{43515FFD-08C1-4A65-B7A4-A634EC13EC0A}" destId="{6F9A27D7-D967-4AAF-BDF9-2E6A2B10395B}" srcOrd="0" destOrd="0" parTransId="{B04BF900-292F-478E-B535-4D802E904CCE}" sibTransId="{6A7EF6E3-8C9F-4E91-839A-4FD86806AB13}"/>
    <dgm:cxn modelId="{C3F18762-488E-46E0-B0E2-1FC7FF877CFC}" type="presParOf" srcId="{DB50E26C-DE3E-4E87-91AB-8542A7C16B1B}" destId="{3641D71C-4B85-4E9D-A018-586A9210FA67}" srcOrd="0" destOrd="0" presId="urn:microsoft.com/office/officeart/2005/8/layout/vList2"/>
    <dgm:cxn modelId="{24258BE4-64F3-40B7-B18B-DA3B36FDDDFB}" type="presParOf" srcId="{DB50E26C-DE3E-4E87-91AB-8542A7C16B1B}" destId="{F1AB5513-604B-43FD-80F3-50852642A26F}" srcOrd="1" destOrd="0" presId="urn:microsoft.com/office/officeart/2005/8/layout/vList2"/>
    <dgm:cxn modelId="{C32C0CAC-C25B-42AF-9641-F62910F6DCC9}" type="presParOf" srcId="{DB50E26C-DE3E-4E87-91AB-8542A7C16B1B}" destId="{9A95C3CC-7E01-475B-93D7-3F4094659DFC}" srcOrd="2" destOrd="0" presId="urn:microsoft.com/office/officeart/2005/8/layout/vList2"/>
    <dgm:cxn modelId="{4FCB7281-027E-4925-B37E-72036584B38F}" type="presParOf" srcId="{DB50E26C-DE3E-4E87-91AB-8542A7C16B1B}" destId="{E4094F8C-2718-4239-99E5-981F51FFEB99}" srcOrd="3" destOrd="0" presId="urn:microsoft.com/office/officeart/2005/8/layout/vList2"/>
    <dgm:cxn modelId="{721CAA91-6616-445D-837C-748F756E3F6F}" type="presParOf" srcId="{DB50E26C-DE3E-4E87-91AB-8542A7C16B1B}" destId="{D30A6777-A9F6-41BC-A91B-BB8B8F04BFE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515FFD-08C1-4A65-B7A4-A634EC13EC0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9A27D7-D967-4AAF-BDF9-2E6A2B10395B}">
      <dgm:prSet/>
      <dgm:spPr/>
      <dgm:t>
        <a:bodyPr/>
        <a:lstStyle/>
        <a:p>
          <a:pPr algn="ctr"/>
          <a:r>
            <a:rPr lang="sk-SK" dirty="0"/>
            <a:t>Použitá knižnica - </a:t>
          </a:r>
          <a:r>
            <a:rPr lang="sk-SK" dirty="0" err="1"/>
            <a:t>Keras</a:t>
          </a:r>
          <a:endParaRPr lang="en-US" dirty="0"/>
        </a:p>
      </dgm:t>
    </dgm:pt>
    <dgm:pt modelId="{B04BF900-292F-478E-B535-4D802E904CCE}" type="parTrans" cxnId="{AEAD93F5-C627-4865-844E-2E2F94B4FC1A}">
      <dgm:prSet/>
      <dgm:spPr/>
      <dgm:t>
        <a:bodyPr/>
        <a:lstStyle/>
        <a:p>
          <a:pPr algn="ctr"/>
          <a:endParaRPr lang="en-US"/>
        </a:p>
      </dgm:t>
    </dgm:pt>
    <dgm:pt modelId="{6A7EF6E3-8C9F-4E91-839A-4FD86806AB13}" type="sibTrans" cxnId="{AEAD93F5-C627-4865-844E-2E2F94B4FC1A}">
      <dgm:prSet/>
      <dgm:spPr/>
      <dgm:t>
        <a:bodyPr/>
        <a:lstStyle/>
        <a:p>
          <a:pPr algn="ctr"/>
          <a:endParaRPr lang="en-US"/>
        </a:p>
      </dgm:t>
    </dgm:pt>
    <dgm:pt modelId="{13EF0AA0-8B48-47B8-9C71-B88C3F9CA18D}">
      <dgm:prSet/>
      <dgm:spPr/>
      <dgm:t>
        <a:bodyPr/>
        <a:lstStyle/>
        <a:p>
          <a:pPr algn="ctr"/>
          <a:r>
            <a:rPr lang="sk-SK" dirty="0"/>
            <a:t>Model - </a:t>
          </a:r>
          <a:r>
            <a:rPr lang="sk-SK" dirty="0" err="1"/>
            <a:t>Sequential</a:t>
          </a:r>
          <a:endParaRPr lang="en-US" dirty="0"/>
        </a:p>
      </dgm:t>
    </dgm:pt>
    <dgm:pt modelId="{0FB6DA66-D585-4F4A-BEA6-1E3BBFA8C6F6}" type="parTrans" cxnId="{6D0DC6EA-0883-438F-90A7-94E5AF6F9CE9}">
      <dgm:prSet/>
      <dgm:spPr/>
      <dgm:t>
        <a:bodyPr/>
        <a:lstStyle/>
        <a:p>
          <a:pPr algn="ctr"/>
          <a:endParaRPr lang="en-US"/>
        </a:p>
      </dgm:t>
    </dgm:pt>
    <dgm:pt modelId="{7AD18691-6419-4C46-A915-90EA0A191A13}" type="sibTrans" cxnId="{6D0DC6EA-0883-438F-90A7-94E5AF6F9CE9}">
      <dgm:prSet/>
      <dgm:spPr/>
      <dgm:t>
        <a:bodyPr/>
        <a:lstStyle/>
        <a:p>
          <a:pPr algn="ctr"/>
          <a:endParaRPr lang="en-US"/>
        </a:p>
      </dgm:t>
    </dgm:pt>
    <dgm:pt modelId="{3D4D97E5-4D93-40C4-ACA4-3C7726675AA1}">
      <dgm:prSet/>
      <dgm:spPr/>
      <dgm:t>
        <a:bodyPr/>
        <a:lstStyle/>
        <a:p>
          <a:pPr algn="ctr"/>
          <a:r>
            <a:rPr lang="sk-SK" dirty="0"/>
            <a:t>Aktivačné funkcie – </a:t>
          </a:r>
          <a:r>
            <a:rPr lang="sk-SK" dirty="0" err="1"/>
            <a:t>relu</a:t>
          </a:r>
          <a:r>
            <a:rPr lang="sk-SK" dirty="0"/>
            <a:t> na prvých dvoch vrstvách, </a:t>
          </a:r>
          <a:r>
            <a:rPr lang="sk-SK" dirty="0" err="1"/>
            <a:t>sigmoid</a:t>
          </a:r>
          <a:r>
            <a:rPr lang="sk-SK" dirty="0"/>
            <a:t> na tretej vrstve</a:t>
          </a:r>
          <a:endParaRPr lang="en-US" dirty="0"/>
        </a:p>
      </dgm:t>
    </dgm:pt>
    <dgm:pt modelId="{F7C6523B-884C-4A2C-B65E-FDBD98992190}" type="parTrans" cxnId="{6A6136EF-2392-4C20-BDCE-F1BB9AE68277}">
      <dgm:prSet/>
      <dgm:spPr/>
      <dgm:t>
        <a:bodyPr/>
        <a:lstStyle/>
        <a:p>
          <a:pPr algn="ctr"/>
          <a:endParaRPr lang="en-US"/>
        </a:p>
      </dgm:t>
    </dgm:pt>
    <dgm:pt modelId="{16FF1B99-1E97-477B-A243-97D102BFB16E}" type="sibTrans" cxnId="{6A6136EF-2392-4C20-BDCE-F1BB9AE68277}">
      <dgm:prSet/>
      <dgm:spPr/>
      <dgm:t>
        <a:bodyPr/>
        <a:lstStyle/>
        <a:p>
          <a:pPr algn="ctr"/>
          <a:endParaRPr lang="en-US"/>
        </a:p>
      </dgm:t>
    </dgm:pt>
    <dgm:pt modelId="{B911BC1B-F28B-46ED-98FB-4BEC3370E75E}">
      <dgm:prSet/>
      <dgm:spPr/>
      <dgm:t>
        <a:bodyPr/>
        <a:lstStyle/>
        <a:p>
          <a:pPr algn="ctr"/>
          <a:r>
            <a:rPr lang="sk-SK" dirty="0" err="1"/>
            <a:t>Optimizer</a:t>
          </a:r>
          <a:r>
            <a:rPr lang="sk-SK" dirty="0"/>
            <a:t> – Adam</a:t>
          </a:r>
          <a:endParaRPr lang="en-US" dirty="0"/>
        </a:p>
      </dgm:t>
    </dgm:pt>
    <dgm:pt modelId="{FA35B43A-7FAE-45DB-B7A6-2466991546CB}" type="parTrans" cxnId="{D8F27DDB-9FE7-4B4C-B1C7-6DEDABCCF4F6}">
      <dgm:prSet/>
      <dgm:spPr/>
      <dgm:t>
        <a:bodyPr/>
        <a:lstStyle/>
        <a:p>
          <a:endParaRPr lang="sk-SK"/>
        </a:p>
      </dgm:t>
    </dgm:pt>
    <dgm:pt modelId="{B6597E31-0E25-4C0A-8D68-DB374A9CDCA5}" type="sibTrans" cxnId="{D8F27DDB-9FE7-4B4C-B1C7-6DEDABCCF4F6}">
      <dgm:prSet/>
      <dgm:spPr/>
      <dgm:t>
        <a:bodyPr/>
        <a:lstStyle/>
        <a:p>
          <a:endParaRPr lang="sk-SK"/>
        </a:p>
      </dgm:t>
    </dgm:pt>
    <dgm:pt modelId="{1584E38C-73D1-42DB-9D4D-B5E7CCCA30F5}">
      <dgm:prSet/>
      <dgm:spPr/>
      <dgm:t>
        <a:bodyPr/>
        <a:lstStyle/>
        <a:p>
          <a:pPr algn="ctr"/>
          <a:r>
            <a:rPr lang="sk-SK" dirty="0"/>
            <a:t>30 epoch</a:t>
          </a:r>
          <a:endParaRPr lang="en-US" dirty="0"/>
        </a:p>
      </dgm:t>
    </dgm:pt>
    <dgm:pt modelId="{3983C3C9-9BBE-4DA0-980C-DE3F69B02D0E}" type="parTrans" cxnId="{0183E189-0A66-4A85-83D2-FFB9B09BE9C6}">
      <dgm:prSet/>
      <dgm:spPr/>
      <dgm:t>
        <a:bodyPr/>
        <a:lstStyle/>
        <a:p>
          <a:endParaRPr lang="sk-SK"/>
        </a:p>
      </dgm:t>
    </dgm:pt>
    <dgm:pt modelId="{2E1BD851-7EB3-4F7F-A6EE-46D061277C42}" type="sibTrans" cxnId="{0183E189-0A66-4A85-83D2-FFB9B09BE9C6}">
      <dgm:prSet/>
      <dgm:spPr/>
      <dgm:t>
        <a:bodyPr/>
        <a:lstStyle/>
        <a:p>
          <a:endParaRPr lang="sk-SK"/>
        </a:p>
      </dgm:t>
    </dgm:pt>
    <dgm:pt modelId="{DB50E26C-DE3E-4E87-91AB-8542A7C16B1B}" type="pres">
      <dgm:prSet presAssocID="{43515FFD-08C1-4A65-B7A4-A634EC13EC0A}" presName="linear" presStyleCnt="0">
        <dgm:presLayoutVars>
          <dgm:animLvl val="lvl"/>
          <dgm:resizeHandles val="exact"/>
        </dgm:presLayoutVars>
      </dgm:prSet>
      <dgm:spPr/>
    </dgm:pt>
    <dgm:pt modelId="{3641D71C-4B85-4E9D-A018-586A9210FA67}" type="pres">
      <dgm:prSet presAssocID="{6F9A27D7-D967-4AAF-BDF9-2E6A2B1039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1AB5513-604B-43FD-80F3-50852642A26F}" type="pres">
      <dgm:prSet presAssocID="{6A7EF6E3-8C9F-4E91-839A-4FD86806AB13}" presName="spacer" presStyleCnt="0"/>
      <dgm:spPr/>
    </dgm:pt>
    <dgm:pt modelId="{9A95C3CC-7E01-475B-93D7-3F4094659DFC}" type="pres">
      <dgm:prSet presAssocID="{13EF0AA0-8B48-47B8-9C71-B88C3F9CA1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4094F8C-2718-4239-99E5-981F51FFEB99}" type="pres">
      <dgm:prSet presAssocID="{7AD18691-6419-4C46-A915-90EA0A191A13}" presName="spacer" presStyleCnt="0"/>
      <dgm:spPr/>
    </dgm:pt>
    <dgm:pt modelId="{D30A6777-A9F6-41BC-A91B-BB8B8F04BFE1}" type="pres">
      <dgm:prSet presAssocID="{3D4D97E5-4D93-40C4-ACA4-3C7726675A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7A1D99F-2020-40CE-B8D9-521A7AAD3F83}" type="pres">
      <dgm:prSet presAssocID="{16FF1B99-1E97-477B-A243-97D102BFB16E}" presName="spacer" presStyleCnt="0"/>
      <dgm:spPr/>
    </dgm:pt>
    <dgm:pt modelId="{409BD24F-209E-493A-B11C-BC77FFE8A34B}" type="pres">
      <dgm:prSet presAssocID="{B911BC1B-F28B-46ED-98FB-4BEC3370E75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B1C415-87CF-496A-908B-8196265CE3CB}" type="pres">
      <dgm:prSet presAssocID="{B6597E31-0E25-4C0A-8D68-DB374A9CDCA5}" presName="spacer" presStyleCnt="0"/>
      <dgm:spPr/>
    </dgm:pt>
    <dgm:pt modelId="{48282480-29D7-45F7-A4B8-89281E53B5E2}" type="pres">
      <dgm:prSet presAssocID="{1584E38C-73D1-42DB-9D4D-B5E7CCCA30F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60AFC35-2846-4F1A-8A54-E20754FBD35D}" type="presOf" srcId="{13EF0AA0-8B48-47B8-9C71-B88C3F9CA18D}" destId="{9A95C3CC-7E01-475B-93D7-3F4094659DFC}" srcOrd="0" destOrd="0" presId="urn:microsoft.com/office/officeart/2005/8/layout/vList2"/>
    <dgm:cxn modelId="{25EA0365-DE9B-466D-9145-080A2AAF6650}" type="presOf" srcId="{43515FFD-08C1-4A65-B7A4-A634EC13EC0A}" destId="{DB50E26C-DE3E-4E87-91AB-8542A7C16B1B}" srcOrd="0" destOrd="0" presId="urn:microsoft.com/office/officeart/2005/8/layout/vList2"/>
    <dgm:cxn modelId="{0183E189-0A66-4A85-83D2-FFB9B09BE9C6}" srcId="{43515FFD-08C1-4A65-B7A4-A634EC13EC0A}" destId="{1584E38C-73D1-42DB-9D4D-B5E7CCCA30F5}" srcOrd="4" destOrd="0" parTransId="{3983C3C9-9BBE-4DA0-980C-DE3F69B02D0E}" sibTransId="{2E1BD851-7EB3-4F7F-A6EE-46D061277C42}"/>
    <dgm:cxn modelId="{D173C8A9-7A28-4B95-9D1B-454BA3848B53}" type="presOf" srcId="{B911BC1B-F28B-46ED-98FB-4BEC3370E75E}" destId="{409BD24F-209E-493A-B11C-BC77FFE8A34B}" srcOrd="0" destOrd="0" presId="urn:microsoft.com/office/officeart/2005/8/layout/vList2"/>
    <dgm:cxn modelId="{D8F27DDB-9FE7-4B4C-B1C7-6DEDABCCF4F6}" srcId="{43515FFD-08C1-4A65-B7A4-A634EC13EC0A}" destId="{B911BC1B-F28B-46ED-98FB-4BEC3370E75E}" srcOrd="3" destOrd="0" parTransId="{FA35B43A-7FAE-45DB-B7A6-2466991546CB}" sibTransId="{B6597E31-0E25-4C0A-8D68-DB374A9CDCA5}"/>
    <dgm:cxn modelId="{BE6764E3-5F64-4699-8F6E-66611D73536E}" type="presOf" srcId="{6F9A27D7-D967-4AAF-BDF9-2E6A2B10395B}" destId="{3641D71C-4B85-4E9D-A018-586A9210FA67}" srcOrd="0" destOrd="0" presId="urn:microsoft.com/office/officeart/2005/8/layout/vList2"/>
    <dgm:cxn modelId="{82C8C1E5-143C-4A32-BDFE-E8FCECC2C51C}" type="presOf" srcId="{1584E38C-73D1-42DB-9D4D-B5E7CCCA30F5}" destId="{48282480-29D7-45F7-A4B8-89281E53B5E2}" srcOrd="0" destOrd="0" presId="urn:microsoft.com/office/officeart/2005/8/layout/vList2"/>
    <dgm:cxn modelId="{6D0DC6EA-0883-438F-90A7-94E5AF6F9CE9}" srcId="{43515FFD-08C1-4A65-B7A4-A634EC13EC0A}" destId="{13EF0AA0-8B48-47B8-9C71-B88C3F9CA18D}" srcOrd="1" destOrd="0" parTransId="{0FB6DA66-D585-4F4A-BEA6-1E3BBFA8C6F6}" sibTransId="{7AD18691-6419-4C46-A915-90EA0A191A13}"/>
    <dgm:cxn modelId="{302068EC-38F4-4EF8-B595-0B582C34D85E}" type="presOf" srcId="{3D4D97E5-4D93-40C4-ACA4-3C7726675AA1}" destId="{D30A6777-A9F6-41BC-A91B-BB8B8F04BFE1}" srcOrd="0" destOrd="0" presId="urn:microsoft.com/office/officeart/2005/8/layout/vList2"/>
    <dgm:cxn modelId="{6A6136EF-2392-4C20-BDCE-F1BB9AE68277}" srcId="{43515FFD-08C1-4A65-B7A4-A634EC13EC0A}" destId="{3D4D97E5-4D93-40C4-ACA4-3C7726675AA1}" srcOrd="2" destOrd="0" parTransId="{F7C6523B-884C-4A2C-B65E-FDBD98992190}" sibTransId="{16FF1B99-1E97-477B-A243-97D102BFB16E}"/>
    <dgm:cxn modelId="{AEAD93F5-C627-4865-844E-2E2F94B4FC1A}" srcId="{43515FFD-08C1-4A65-B7A4-A634EC13EC0A}" destId="{6F9A27D7-D967-4AAF-BDF9-2E6A2B10395B}" srcOrd="0" destOrd="0" parTransId="{B04BF900-292F-478E-B535-4D802E904CCE}" sibTransId="{6A7EF6E3-8C9F-4E91-839A-4FD86806AB13}"/>
    <dgm:cxn modelId="{C3F18762-488E-46E0-B0E2-1FC7FF877CFC}" type="presParOf" srcId="{DB50E26C-DE3E-4E87-91AB-8542A7C16B1B}" destId="{3641D71C-4B85-4E9D-A018-586A9210FA67}" srcOrd="0" destOrd="0" presId="urn:microsoft.com/office/officeart/2005/8/layout/vList2"/>
    <dgm:cxn modelId="{24258BE4-64F3-40B7-B18B-DA3B36FDDDFB}" type="presParOf" srcId="{DB50E26C-DE3E-4E87-91AB-8542A7C16B1B}" destId="{F1AB5513-604B-43FD-80F3-50852642A26F}" srcOrd="1" destOrd="0" presId="urn:microsoft.com/office/officeart/2005/8/layout/vList2"/>
    <dgm:cxn modelId="{C32C0CAC-C25B-42AF-9641-F62910F6DCC9}" type="presParOf" srcId="{DB50E26C-DE3E-4E87-91AB-8542A7C16B1B}" destId="{9A95C3CC-7E01-475B-93D7-3F4094659DFC}" srcOrd="2" destOrd="0" presId="urn:microsoft.com/office/officeart/2005/8/layout/vList2"/>
    <dgm:cxn modelId="{4FCB7281-027E-4925-B37E-72036584B38F}" type="presParOf" srcId="{DB50E26C-DE3E-4E87-91AB-8542A7C16B1B}" destId="{E4094F8C-2718-4239-99E5-981F51FFEB99}" srcOrd="3" destOrd="0" presId="urn:microsoft.com/office/officeart/2005/8/layout/vList2"/>
    <dgm:cxn modelId="{721CAA91-6616-445D-837C-748F756E3F6F}" type="presParOf" srcId="{DB50E26C-DE3E-4E87-91AB-8542A7C16B1B}" destId="{D30A6777-A9F6-41BC-A91B-BB8B8F04BFE1}" srcOrd="4" destOrd="0" presId="urn:microsoft.com/office/officeart/2005/8/layout/vList2"/>
    <dgm:cxn modelId="{4758A22B-540A-4920-9483-A7F4DC02B1C4}" type="presParOf" srcId="{DB50E26C-DE3E-4E87-91AB-8542A7C16B1B}" destId="{87A1D99F-2020-40CE-B8D9-521A7AAD3F83}" srcOrd="5" destOrd="0" presId="urn:microsoft.com/office/officeart/2005/8/layout/vList2"/>
    <dgm:cxn modelId="{C64ADB5A-EE4C-4014-87E5-82100DB4ED01}" type="presParOf" srcId="{DB50E26C-DE3E-4E87-91AB-8542A7C16B1B}" destId="{409BD24F-209E-493A-B11C-BC77FFE8A34B}" srcOrd="6" destOrd="0" presId="urn:microsoft.com/office/officeart/2005/8/layout/vList2"/>
    <dgm:cxn modelId="{E328EA0C-191C-4F39-BEA7-E4C77DDF2044}" type="presParOf" srcId="{DB50E26C-DE3E-4E87-91AB-8542A7C16B1B}" destId="{F4B1C415-87CF-496A-908B-8196265CE3CB}" srcOrd="7" destOrd="0" presId="urn:microsoft.com/office/officeart/2005/8/layout/vList2"/>
    <dgm:cxn modelId="{F6FF657F-B8E0-4D4D-AC46-31839D6E3AAB}" type="presParOf" srcId="{DB50E26C-DE3E-4E87-91AB-8542A7C16B1B}" destId="{48282480-29D7-45F7-A4B8-89281E53B5E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9A19E-2513-43A3-B41D-6D8CA7DA4271}">
      <dsp:nvSpPr>
        <dsp:cNvPr id="0" name=""/>
        <dsp:cNvSpPr/>
      </dsp:nvSpPr>
      <dsp:spPr>
        <a:xfrm>
          <a:off x="0" y="487755"/>
          <a:ext cx="6089650" cy="10973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/>
            <a:t>Dataset jedlých a nejedlých hríbov</a:t>
          </a:r>
          <a:endParaRPr lang="en-US" sz="2400" kern="1200"/>
        </a:p>
      </dsp:txBody>
      <dsp:txXfrm>
        <a:off x="53566" y="541321"/>
        <a:ext cx="5982518" cy="990181"/>
      </dsp:txXfrm>
    </dsp:sp>
    <dsp:sp modelId="{5EEBDECB-CF1B-4AEB-90D9-264361FED6AC}">
      <dsp:nvSpPr>
        <dsp:cNvPr id="0" name=""/>
        <dsp:cNvSpPr/>
      </dsp:nvSpPr>
      <dsp:spPr>
        <a:xfrm>
          <a:off x="0" y="1654188"/>
          <a:ext cx="6089650" cy="10973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23 stĺpcov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8124 záznamov</a:t>
          </a:r>
        </a:p>
      </dsp:txBody>
      <dsp:txXfrm>
        <a:off x="53566" y="1707754"/>
        <a:ext cx="5982518" cy="990181"/>
      </dsp:txXfrm>
    </dsp:sp>
    <dsp:sp modelId="{82B74E29-3D54-4A47-A9D9-D58BCD7F6468}">
      <dsp:nvSpPr>
        <dsp:cNvPr id="0" name=""/>
        <dsp:cNvSpPr/>
      </dsp:nvSpPr>
      <dsp:spPr>
        <a:xfrm>
          <a:off x="0" y="2820622"/>
          <a:ext cx="6089650" cy="109731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/>
            <a:t>Stĺpec Class obsahuje informáciu či je hríb jedlý alebo nejedlý – kategorická premenná</a:t>
          </a:r>
        </a:p>
      </dsp:txBody>
      <dsp:txXfrm>
        <a:off x="53566" y="2874188"/>
        <a:ext cx="5982518" cy="990181"/>
      </dsp:txXfrm>
    </dsp:sp>
    <dsp:sp modelId="{AD13239E-841E-413E-96DB-F81F2FAADE99}">
      <dsp:nvSpPr>
        <dsp:cNvPr id="0" name=""/>
        <dsp:cNvSpPr/>
      </dsp:nvSpPr>
      <dsp:spPr>
        <a:xfrm>
          <a:off x="0" y="3987056"/>
          <a:ext cx="6089650" cy="10973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/>
            <a:t>Zvyšné stĺpce obsahujú vlastnosti hríbov, napr. tvar klobúka, farba, zápach, miesto výskytu...</a:t>
          </a:r>
          <a:endParaRPr lang="en-US" sz="2400" kern="1200"/>
        </a:p>
      </dsp:txBody>
      <dsp:txXfrm>
        <a:off x="53566" y="4040622"/>
        <a:ext cx="5982518" cy="990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729D2-D283-4BF0-BFD6-35D94E368DED}">
      <dsp:nvSpPr>
        <dsp:cNvPr id="0" name=""/>
        <dsp:cNvSpPr/>
      </dsp:nvSpPr>
      <dsp:spPr>
        <a:xfrm>
          <a:off x="0" y="212062"/>
          <a:ext cx="6089650" cy="514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000" kern="1200" dirty="0"/>
            <a:t>Natrénovať sieť a zistiť či je možné rozoznávať jedlé a nejedlé hríby iba na základe vonkajších charakteristík</a:t>
          </a:r>
          <a:endParaRPr lang="en-US" sz="5000" kern="1200" dirty="0"/>
        </a:p>
      </dsp:txBody>
      <dsp:txXfrm>
        <a:off x="251305" y="463367"/>
        <a:ext cx="5587040" cy="4645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1D71C-4B85-4E9D-A018-586A9210FA67}">
      <dsp:nvSpPr>
        <dsp:cNvPr id="0" name=""/>
        <dsp:cNvSpPr/>
      </dsp:nvSpPr>
      <dsp:spPr>
        <a:xfrm>
          <a:off x="0" y="8752"/>
          <a:ext cx="6089650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Použitá metóda – train_test_split z knižnice scikit-learn</a:t>
          </a:r>
          <a:endParaRPr lang="en-US" sz="3200" kern="1200"/>
        </a:p>
      </dsp:txBody>
      <dsp:txXfrm>
        <a:off x="87385" y="96137"/>
        <a:ext cx="5914880" cy="1615330"/>
      </dsp:txXfrm>
    </dsp:sp>
    <dsp:sp modelId="{9A95C3CC-7E01-475B-93D7-3F4094659DFC}">
      <dsp:nvSpPr>
        <dsp:cNvPr id="0" name=""/>
        <dsp:cNvSpPr/>
      </dsp:nvSpPr>
      <dsp:spPr>
        <a:xfrm>
          <a:off x="0" y="1891012"/>
          <a:ext cx="6089650" cy="17901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Dáta sú pri rozdelení náhodne premiešané parametrom shuffle=true</a:t>
          </a:r>
          <a:endParaRPr lang="en-US" sz="3200" kern="1200"/>
        </a:p>
      </dsp:txBody>
      <dsp:txXfrm>
        <a:off x="87385" y="1978397"/>
        <a:ext cx="5914880" cy="1615330"/>
      </dsp:txXfrm>
    </dsp:sp>
    <dsp:sp modelId="{D30A6777-A9F6-41BC-A91B-BB8B8F04BFE1}">
      <dsp:nvSpPr>
        <dsp:cNvPr id="0" name=""/>
        <dsp:cNvSpPr/>
      </dsp:nvSpPr>
      <dsp:spPr>
        <a:xfrm>
          <a:off x="0" y="3773272"/>
          <a:ext cx="6089650" cy="17901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80% trénovacie dáta a 20% testovacie dáta</a:t>
          </a:r>
          <a:endParaRPr lang="en-US" sz="3200" kern="1200"/>
        </a:p>
      </dsp:txBody>
      <dsp:txXfrm>
        <a:off x="87385" y="3860657"/>
        <a:ext cx="5914880" cy="1615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1D71C-4B85-4E9D-A018-586A9210FA67}">
      <dsp:nvSpPr>
        <dsp:cNvPr id="0" name=""/>
        <dsp:cNvSpPr/>
      </dsp:nvSpPr>
      <dsp:spPr>
        <a:xfrm>
          <a:off x="0" y="54167"/>
          <a:ext cx="6089650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 dirty="0"/>
            <a:t>Použitá knižnica - </a:t>
          </a:r>
          <a:r>
            <a:rPr lang="sk-SK" sz="2600" kern="1200" dirty="0" err="1"/>
            <a:t>Keras</a:t>
          </a:r>
          <a:endParaRPr lang="en-US" sz="2600" kern="1200" dirty="0"/>
        </a:p>
      </dsp:txBody>
      <dsp:txXfrm>
        <a:off x="50420" y="104587"/>
        <a:ext cx="5988810" cy="932014"/>
      </dsp:txXfrm>
    </dsp:sp>
    <dsp:sp modelId="{9A95C3CC-7E01-475B-93D7-3F4094659DFC}">
      <dsp:nvSpPr>
        <dsp:cNvPr id="0" name=""/>
        <dsp:cNvSpPr/>
      </dsp:nvSpPr>
      <dsp:spPr>
        <a:xfrm>
          <a:off x="0" y="1161901"/>
          <a:ext cx="6089650" cy="10328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 dirty="0"/>
            <a:t>Model - </a:t>
          </a:r>
          <a:r>
            <a:rPr lang="sk-SK" sz="2600" kern="1200" dirty="0" err="1"/>
            <a:t>Sequential</a:t>
          </a:r>
          <a:endParaRPr lang="en-US" sz="2600" kern="1200" dirty="0"/>
        </a:p>
      </dsp:txBody>
      <dsp:txXfrm>
        <a:off x="50420" y="1212321"/>
        <a:ext cx="5988810" cy="932014"/>
      </dsp:txXfrm>
    </dsp:sp>
    <dsp:sp modelId="{D30A6777-A9F6-41BC-A91B-BB8B8F04BFE1}">
      <dsp:nvSpPr>
        <dsp:cNvPr id="0" name=""/>
        <dsp:cNvSpPr/>
      </dsp:nvSpPr>
      <dsp:spPr>
        <a:xfrm>
          <a:off x="0" y="2269635"/>
          <a:ext cx="6089650" cy="10328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 dirty="0"/>
            <a:t>Aktivačné funkcie – </a:t>
          </a:r>
          <a:r>
            <a:rPr lang="sk-SK" sz="2600" kern="1200" dirty="0" err="1"/>
            <a:t>relu</a:t>
          </a:r>
          <a:r>
            <a:rPr lang="sk-SK" sz="2600" kern="1200" dirty="0"/>
            <a:t> na prvých dvoch vrstvách, </a:t>
          </a:r>
          <a:r>
            <a:rPr lang="sk-SK" sz="2600" kern="1200" dirty="0" err="1"/>
            <a:t>sigmoid</a:t>
          </a:r>
          <a:r>
            <a:rPr lang="sk-SK" sz="2600" kern="1200" dirty="0"/>
            <a:t> na tretej vrstve</a:t>
          </a:r>
          <a:endParaRPr lang="en-US" sz="2600" kern="1200" dirty="0"/>
        </a:p>
      </dsp:txBody>
      <dsp:txXfrm>
        <a:off x="50420" y="2320055"/>
        <a:ext cx="5988810" cy="932014"/>
      </dsp:txXfrm>
    </dsp:sp>
    <dsp:sp modelId="{409BD24F-209E-493A-B11C-BC77FFE8A34B}">
      <dsp:nvSpPr>
        <dsp:cNvPr id="0" name=""/>
        <dsp:cNvSpPr/>
      </dsp:nvSpPr>
      <dsp:spPr>
        <a:xfrm>
          <a:off x="0" y="3377369"/>
          <a:ext cx="6089650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 dirty="0" err="1"/>
            <a:t>Optimizer</a:t>
          </a:r>
          <a:r>
            <a:rPr lang="sk-SK" sz="2600" kern="1200" dirty="0"/>
            <a:t> – Adam</a:t>
          </a:r>
          <a:endParaRPr lang="en-US" sz="2600" kern="1200" dirty="0"/>
        </a:p>
      </dsp:txBody>
      <dsp:txXfrm>
        <a:off x="50420" y="3427789"/>
        <a:ext cx="5988810" cy="932014"/>
      </dsp:txXfrm>
    </dsp:sp>
    <dsp:sp modelId="{48282480-29D7-45F7-A4B8-89281E53B5E2}">
      <dsp:nvSpPr>
        <dsp:cNvPr id="0" name=""/>
        <dsp:cNvSpPr/>
      </dsp:nvSpPr>
      <dsp:spPr>
        <a:xfrm>
          <a:off x="0" y="4485103"/>
          <a:ext cx="6089650" cy="103285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 dirty="0"/>
            <a:t>30 epoch</a:t>
          </a:r>
          <a:endParaRPr lang="en-US" sz="2600" kern="1200" dirty="0"/>
        </a:p>
      </dsp:txBody>
      <dsp:txXfrm>
        <a:off x="50420" y="4535523"/>
        <a:ext cx="5988810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7BEE91-92FD-41B3-B019-B64871BC1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5AAE19D-D376-40D8-801C-B0A2A62B2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4442A33-BF00-4CCB-BCE6-384644FF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29D-3A8F-4300-A7DC-13864080026B}" type="datetimeFigureOut">
              <a:rPr lang="sk-SK" smtClean="0"/>
              <a:t>7. 5. 2019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058ABB-EEC4-46D3-A166-633F211E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912956D-81FD-40D4-8A11-1B24F011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E56E-427F-458C-8C9E-4688204D8E6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499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1F301F-0F3E-4143-AAD6-19587745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8B42261F-E1A8-4143-990D-0C6D2638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4FAFA29-1DFC-4331-8B15-E1B0E1FD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29D-3A8F-4300-A7DC-13864080026B}" type="datetimeFigureOut">
              <a:rPr lang="sk-SK" smtClean="0"/>
              <a:t>7. 5. 2019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66528C8-8267-4042-951D-E312E7FB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E45C95-B052-4BB9-89B5-571FD536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E56E-427F-458C-8C9E-4688204D8E6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229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577A9D0-8C3D-45C3-B038-588500B46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D0B02765-E19B-4208-BDE7-DAE5C491A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55C3732-0EAA-4061-9680-BF7DE7C5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29D-3A8F-4300-A7DC-13864080026B}" type="datetimeFigureOut">
              <a:rPr lang="sk-SK" smtClean="0"/>
              <a:t>7. 5. 2019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899D12B-3168-4F52-9D03-750B7576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4685AC9-9AB0-416F-82B0-BED11BCC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E56E-427F-458C-8C9E-4688204D8E6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96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757B1C-4B7D-4AAA-8C83-000D3003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D0F3D0-E3D1-4E9B-BE74-242B895E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7237F31-AD5D-41F0-91B5-C153093B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29D-3A8F-4300-A7DC-13864080026B}" type="datetimeFigureOut">
              <a:rPr lang="sk-SK" smtClean="0"/>
              <a:t>7. 5. 2019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D09257C-385E-4831-B422-4D57D27F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A52B514-0F90-4E1A-B449-66E82A54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E56E-427F-458C-8C9E-4688204D8E6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795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D83C50-39F4-4872-8AE2-1A72688D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D34A831B-6910-4EC4-91C6-71271252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28C8C9-D62B-43B8-9586-2D9171F6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29D-3A8F-4300-A7DC-13864080026B}" type="datetimeFigureOut">
              <a:rPr lang="sk-SK" smtClean="0"/>
              <a:t>7. 5. 2019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1843AE6-A97B-49CF-A897-DC20DCA9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7C6B94E-8E8A-47DF-B929-76C2E1F5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E56E-427F-458C-8C9E-4688204D8E6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166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AD40A-203C-4D29-B02A-E23082B1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072483-FD55-4B01-BD93-D0EB0B60B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2A3194B-1808-4249-8369-BF366F748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10435D9-07FE-454D-9680-5E82EA80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29D-3A8F-4300-A7DC-13864080026B}" type="datetimeFigureOut">
              <a:rPr lang="sk-SK" smtClean="0"/>
              <a:t>7. 5. 2019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0B8D080-91AE-416E-ABA4-9D9B7E33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46DBF97-56B7-475B-B82B-1EA35433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E56E-427F-458C-8C9E-4688204D8E6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209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A7F5FE-9BE4-4578-AE22-EFF3EB91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B57CC6B7-05DF-440D-904B-C5290005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1D72DC6-D1AF-4853-9CB8-232B4FB4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3C6471E3-E85D-48E8-9DB9-FCF07A7D1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453528C-3457-4865-B786-067C3A36A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9B902127-7D66-409F-85EB-D8FD393A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29D-3A8F-4300-A7DC-13864080026B}" type="datetimeFigureOut">
              <a:rPr lang="sk-SK" smtClean="0"/>
              <a:t>7. 5. 2019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81483D4-22F4-4277-B31A-EAD65B3E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437B657-CBCA-47D0-A165-DDC2E894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E56E-427F-458C-8C9E-4688204D8E6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431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2C0CC5-27FD-4525-9446-9993CCBA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8340FF7-5E40-444F-9456-B9143BEC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29D-3A8F-4300-A7DC-13864080026B}" type="datetimeFigureOut">
              <a:rPr lang="sk-SK" smtClean="0"/>
              <a:t>7. 5. 2019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065A19B-16DB-446B-9BCD-64539F0F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1AFEA87-5726-4D08-AB53-79EB9385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E56E-427F-458C-8C9E-4688204D8E6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8824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59E593BE-3308-4B9F-8824-12C8021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29D-3A8F-4300-A7DC-13864080026B}" type="datetimeFigureOut">
              <a:rPr lang="sk-SK" smtClean="0"/>
              <a:t>7. 5. 2019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18C761D-4DA3-4E0E-AE40-F4188E54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A15AE3D-0EAB-490E-8754-D237DE94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E56E-427F-458C-8C9E-4688204D8E6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334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11A434-6F73-474A-B157-D310E0AD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FCA6AC-5CB4-4560-A66B-0BB7FD8C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A1E4099-6133-4D8C-B663-EB18CA4BA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E1491DE-0BA6-4CE6-AD82-23F7608F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29D-3A8F-4300-A7DC-13864080026B}" type="datetimeFigureOut">
              <a:rPr lang="sk-SK" smtClean="0"/>
              <a:t>7. 5. 2019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1394DCE-590F-474D-BEEA-5A4568CD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2D49713-DC05-46FF-983F-52C0561A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E56E-427F-458C-8C9E-4688204D8E6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016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6B9D6A-5299-4CDE-956C-241BF1BD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36D4D7C-4663-4457-BECB-F722211C4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6E5AD27F-DC47-434E-B848-6242D7704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0DEA0CF-C0F3-462F-8F7D-639BD8A9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729D-3A8F-4300-A7DC-13864080026B}" type="datetimeFigureOut">
              <a:rPr lang="sk-SK" smtClean="0"/>
              <a:t>7. 5. 2019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1ECE896-FDF2-4BAB-84AB-F8C5B6BF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7FAD59D-4046-4BF6-81D8-B78327CA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E56E-427F-458C-8C9E-4688204D8E6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78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E549A62-12BA-4303-B60B-39857781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6C6AE3B-8594-49A0-9A50-9C86BE48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FEFCC4-6E67-42B8-9CBD-9B58616BA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1729D-3A8F-4300-A7DC-13864080026B}" type="datetimeFigureOut">
              <a:rPr lang="sk-SK" smtClean="0"/>
              <a:t>7. 5. 2019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B86C15F-5DA5-4581-BC2A-C56D35593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54B012-8EC8-4F59-B26A-CCAA2C6F1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E56E-427F-458C-8C9E-4688204D8E6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86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optimizers/" TargetMode="External"/><Relationship Id="rId2" Type="http://schemas.openxmlformats.org/officeDocument/2006/relationships/hyperlink" Target="https://towardsdatascience.com/activation-functions-neural-networks-1cbd9f8d91d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ctivatio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4A3ECB-8AE7-4EBB-8DB0-911135B9E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sk-SK" sz="5800"/>
              <a:t>Neurónová sieť na rozlišovanie jedlých a nejedlých hríbov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F2698A4-9F3D-47E4-883F-248E3D51A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accent1"/>
                </a:solidFill>
              </a:rPr>
              <a:t>Bc. Timotej Sulka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37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C7D7E4C-FFE7-4C96-B2E2-EB84BB7B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Výsledky predikcie s neznámymi dátami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A1FD40-0886-4CA7-92A1-4FE91056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Úspešnosť – 100%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FABC53AA-E780-4158-95B5-69AC48F8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73336"/>
            <a:ext cx="6250769" cy="37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13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A204559-2E1D-4CD8-BC76-423389CF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bg1">
                    <a:lumMod val="95000"/>
                    <a:lumOff val="5000"/>
                  </a:schemeClr>
                </a:solidFill>
              </a:rPr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246E5B-3A39-46C9-A0F7-5AFD63CD8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sk-SK" sz="2000" dirty="0">
                <a:hlinkClick r:id="rId2"/>
              </a:rPr>
              <a:t>https://www.kaggle.com/uciml/mushroom-classification</a:t>
            </a:r>
          </a:p>
          <a:p>
            <a:r>
              <a:rPr lang="sk-SK" sz="2000" dirty="0">
                <a:hlinkClick r:id="rId2"/>
              </a:rPr>
              <a:t>https://towardsdatascience.com/activation-functions-neural-networks-1cbd9f8d91d6</a:t>
            </a:r>
            <a:endParaRPr lang="sk-SK" sz="2000" dirty="0"/>
          </a:p>
          <a:p>
            <a:r>
              <a:rPr lang="sk-SK" sz="2000" dirty="0">
                <a:hlinkClick r:id="rId3"/>
              </a:rPr>
              <a:t>https://keras.io/optimizers/</a:t>
            </a:r>
            <a:endParaRPr lang="sk-SK" sz="2000" dirty="0"/>
          </a:p>
          <a:p>
            <a:r>
              <a:rPr lang="sk-SK" sz="2000" dirty="0">
                <a:hlinkClick r:id="rId4"/>
              </a:rPr>
              <a:t>https://keras.io/activations/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523729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172C7A-1356-46F3-A601-AD6F3A31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Zástupný objekt pre obsah 2">
            <a:extLst>
              <a:ext uri="{FF2B5EF4-FFF2-40B4-BE49-F238E27FC236}">
                <a16:creationId xmlns:a16="http://schemas.microsoft.com/office/drawing/2014/main" id="{7E633155-38C0-4212-A11E-EC171CF6A4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55971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56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172C7A-1356-46F3-A601-AD6F3A31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solidFill>
                  <a:srgbClr val="FFFFFF"/>
                </a:solidFill>
              </a:rPr>
              <a:t>Cieľ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Zástupný objekt pre obsah 2">
            <a:extLst>
              <a:ext uri="{FF2B5EF4-FFF2-40B4-BE49-F238E27FC236}">
                <a16:creationId xmlns:a16="http://schemas.microsoft.com/office/drawing/2014/main" id="{3DD2CD92-D491-4637-8500-C32F4A591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37898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7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4D5DFD-5CBC-4495-B2B9-9DAFD67B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sk-SK" sz="2800">
                <a:solidFill>
                  <a:schemeClr val="bg1"/>
                </a:solidFill>
              </a:rPr>
              <a:t>Úprava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CE4BD2-52E0-4F52-9F71-E394E24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3363974" cy="3415622"/>
          </a:xfrm>
        </p:spPr>
        <p:txBody>
          <a:bodyPr>
            <a:normAutofit/>
          </a:bodyPr>
          <a:lstStyle/>
          <a:p>
            <a:r>
              <a:rPr lang="sk-SK" sz="1700">
                <a:solidFill>
                  <a:schemeClr val="bg1"/>
                </a:solidFill>
              </a:rPr>
              <a:t>Dáta obsahujú hodnoty zakódované písmenami</a:t>
            </a:r>
          </a:p>
          <a:p>
            <a:r>
              <a:rPr lang="sk-SK" sz="1700">
                <a:solidFill>
                  <a:schemeClr val="bg1"/>
                </a:solidFill>
              </a:rPr>
              <a:t>Napr. tvar klobúka: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chemeClr val="bg1"/>
                </a:solidFill>
              </a:rPr>
              <a:t>bell=b,</a:t>
            </a:r>
            <a:endParaRPr lang="sk-SK" sz="170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chemeClr val="bg1"/>
                </a:solidFill>
              </a:rPr>
              <a:t>conical=c,</a:t>
            </a:r>
            <a:endParaRPr lang="sk-SK" sz="170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chemeClr val="bg1"/>
                </a:solidFill>
              </a:rPr>
              <a:t>convex=x,</a:t>
            </a:r>
            <a:endParaRPr lang="sk-SK" sz="170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chemeClr val="bg1"/>
                </a:solidFill>
              </a:rPr>
              <a:t>flat=f, </a:t>
            </a:r>
            <a:endParaRPr lang="sk-SK" sz="170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chemeClr val="bg1"/>
                </a:solidFill>
              </a:rPr>
              <a:t>knobbed=k,</a:t>
            </a:r>
            <a:endParaRPr lang="sk-SK" sz="170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chemeClr val="bg1"/>
                </a:solidFill>
              </a:rPr>
              <a:t>sunken=s</a:t>
            </a:r>
            <a:endParaRPr lang="sk-SK" sz="1700">
              <a:solidFill>
                <a:schemeClr val="bg1"/>
              </a:solidFill>
            </a:endParaRPr>
          </a:p>
          <a:p>
            <a:r>
              <a:rPr lang="sk-SK" sz="1700">
                <a:solidFill>
                  <a:schemeClr val="bg1"/>
                </a:solidFill>
              </a:rPr>
              <a:t>Dáta je potrebné previesť na číselné hodnoty</a:t>
            </a:r>
          </a:p>
        </p:txBody>
      </p:sp>
      <p:pic>
        <p:nvPicPr>
          <p:cNvPr id="1026" name="Picture 2" descr="VÃ½sledok vyhÄ¾adÃ¡vania obrÃ¡zkov pre dopyt sunken mushroom cap">
            <a:extLst>
              <a:ext uri="{FF2B5EF4-FFF2-40B4-BE49-F238E27FC236}">
                <a16:creationId xmlns:a16="http://schemas.microsoft.com/office/drawing/2014/main" id="{92787F40-89D4-4F69-91CD-B36659B11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2731303"/>
            <a:ext cx="6250769" cy="12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6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172C7A-1356-46F3-A601-AD6F3A31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solidFill>
                  <a:srgbClr val="FFFFFF"/>
                </a:solidFill>
              </a:rPr>
              <a:t>Rozdelenie na </a:t>
            </a:r>
            <a:r>
              <a:rPr lang="sk-SK" dirty="0" err="1">
                <a:solidFill>
                  <a:srgbClr val="FFFFFF"/>
                </a:solidFill>
              </a:rPr>
              <a:t>trénovacie</a:t>
            </a:r>
            <a:r>
              <a:rPr lang="sk-SK" dirty="0">
                <a:solidFill>
                  <a:srgbClr val="FFFFFF"/>
                </a:solidFill>
              </a:rPr>
              <a:t> a testovacie dáta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Zástupný objekt pre obsah 6">
            <a:extLst>
              <a:ext uri="{FF2B5EF4-FFF2-40B4-BE49-F238E27FC236}">
                <a16:creationId xmlns:a16="http://schemas.microsoft.com/office/drawing/2014/main" id="{1A53FFAD-A785-4329-86C5-33D553C24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99215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45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AFFF90-1517-485F-86FF-65622263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sk-SK" sz="2800">
                <a:solidFill>
                  <a:schemeClr val="bg1"/>
                </a:solidFill>
              </a:rPr>
              <a:t>Architektúra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2ADB78-5466-433B-A129-EC78BDFE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sk-SK" sz="2000" dirty="0" err="1">
                <a:solidFill>
                  <a:schemeClr val="bg1"/>
                </a:solidFill>
              </a:rPr>
              <a:t>dopredná</a:t>
            </a:r>
            <a:r>
              <a:rPr lang="sk-SK" sz="2000" dirty="0">
                <a:solidFill>
                  <a:schemeClr val="bg1"/>
                </a:solidFill>
              </a:rPr>
              <a:t> sieť</a:t>
            </a:r>
          </a:p>
          <a:p>
            <a:r>
              <a:rPr lang="sk-SK" sz="2000" dirty="0">
                <a:solidFill>
                  <a:schemeClr val="bg1"/>
                </a:solidFill>
              </a:rPr>
              <a:t>22 vstupných vlastností</a:t>
            </a:r>
          </a:p>
          <a:p>
            <a:r>
              <a:rPr lang="sk-SK" sz="2000" dirty="0">
                <a:solidFill>
                  <a:schemeClr val="bg1"/>
                </a:solidFill>
              </a:rPr>
              <a:t>3 skryté vrstvy – 25 neurónov, 10 neurónov a 3 neuróny</a:t>
            </a:r>
          </a:p>
          <a:p>
            <a:endParaRPr lang="sk-SK" sz="2000" dirty="0">
              <a:solidFill>
                <a:schemeClr val="bg1"/>
              </a:solidFill>
            </a:endParaRPr>
          </a:p>
        </p:txBody>
      </p:sp>
      <p:pic>
        <p:nvPicPr>
          <p:cNvPr id="11" name="Obrázok 10" descr="Obrázok, na ktorom je čierne&#10;&#10;Automaticky generovaný popis">
            <a:extLst>
              <a:ext uri="{FF2B5EF4-FFF2-40B4-BE49-F238E27FC236}">
                <a16:creationId xmlns:a16="http://schemas.microsoft.com/office/drawing/2014/main" id="{26947E6F-F420-4813-8D28-DA3E2B03C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7" t="9409" r="6848" b="11366"/>
          <a:stretch/>
        </p:blipFill>
        <p:spPr>
          <a:xfrm>
            <a:off x="5029199" y="186611"/>
            <a:ext cx="7105183" cy="643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8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172C7A-1356-46F3-A601-AD6F3A31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solidFill>
                  <a:srgbClr val="FFFFFF"/>
                </a:solidFill>
              </a:rPr>
              <a:t>Realizácia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Zástupný objekt pre obsah 6">
            <a:extLst>
              <a:ext uri="{FF2B5EF4-FFF2-40B4-BE49-F238E27FC236}">
                <a16:creationId xmlns:a16="http://schemas.microsoft.com/office/drawing/2014/main" id="{1F9C2ED8-F9B8-4A89-A544-D57929792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84171"/>
              </p:ext>
            </p:extLst>
          </p:nvPr>
        </p:nvGraphicFramePr>
        <p:xfrm>
          <a:off x="5492493" y="56602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92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6940D5-7B80-4B55-A591-A24FBA32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sk-SK" sz="2800">
                <a:solidFill>
                  <a:schemeClr val="bg1"/>
                </a:solidFill>
              </a:rPr>
              <a:t>Aktivačné funkcie</a:t>
            </a:r>
          </a:p>
        </p:txBody>
      </p:sp>
      <p:sp>
        <p:nvSpPr>
          <p:cNvPr id="4103" name="Content Placeholder 4102">
            <a:extLst>
              <a:ext uri="{FF2B5EF4-FFF2-40B4-BE49-F238E27FC236}">
                <a16:creationId xmlns:a16="http://schemas.microsoft.com/office/drawing/2014/main" id="{1DFFE50D-BC07-4632-BDAE-F0D82551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sk-SK" sz="2000" dirty="0" err="1">
                <a:solidFill>
                  <a:schemeClr val="bg1"/>
                </a:solidFill>
              </a:rPr>
              <a:t>Relu</a:t>
            </a:r>
            <a:r>
              <a:rPr lang="sk-SK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sk-SK" sz="1600" dirty="0">
                <a:solidFill>
                  <a:schemeClr val="bg1"/>
                </a:solidFill>
              </a:rPr>
              <a:t>Hodnoty od 0 po nekonečno</a:t>
            </a:r>
          </a:p>
          <a:p>
            <a:pPr lvl="1"/>
            <a:r>
              <a:rPr lang="sk-SK" sz="1600" dirty="0">
                <a:solidFill>
                  <a:schemeClr val="bg1"/>
                </a:solidFill>
              </a:rPr>
              <a:t>Rovná 0 ak hodnota z je menšia ako 0, rovná hodnote z ak je z väčšie ako 0</a:t>
            </a:r>
          </a:p>
          <a:p>
            <a:r>
              <a:rPr lang="sk-SK" sz="2000" dirty="0" err="1">
                <a:solidFill>
                  <a:schemeClr val="bg1"/>
                </a:solidFill>
              </a:rPr>
              <a:t>Sigmoid</a:t>
            </a:r>
            <a:r>
              <a:rPr lang="sk-SK" sz="20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sk-SK" sz="1600" dirty="0">
                <a:solidFill>
                  <a:schemeClr val="bg1"/>
                </a:solidFill>
              </a:rPr>
              <a:t>Hodnoty od 0 po 1</a:t>
            </a:r>
          </a:p>
          <a:p>
            <a:pPr lvl="1"/>
            <a:r>
              <a:rPr lang="sk-SK" sz="1600" dirty="0">
                <a:solidFill>
                  <a:schemeClr val="bg1"/>
                </a:solidFill>
              </a:rPr>
              <a:t>Nadobúda hodnotu rovnú 1/[1+e</a:t>
            </a:r>
            <a:r>
              <a:rPr lang="en-US" sz="1600" dirty="0">
                <a:solidFill>
                  <a:schemeClr val="bg1"/>
                </a:solidFill>
              </a:rPr>
              <a:t>^</a:t>
            </a:r>
            <a:r>
              <a:rPr lang="sk-SK" sz="1600" dirty="0">
                <a:solidFill>
                  <a:schemeClr val="bg1"/>
                </a:solidFill>
              </a:rPr>
              <a:t>(-z)]</a:t>
            </a:r>
          </a:p>
          <a:p>
            <a:pPr lvl="1"/>
            <a:r>
              <a:rPr lang="sk-SK" sz="1600" dirty="0">
                <a:solidFill>
                  <a:schemeClr val="bg1"/>
                </a:solidFill>
              </a:rPr>
              <a:t>Je vhodná na určenie pravdepodobnosti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101" name="Picture 2" descr="https://cdn-images-1.medium.com/max/1000/1*XxxiA0jJvPrHEJHD4z893g.png">
            <a:extLst>
              <a:ext uri="{FF2B5EF4-FFF2-40B4-BE49-F238E27FC236}">
                <a16:creationId xmlns:a16="http://schemas.microsoft.com/office/drawing/2014/main" id="{F9F1A25C-274E-41F8-9CAE-A1B59622C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6288" y="1993037"/>
            <a:ext cx="7135221" cy="28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C7D7E4C-FFE7-4C96-B2E2-EB84BB7B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sk-SK" sz="2800" dirty="0">
                <a:solidFill>
                  <a:srgbClr val="FFFFFF"/>
                </a:solidFill>
              </a:rPr>
              <a:t>Výsledky trénovania siete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A1FD40-0886-4CA7-92A1-4FE91056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sk-SK" sz="2000" dirty="0" err="1">
                <a:solidFill>
                  <a:srgbClr val="FFFFFF"/>
                </a:solidFill>
              </a:rPr>
              <a:t>Accuracy</a:t>
            </a:r>
            <a:r>
              <a:rPr lang="sk-SK" sz="2000" dirty="0">
                <a:solidFill>
                  <a:srgbClr val="FFFFFF"/>
                </a:solidFill>
              </a:rPr>
              <a:t> – 100%</a:t>
            </a:r>
          </a:p>
          <a:p>
            <a:r>
              <a:rPr lang="sk-SK" sz="2000" dirty="0" err="1">
                <a:solidFill>
                  <a:srgbClr val="FFFFFF"/>
                </a:solidFill>
              </a:rPr>
              <a:t>Loss</a:t>
            </a:r>
            <a:r>
              <a:rPr lang="sk-SK" sz="2000" dirty="0">
                <a:solidFill>
                  <a:srgbClr val="FFFFFF"/>
                </a:solidFill>
              </a:rPr>
              <a:t> – 2,1140e-04</a:t>
            </a:r>
          </a:p>
        </p:txBody>
      </p:sp>
      <p:pic>
        <p:nvPicPr>
          <p:cNvPr id="8" name="Picture 5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1358E988-A6AE-4719-9D65-1E12832B6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14741"/>
            <a:ext cx="4728289" cy="318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Obrázok, na ktorom je text&#10;&#10;Automaticky generovaný popis">
            <a:extLst>
              <a:ext uri="{FF2B5EF4-FFF2-40B4-BE49-F238E27FC236}">
                <a16:creationId xmlns:a16="http://schemas.microsoft.com/office/drawing/2014/main" id="{C7F4B899-34FC-4D60-983B-DDAB18DF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429000"/>
            <a:ext cx="4728289" cy="31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74148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300</Words>
  <Application>Microsoft Office PowerPoint</Application>
  <PresentationFormat>Širokouhlá</PresentationFormat>
  <Paragraphs>52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Motív balíka Office</vt:lpstr>
      <vt:lpstr>Neurónová sieť na rozlišovanie jedlých a nejedlých hríbov</vt:lpstr>
      <vt:lpstr>Dataset</vt:lpstr>
      <vt:lpstr>Cieľ</vt:lpstr>
      <vt:lpstr>Úprava dát</vt:lpstr>
      <vt:lpstr>Rozdelenie na trénovacie a testovacie dáta</vt:lpstr>
      <vt:lpstr>Architektúra siete</vt:lpstr>
      <vt:lpstr>Realizácia</vt:lpstr>
      <vt:lpstr>Aktivačné funkcie</vt:lpstr>
      <vt:lpstr>Výsledky trénovania siete</vt:lpstr>
      <vt:lpstr>Výsledky predikcie s neznámymi dátami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Neurónová sieť na rozlišovanie jedlých a nejedlých hríbov</dc:title>
  <dc:creator>Timotej Sulka</dc:creator>
  <cp:lastModifiedBy>Timotej Sulka</cp:lastModifiedBy>
  <cp:revision>1</cp:revision>
  <dcterms:created xsi:type="dcterms:W3CDTF">2019-05-07T15:51:22Z</dcterms:created>
  <dcterms:modified xsi:type="dcterms:W3CDTF">2019-05-07T15:59:04Z</dcterms:modified>
</cp:coreProperties>
</file>