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76" autoAdjust="0"/>
  </p:normalViewPr>
  <p:slideViewPr>
    <p:cSldViewPr snapToGrid="0">
      <p:cViewPr varScale="1">
        <p:scale>
          <a:sx n="63" d="100"/>
          <a:sy n="63" d="100"/>
        </p:scale>
        <p:origin x="1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DF860-A36A-437F-979A-74FC457B53F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AD39-E7E0-4540-AB49-007E86A2A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3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AD39-E7E0-4540-AB49-007E86A2A0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89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4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59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23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01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2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96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29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57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DB76-3A52-473D-B461-670D0E5A75F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33BE-78F6-48AD-876C-C9D04372B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22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343080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53600" y="-360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53600" y="342720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6236000" y="975360"/>
            <a:ext cx="2217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/>
              <a:t>封底</a:t>
            </a:r>
            <a:endParaRPr lang="zh-TW" altLang="en-US" sz="8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10600" y="4406160"/>
            <a:ext cx="2242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 smtClean="0"/>
              <a:t>封面</a:t>
            </a:r>
            <a:endParaRPr lang="zh-TW" altLang="en-US" sz="8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00680" y="975359"/>
            <a:ext cx="275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/>
              <a:t>內頁</a:t>
            </a:r>
            <a:r>
              <a:rPr lang="en-US" altLang="zh-TW" sz="8000" dirty="0"/>
              <a:t>1</a:t>
            </a:r>
            <a:endParaRPr lang="zh-TW" altLang="en-US" sz="8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100680" y="4480880"/>
            <a:ext cx="2752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/>
              <a:t>內</a:t>
            </a:r>
            <a:r>
              <a:rPr lang="zh-TW" altLang="en-US" sz="8000" dirty="0" smtClean="0"/>
              <a:t>頁</a:t>
            </a:r>
            <a:r>
              <a:rPr lang="en-US" altLang="zh-TW" sz="8000" dirty="0" smtClean="0"/>
              <a:t>2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792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橢圓 1"/>
          <p:cNvSpPr/>
          <p:nvPr/>
        </p:nvSpPr>
        <p:spPr>
          <a:xfrm>
            <a:off x="9255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9255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9255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9255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905100" y="1154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905100" y="9359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905100" y="17621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905100" y="25884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714800" y="1154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1714800" y="9359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714800" y="17621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714800" y="25884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25245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25245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25245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5245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3342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3342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33342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33342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1439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1439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1439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41439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4953600" y="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橢圓 132"/>
          <p:cNvSpPr/>
          <p:nvPr/>
        </p:nvSpPr>
        <p:spPr>
          <a:xfrm>
            <a:off x="504615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橢圓 133"/>
          <p:cNvSpPr/>
          <p:nvPr/>
        </p:nvSpPr>
        <p:spPr>
          <a:xfrm>
            <a:off x="504615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504615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504615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858700" y="1154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5858700" y="9359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5858700" y="17621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5858700" y="25884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6668400" y="1154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6668400" y="9359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6668400" y="17621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6668400" y="25884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74781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74781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/>
          <p:cNvSpPr/>
          <p:nvPr/>
        </p:nvSpPr>
        <p:spPr>
          <a:xfrm>
            <a:off x="74781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/>
          <p:cNvSpPr/>
          <p:nvPr/>
        </p:nvSpPr>
        <p:spPr>
          <a:xfrm>
            <a:off x="74781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/>
          <p:cNvSpPr/>
          <p:nvPr/>
        </p:nvSpPr>
        <p:spPr>
          <a:xfrm>
            <a:off x="82878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82878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82878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82878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9097500" y="1065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9097500" y="9270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9097500" y="17532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9097500" y="25795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0" y="343080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9255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9255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9255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9255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905100" y="35462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905100" y="43667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905100" y="51929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905100" y="60192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1714800" y="35462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1714800" y="43667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/>
          <p:cNvSpPr/>
          <p:nvPr/>
        </p:nvSpPr>
        <p:spPr>
          <a:xfrm>
            <a:off x="1714800" y="51929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/>
          <p:cNvSpPr/>
          <p:nvPr/>
        </p:nvSpPr>
        <p:spPr>
          <a:xfrm>
            <a:off x="1714800" y="60192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/>
          <p:cNvSpPr/>
          <p:nvPr/>
        </p:nvSpPr>
        <p:spPr>
          <a:xfrm>
            <a:off x="25245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/>
          <p:cNvSpPr/>
          <p:nvPr/>
        </p:nvSpPr>
        <p:spPr>
          <a:xfrm>
            <a:off x="25245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橢圓 171"/>
          <p:cNvSpPr/>
          <p:nvPr/>
        </p:nvSpPr>
        <p:spPr>
          <a:xfrm>
            <a:off x="25245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橢圓 172"/>
          <p:cNvSpPr/>
          <p:nvPr/>
        </p:nvSpPr>
        <p:spPr>
          <a:xfrm>
            <a:off x="25245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橢圓 173"/>
          <p:cNvSpPr/>
          <p:nvPr/>
        </p:nvSpPr>
        <p:spPr>
          <a:xfrm>
            <a:off x="33342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橢圓 174"/>
          <p:cNvSpPr/>
          <p:nvPr/>
        </p:nvSpPr>
        <p:spPr>
          <a:xfrm>
            <a:off x="33342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橢圓 175"/>
          <p:cNvSpPr/>
          <p:nvPr/>
        </p:nvSpPr>
        <p:spPr>
          <a:xfrm>
            <a:off x="33342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橢圓 176"/>
          <p:cNvSpPr/>
          <p:nvPr/>
        </p:nvSpPr>
        <p:spPr>
          <a:xfrm>
            <a:off x="33342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橢圓 177"/>
          <p:cNvSpPr/>
          <p:nvPr/>
        </p:nvSpPr>
        <p:spPr>
          <a:xfrm>
            <a:off x="41439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9" name="橢圓 178"/>
          <p:cNvSpPr/>
          <p:nvPr/>
        </p:nvSpPr>
        <p:spPr>
          <a:xfrm>
            <a:off x="41439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橢圓 179"/>
          <p:cNvSpPr/>
          <p:nvPr/>
        </p:nvSpPr>
        <p:spPr>
          <a:xfrm>
            <a:off x="41439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1" name="橢圓 180"/>
          <p:cNvSpPr/>
          <p:nvPr/>
        </p:nvSpPr>
        <p:spPr>
          <a:xfrm>
            <a:off x="41439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/>
          <p:cNvSpPr/>
          <p:nvPr/>
        </p:nvSpPr>
        <p:spPr>
          <a:xfrm>
            <a:off x="4953600" y="3430800"/>
            <a:ext cx="4953600" cy="343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橢圓 182"/>
          <p:cNvSpPr/>
          <p:nvPr/>
        </p:nvSpPr>
        <p:spPr>
          <a:xfrm>
            <a:off x="504615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橢圓 183"/>
          <p:cNvSpPr/>
          <p:nvPr/>
        </p:nvSpPr>
        <p:spPr>
          <a:xfrm>
            <a:off x="504615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5" name="橢圓 184"/>
          <p:cNvSpPr/>
          <p:nvPr/>
        </p:nvSpPr>
        <p:spPr>
          <a:xfrm>
            <a:off x="504615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橢圓 185"/>
          <p:cNvSpPr/>
          <p:nvPr/>
        </p:nvSpPr>
        <p:spPr>
          <a:xfrm>
            <a:off x="504615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7" name="橢圓 186"/>
          <p:cNvSpPr/>
          <p:nvPr/>
        </p:nvSpPr>
        <p:spPr>
          <a:xfrm>
            <a:off x="5858700" y="35462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橢圓 187"/>
          <p:cNvSpPr/>
          <p:nvPr/>
        </p:nvSpPr>
        <p:spPr>
          <a:xfrm>
            <a:off x="5858700" y="43667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9" name="橢圓 188"/>
          <p:cNvSpPr/>
          <p:nvPr/>
        </p:nvSpPr>
        <p:spPr>
          <a:xfrm>
            <a:off x="5858700" y="51929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0" name="橢圓 189"/>
          <p:cNvSpPr/>
          <p:nvPr/>
        </p:nvSpPr>
        <p:spPr>
          <a:xfrm>
            <a:off x="5858700" y="60192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橢圓 190"/>
          <p:cNvSpPr/>
          <p:nvPr/>
        </p:nvSpPr>
        <p:spPr>
          <a:xfrm>
            <a:off x="6668400" y="35462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2" name="橢圓 191"/>
          <p:cNvSpPr/>
          <p:nvPr/>
        </p:nvSpPr>
        <p:spPr>
          <a:xfrm>
            <a:off x="6668400" y="43667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橢圓 192"/>
          <p:cNvSpPr/>
          <p:nvPr/>
        </p:nvSpPr>
        <p:spPr>
          <a:xfrm>
            <a:off x="6668400" y="519298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4" name="橢圓 193"/>
          <p:cNvSpPr/>
          <p:nvPr/>
        </p:nvSpPr>
        <p:spPr>
          <a:xfrm>
            <a:off x="6668400" y="601924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5" name="橢圓 194"/>
          <p:cNvSpPr/>
          <p:nvPr/>
        </p:nvSpPr>
        <p:spPr>
          <a:xfrm>
            <a:off x="74781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橢圓 195"/>
          <p:cNvSpPr/>
          <p:nvPr/>
        </p:nvSpPr>
        <p:spPr>
          <a:xfrm>
            <a:off x="74781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74781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74781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9" name="橢圓 198"/>
          <p:cNvSpPr/>
          <p:nvPr/>
        </p:nvSpPr>
        <p:spPr>
          <a:xfrm>
            <a:off x="82878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橢圓 199"/>
          <p:cNvSpPr/>
          <p:nvPr/>
        </p:nvSpPr>
        <p:spPr>
          <a:xfrm>
            <a:off x="82878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橢圓 200"/>
          <p:cNvSpPr/>
          <p:nvPr/>
        </p:nvSpPr>
        <p:spPr>
          <a:xfrm>
            <a:off x="82878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橢圓 201"/>
          <p:cNvSpPr/>
          <p:nvPr/>
        </p:nvSpPr>
        <p:spPr>
          <a:xfrm>
            <a:off x="82878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3" name="橢圓 202"/>
          <p:cNvSpPr/>
          <p:nvPr/>
        </p:nvSpPr>
        <p:spPr>
          <a:xfrm>
            <a:off x="9097500" y="35373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/>
          <p:cNvSpPr/>
          <p:nvPr/>
        </p:nvSpPr>
        <p:spPr>
          <a:xfrm>
            <a:off x="9097500" y="435780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/>
          <p:cNvSpPr/>
          <p:nvPr/>
        </p:nvSpPr>
        <p:spPr>
          <a:xfrm>
            <a:off x="9097500" y="518406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/>
          <p:cNvSpPr/>
          <p:nvPr/>
        </p:nvSpPr>
        <p:spPr>
          <a:xfrm>
            <a:off x="9097500" y="6010320"/>
            <a:ext cx="720000" cy="720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</Words>
  <Application>Microsoft Office PowerPoint</Application>
  <PresentationFormat>A4 紙張 (210x297 公釐)</PresentationFormat>
  <Paragraphs>5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cp:lastPrinted>2025-04-30T06:09:15Z</cp:lastPrinted>
  <dcterms:created xsi:type="dcterms:W3CDTF">2025-04-09T01:49:31Z</dcterms:created>
  <dcterms:modified xsi:type="dcterms:W3CDTF">2025-04-30T06:20:23Z</dcterms:modified>
</cp:coreProperties>
</file>