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228" y="60"/>
      </p:cViewPr>
      <p:guideLst>
        <p:guide pos="312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02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47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52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14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0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99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8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6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025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69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06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9C56B-4B40-4207-9DB4-B075A66F1130}" type="datetimeFigureOut">
              <a:rPr lang="zh-TW" altLang="en-US" smtClean="0"/>
              <a:t>2025/4/29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D7FA-1D81-4222-8A4B-5444C6E0D07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743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1209040" y="-111760"/>
            <a:ext cx="71932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3800" dirty="0" smtClean="0">
                <a:latin typeface="標楷體" panose="03000509000000000000" pitchFamily="65" charset="-120"/>
                <a:ea typeface="文鼎粗隸" panose="02010609010101010101" pitchFamily="49" charset="-120"/>
              </a:rPr>
              <a:t>今天供應</a:t>
            </a:r>
            <a:endParaRPr lang="zh-TW" altLang="en-US" sz="13800" dirty="0"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855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6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8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6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48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36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8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</a:t>
            </a:r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78724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</a:p>
        </p:txBody>
      </p:sp>
      <p:sp>
        <p:nvSpPr>
          <p:cNvPr id="5" name="矩形 4"/>
          <p:cNvSpPr/>
          <p:nvPr/>
        </p:nvSpPr>
        <p:spPr>
          <a:xfrm>
            <a:off x="33036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8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6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48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36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8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115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6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8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6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48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36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8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5164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6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8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6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48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36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8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54424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036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604800" y="0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 smtClean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036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友善雞蛋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604800" y="1939312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有機米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036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 dirty="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有機蔬菜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604800" y="3878624"/>
            <a:ext cx="3301200" cy="1939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5400">
                <a:solidFill>
                  <a:schemeClr val="tx1"/>
                </a:solidFill>
                <a:latin typeface="標楷體" panose="03000509000000000000" pitchFamily="65" charset="-120"/>
                <a:ea typeface="文鼎粗隸" panose="02010609010101010101" pitchFamily="49" charset="-120"/>
              </a:rPr>
              <a:t>有機菇</a:t>
            </a:r>
            <a:endParaRPr lang="zh-TW" altLang="en-US" sz="5400" dirty="0">
              <a:solidFill>
                <a:schemeClr val="tx1"/>
              </a:solidFill>
              <a:latin typeface="標楷體" panose="03000509000000000000" pitchFamily="65" charset="-120"/>
              <a:ea typeface="文鼎粗隸" panose="02010609010101010101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002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92</Words>
  <Application>Microsoft Office PowerPoint</Application>
  <PresentationFormat>A4 紙張 (210x297 公釐)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文鼎粗隸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6</cp:revision>
  <cp:lastPrinted>2025-04-29T01:37:18Z</cp:lastPrinted>
  <dcterms:created xsi:type="dcterms:W3CDTF">2025-04-29T00:39:46Z</dcterms:created>
  <dcterms:modified xsi:type="dcterms:W3CDTF">2025-04-29T01:42:45Z</dcterms:modified>
</cp:coreProperties>
</file>