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53" r:id="rId10"/>
  </p:sldMasterIdLst>
  <p:notesMasterIdLst>
    <p:notesMasterId r:id="rId22"/>
  </p:notesMasterIdLst>
  <p:sldIdLst>
    <p:sldId id="257" r:id="rId11"/>
    <p:sldId id="321" r:id="rId12"/>
    <p:sldId id="311" r:id="rId13"/>
    <p:sldId id="323" r:id="rId14"/>
    <p:sldId id="325" r:id="rId15"/>
    <p:sldId id="327" r:id="rId16"/>
    <p:sldId id="328" r:id="rId17"/>
    <p:sldId id="322" r:id="rId18"/>
    <p:sldId id="324" r:id="rId19"/>
    <p:sldId id="298" r:id="rId20"/>
    <p:sldId id="30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ands-on" id="{E881C957-713E-439F-A185-AB1815E8D0B7}">
          <p14:sldIdLst>
            <p14:sldId id="257"/>
            <p14:sldId id="321"/>
            <p14:sldId id="311"/>
            <p14:sldId id="323"/>
            <p14:sldId id="325"/>
            <p14:sldId id="327"/>
            <p14:sldId id="328"/>
            <p14:sldId id="322"/>
            <p14:sldId id="324"/>
            <p14:sldId id="298"/>
            <p14:sldId id="30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outer Van Schandevijl" initials="WVS" lastIdx="1" clrIdx="0">
    <p:extLst>
      <p:ext uri="{19B8F6BF-5375-455C-9EA6-DF929625EA0E}">
        <p15:presenceInfo xmlns:p15="http://schemas.microsoft.com/office/powerpoint/2012/main" userId="43e127e91578f28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82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65508" autoAdjust="0"/>
  </p:normalViewPr>
  <p:slideViewPr>
    <p:cSldViewPr snapToGrid="0">
      <p:cViewPr varScale="1">
        <p:scale>
          <a:sx n="75" d="100"/>
          <a:sy n="75" d="100"/>
        </p:scale>
        <p:origin x="195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1.xml"/><Relationship Id="rId7" Type="http://schemas.openxmlformats.org/officeDocument/2006/relationships/customXml" Target="../customXml/item7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1.xml"/><Relationship Id="rId24" Type="http://schemas.openxmlformats.org/officeDocument/2006/relationships/presProps" Target="presProps.xml"/><Relationship Id="rId5" Type="http://schemas.openxmlformats.org/officeDocument/2006/relationships/customXml" Target="../customXml/item5.xml"/><Relationship Id="rId15" Type="http://schemas.openxmlformats.org/officeDocument/2006/relationships/slide" Target="slides/slide5.xml"/><Relationship Id="rId23" Type="http://schemas.openxmlformats.org/officeDocument/2006/relationships/commentAuthors" Target="commentAuthors.xml"/><Relationship Id="rId10" Type="http://schemas.openxmlformats.org/officeDocument/2006/relationships/slideMaster" Target="slideMasters/slideMaster1.xml"/><Relationship Id="rId19" Type="http://schemas.openxmlformats.org/officeDocument/2006/relationships/slide" Target="slides/slide9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" Target="slides/slide4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C003B6-BCEA-46F3-841E-7B3EC6052E68}" type="datetimeFigureOut">
              <a:rPr lang="en-BE" smtClean="0"/>
              <a:t>05/10/2022</a:t>
            </a:fld>
            <a:endParaRPr lang="en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15C132-08CE-4B37-9E6D-AB9DDA075120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311247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1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9949435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10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9728166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11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996628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6565686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3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4533349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4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26407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5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6478088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6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58975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7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6572091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8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1697920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9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858787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2959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435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351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787047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0382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30088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6153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3527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56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682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392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19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43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200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718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170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197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10/5/2022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9734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54" r:id="rId1"/>
    <p:sldLayoutId id="2147483955" r:id="rId2"/>
    <p:sldLayoutId id="2147483956" r:id="rId3"/>
    <p:sldLayoutId id="2147483957" r:id="rId4"/>
    <p:sldLayoutId id="2147483958" r:id="rId5"/>
    <p:sldLayoutId id="2147483959" r:id="rId6"/>
    <p:sldLayoutId id="2147483960" r:id="rId7"/>
    <p:sldLayoutId id="2147483961" r:id="rId8"/>
    <p:sldLayoutId id="2147483962" r:id="rId9"/>
    <p:sldLayoutId id="2147483963" r:id="rId10"/>
    <p:sldLayoutId id="2147483964" r:id="rId11"/>
    <p:sldLayoutId id="2147483965" r:id="rId12"/>
    <p:sldLayoutId id="2147483966" r:id="rId13"/>
    <p:sldLayoutId id="2147483967" r:id="rId14"/>
    <p:sldLayoutId id="2147483968" r:id="rId15"/>
    <p:sldLayoutId id="2147483969" r:id="rId16"/>
    <p:sldLayoutId id="214748397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trakt.tv/users/origin14/lists" TargetMode="External"/><Relationship Id="rId3" Type="http://schemas.openxmlformats.org/officeDocument/2006/relationships/hyperlink" Target="https://sangu.be/htpc/blog/home-media-server/" TargetMode="External"/><Relationship Id="rId7" Type="http://schemas.openxmlformats.org/officeDocument/2006/relationships/hyperlink" Target="https://trash-guides.info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reddit.com/r/torrents/comments/5ok0yd/torrent_sites/" TargetMode="External"/><Relationship Id="rId5" Type="http://schemas.openxmlformats.org/officeDocument/2006/relationships/hyperlink" Target="https://docs.linuxserver.io/" TargetMode="External"/><Relationship Id="rId4" Type="http://schemas.openxmlformats.org/officeDocument/2006/relationships/hyperlink" Target="https://wiki.servarr.com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aoujin/Htpc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343" y="2206082"/>
            <a:ext cx="11891918" cy="860893"/>
          </a:xfrm>
        </p:spPr>
        <p:txBody>
          <a:bodyPr>
            <a:noAutofit/>
          </a:bodyPr>
          <a:lstStyle/>
          <a:p>
            <a:r>
              <a:rPr lang="fr-BE" sz="7200" dirty="0" err="1"/>
              <a:t>Pirateflix</a:t>
            </a:r>
            <a:endParaRPr lang="en-BE" sz="7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4497E7-645E-824E-B3DC-338AB7B811B8}"/>
              </a:ext>
            </a:extLst>
          </p:cNvPr>
          <p:cNvSpPr txBox="1"/>
          <p:nvPr/>
        </p:nvSpPr>
        <p:spPr>
          <a:xfrm>
            <a:off x="172343" y="3195094"/>
            <a:ext cx="11891919" cy="1649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07000"/>
              </a:lnSpc>
            </a:pPr>
            <a:r>
              <a:rPr lang="en-US" sz="3200" dirty="0">
                <a:latin typeface="Calibri" panose="020F0502020204030204" pitchFamily="34" charset="0"/>
                <a:cs typeface="Times New Roman" panose="02020603050405020304" pitchFamily="18" charset="0"/>
              </a:rPr>
              <a:t>How to fill all the terabytes,</a:t>
            </a:r>
            <a:br>
              <a:rPr lang="en-US" sz="3200" dirty="0">
                <a:latin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3200" dirty="0">
                <a:latin typeface="Calibri" panose="020F0502020204030204" pitchFamily="34" charset="0"/>
                <a:cs typeface="Times New Roman" panose="02020603050405020304" pitchFamily="18" charset="0"/>
              </a:rPr>
              <a:t>get on the FBI most wanted list</a:t>
            </a:r>
            <a:br>
              <a:rPr lang="en-US" sz="3200" dirty="0">
                <a:latin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3200" dirty="0">
                <a:latin typeface="Calibri" panose="020F0502020204030204" pitchFamily="34" charset="0"/>
                <a:cs typeface="Times New Roman" panose="02020603050405020304" pitchFamily="18" charset="0"/>
              </a:rPr>
              <a:t> … without ever leaving your sofa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61D6CB0-041E-A3D8-6847-B4375141A0C8}"/>
              </a:ext>
            </a:extLst>
          </p:cNvPr>
          <p:cNvSpPr/>
          <p:nvPr/>
        </p:nvSpPr>
        <p:spPr>
          <a:xfrm>
            <a:off x="2158999" y="6210299"/>
            <a:ext cx="1846957" cy="44179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Hands-On</a:t>
            </a:r>
            <a:endParaRPr lang="en-BE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269F846-2017-1064-5473-2F39B9C2AE35}"/>
              </a:ext>
            </a:extLst>
          </p:cNvPr>
          <p:cNvSpPr/>
          <p:nvPr/>
        </p:nvSpPr>
        <p:spPr>
          <a:xfrm>
            <a:off x="4096642" y="6210300"/>
            <a:ext cx="1846957" cy="44179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Introduction</a:t>
            </a:r>
            <a:endParaRPr lang="en-B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DC125E-74D7-BA5C-B373-27EEB2B6CF0C}"/>
              </a:ext>
            </a:extLst>
          </p:cNvPr>
          <p:cNvSpPr txBox="1"/>
          <p:nvPr/>
        </p:nvSpPr>
        <p:spPr>
          <a:xfrm>
            <a:off x="11049000" y="323919"/>
            <a:ext cx="1015261" cy="595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3-4h</a:t>
            </a:r>
            <a:endParaRPr lang="en-BE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Picture 2" descr="Clock PNG, Clock Transparent Background - FreeIconsPNG">
            <a:extLst>
              <a:ext uri="{FF2B5EF4-FFF2-40B4-BE49-F238E27FC236}">
                <a16:creationId xmlns:a16="http://schemas.microsoft.com/office/drawing/2014/main" id="{2553F7E8-8D4C-3A8F-CB58-76391E68DF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9760" y="253395"/>
            <a:ext cx="736980" cy="736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72C3A72-08F2-CADF-22B9-A1CC9649D510}"/>
              </a:ext>
            </a:extLst>
          </p:cNvPr>
          <p:cNvSpPr/>
          <p:nvPr/>
        </p:nvSpPr>
        <p:spPr>
          <a:xfrm>
            <a:off x="172343" y="6210298"/>
            <a:ext cx="1846957" cy="44179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FunTechTrack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12893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" descr="Serverless Vs Containers Deploy Speeds">
            <a:extLst>
              <a:ext uri="{FF2B5EF4-FFF2-40B4-BE49-F238E27FC236}">
                <a16:creationId xmlns:a16="http://schemas.microsoft.com/office/drawing/2014/main" id="{74838526-8A97-43C5-AA2E-50438D453F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2719137" cy="2719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B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343" y="1061957"/>
            <a:ext cx="11542512" cy="860893"/>
          </a:xfrm>
        </p:spPr>
        <p:txBody>
          <a:bodyPr>
            <a:normAutofit/>
          </a:bodyPr>
          <a:lstStyle/>
          <a:p>
            <a:r>
              <a:rPr lang="fr-BE" dirty="0" err="1"/>
              <a:t>resources</a:t>
            </a:r>
            <a:endParaRPr lang="en-B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FDED81-80EA-0A95-FFF0-4A00B4747555}"/>
              </a:ext>
            </a:extLst>
          </p:cNvPr>
          <p:cNvSpPr txBox="1"/>
          <p:nvPr/>
        </p:nvSpPr>
        <p:spPr>
          <a:xfrm>
            <a:off x="172344" y="2045726"/>
            <a:ext cx="1175295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err="1">
                <a:hlinkClick r:id="rId3"/>
              </a:rPr>
              <a:t>Sangu</a:t>
            </a:r>
            <a:r>
              <a:rPr lang="en-US" sz="3600" dirty="0">
                <a:hlinkClick r:id="rId3"/>
              </a:rPr>
              <a:t> </a:t>
            </a:r>
            <a:r>
              <a:rPr lang="en-US" sz="3600" dirty="0" err="1">
                <a:hlinkClick r:id="rId3"/>
              </a:rPr>
              <a:t>Htpc</a:t>
            </a: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err="1">
                <a:hlinkClick r:id="rId4"/>
              </a:rPr>
              <a:t>Servarr</a:t>
            </a:r>
            <a:r>
              <a:rPr lang="en-US" sz="3600" dirty="0"/>
              <a:t> : Official Docs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hlinkClick r:id="rId5"/>
              </a:rPr>
              <a:t>Linuxserver.io</a:t>
            </a:r>
            <a:r>
              <a:rPr lang="en-US" sz="3600" dirty="0"/>
              <a:t> : *</a:t>
            </a:r>
            <a:r>
              <a:rPr lang="en-US" sz="3600" dirty="0" err="1"/>
              <a:t>Arr</a:t>
            </a:r>
            <a:r>
              <a:rPr lang="en-US" sz="3600" dirty="0"/>
              <a:t> &amp; many other Docker images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hlinkClick r:id="rId6"/>
              </a:rPr>
              <a:t>Free Indexers List </a:t>
            </a:r>
            <a:r>
              <a:rPr lang="en-US" sz="2400" dirty="0"/>
              <a:t>(</a:t>
            </a:r>
            <a:r>
              <a:rPr lang="en-US" sz="2400" dirty="0" err="1"/>
              <a:t>piratebay</a:t>
            </a:r>
            <a:r>
              <a:rPr lang="en-US" sz="2400" dirty="0"/>
              <a:t>, …)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hlinkClick r:id="rId7"/>
              </a:rPr>
              <a:t>Trash Guides</a:t>
            </a: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err="1">
                <a:hlinkClick r:id="rId8"/>
              </a:rPr>
              <a:t>TrakTV</a:t>
            </a:r>
            <a:r>
              <a:rPr lang="en-US" sz="3600" dirty="0">
                <a:hlinkClick r:id="rId8"/>
              </a:rPr>
              <a:t> Director Lists</a:t>
            </a: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69422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" descr="Serverless Vs Containers Deploy Speeds">
            <a:extLst>
              <a:ext uri="{FF2B5EF4-FFF2-40B4-BE49-F238E27FC236}">
                <a16:creationId xmlns:a16="http://schemas.microsoft.com/office/drawing/2014/main" id="{74838526-8A97-43C5-AA2E-50438D453F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2719137" cy="2719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B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4744" y="2846152"/>
            <a:ext cx="11542512" cy="860893"/>
          </a:xfrm>
        </p:spPr>
        <p:txBody>
          <a:bodyPr>
            <a:normAutofit/>
          </a:bodyPr>
          <a:lstStyle/>
          <a:p>
            <a:r>
              <a:rPr lang="fr-BE" dirty="0"/>
              <a:t>Questions?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893701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0888" y="838705"/>
            <a:ext cx="11542512" cy="860893"/>
          </a:xfrm>
        </p:spPr>
        <p:txBody>
          <a:bodyPr>
            <a:normAutofit/>
          </a:bodyPr>
          <a:lstStyle/>
          <a:p>
            <a:r>
              <a:rPr lang="fr-BE" dirty="0"/>
              <a:t>MENU</a:t>
            </a:r>
            <a:endParaRPr lang="en-BE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40CFD4-0585-39F6-296A-1CA72008ADAD}"/>
              </a:ext>
            </a:extLst>
          </p:cNvPr>
          <p:cNvSpPr txBox="1"/>
          <p:nvPr/>
        </p:nvSpPr>
        <p:spPr>
          <a:xfrm>
            <a:off x="420888" y="1926733"/>
            <a:ext cx="11891919" cy="2428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</a:t>
            </a:r>
          </a:p>
          <a:p>
            <a:pPr marL="457200" indent="-4572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4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Why</a:t>
            </a:r>
          </a:p>
          <a:p>
            <a:pPr marL="457200" indent="-4572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Let’s go!</a:t>
            </a:r>
            <a:endParaRPr lang="en-BE" sz="4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527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0888" y="838705"/>
            <a:ext cx="11542512" cy="860893"/>
          </a:xfrm>
        </p:spPr>
        <p:txBody>
          <a:bodyPr>
            <a:normAutofit/>
          </a:bodyPr>
          <a:lstStyle/>
          <a:p>
            <a:r>
              <a:rPr lang="fr-BE" dirty="0"/>
              <a:t>WHAT</a:t>
            </a:r>
            <a:endParaRPr lang="en-BE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3D4D936-C06C-9C36-C45F-A90257C42C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688" y="1699598"/>
            <a:ext cx="11069551" cy="4637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8242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0888" y="838705"/>
            <a:ext cx="6081512" cy="860893"/>
          </a:xfrm>
        </p:spPr>
        <p:txBody>
          <a:bodyPr>
            <a:normAutofit/>
          </a:bodyPr>
          <a:lstStyle/>
          <a:p>
            <a:r>
              <a:rPr lang="fr-BE" dirty="0"/>
              <a:t>WHAT</a:t>
            </a:r>
            <a:endParaRPr lang="en-BE" dirty="0"/>
          </a:p>
        </p:txBody>
      </p:sp>
      <p:pic>
        <p:nvPicPr>
          <p:cNvPr id="2050" name="Picture 2" descr="The Goal">
            <a:extLst>
              <a:ext uri="{FF2B5EF4-FFF2-40B4-BE49-F238E27FC236}">
                <a16:creationId xmlns:a16="http://schemas.microsoft.com/office/drawing/2014/main" id="{F89B856D-A116-3ED5-107C-16D8FC6E8D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5450" y="0"/>
            <a:ext cx="54165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7625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5F5AB868-B6CA-7F2A-C2C7-D321507B24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8295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F05ED9-7CF9-E4A8-6D40-B8E2CD4097CB}"/>
              </a:ext>
            </a:extLst>
          </p:cNvPr>
          <p:cNvSpPr txBox="1"/>
          <p:nvPr/>
        </p:nvSpPr>
        <p:spPr>
          <a:xfrm>
            <a:off x="8051799" y="304800"/>
            <a:ext cx="3860801" cy="4008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</a:pPr>
            <a:r>
              <a:rPr lang="en-US" sz="4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Players:</a:t>
            </a:r>
            <a:endParaRPr lang="en-US" sz="4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 lvl="0" indent="-6858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4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Jellyfin</a:t>
            </a:r>
            <a:endParaRPr lang="en-US" sz="4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 lvl="0" indent="-6858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Plex</a:t>
            </a:r>
          </a:p>
          <a:p>
            <a:pPr marL="685800" lvl="0" indent="-6858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4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VLC</a:t>
            </a:r>
          </a:p>
          <a:p>
            <a:pPr marL="685800" lvl="0" indent="-6858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HDMI Cable</a:t>
            </a:r>
            <a:endParaRPr lang="en-BE" sz="4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681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2F05ED9-7CF9-E4A8-6D40-B8E2CD4097CB}"/>
              </a:ext>
            </a:extLst>
          </p:cNvPr>
          <p:cNvSpPr txBox="1"/>
          <p:nvPr/>
        </p:nvSpPr>
        <p:spPr>
          <a:xfrm>
            <a:off x="8750300" y="304800"/>
            <a:ext cx="3162300" cy="2428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</a:pP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OMBI:</a:t>
            </a:r>
          </a:p>
          <a:p>
            <a:pPr lvl="0">
              <a:lnSpc>
                <a:spcPct val="107000"/>
              </a:lnSpc>
            </a:pPr>
            <a:endParaRPr lang="en-US" sz="4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</a:pPr>
            <a:r>
              <a:rPr lang="en-US" sz="4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Ez</a:t>
            </a: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Requests</a:t>
            </a:r>
            <a:endParaRPr lang="en-BE" sz="4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10871D9-1B71-69DF-335A-E96F09BE58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3883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4853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2C51EE2-0B53-E21F-DFE1-ACE73CFF0D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165" y="0"/>
            <a:ext cx="116656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956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0888" y="838705"/>
            <a:ext cx="11542512" cy="860893"/>
          </a:xfrm>
        </p:spPr>
        <p:txBody>
          <a:bodyPr>
            <a:normAutofit/>
          </a:bodyPr>
          <a:lstStyle/>
          <a:p>
            <a:r>
              <a:rPr lang="fr-BE" dirty="0"/>
              <a:t>WHY</a:t>
            </a:r>
            <a:endParaRPr lang="en-B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7F2BCF-C00A-DB3B-11EB-B1FFF692D8EE}"/>
              </a:ext>
            </a:extLst>
          </p:cNvPr>
          <p:cNvSpPr txBox="1"/>
          <p:nvPr/>
        </p:nvSpPr>
        <p:spPr>
          <a:xfrm>
            <a:off x="420889" y="1956230"/>
            <a:ext cx="11542512" cy="4008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07000"/>
              </a:lnSpc>
            </a:pP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Waste time configuring stuff</a:t>
            </a:r>
          </a:p>
          <a:p>
            <a:pPr lvl="0" algn="ctr">
              <a:lnSpc>
                <a:spcPct val="107000"/>
              </a:lnSpc>
            </a:pPr>
            <a:endParaRPr lang="en-US" sz="4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ctr">
              <a:lnSpc>
                <a:spcPct val="107000"/>
              </a:lnSpc>
            </a:pPr>
            <a:r>
              <a:rPr lang="en-US" sz="4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</a:p>
          <a:p>
            <a:pPr lvl="0" algn="ctr">
              <a:lnSpc>
                <a:spcPct val="107000"/>
              </a:lnSpc>
            </a:pPr>
            <a:endParaRPr lang="en-US" sz="4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ctr">
              <a:lnSpc>
                <a:spcPct val="107000"/>
              </a:lnSpc>
            </a:pP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Waste time actually searchin</a:t>
            </a:r>
            <a:r>
              <a:rPr lang="en-US" sz="4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 &amp; downloading</a:t>
            </a:r>
            <a:endParaRPr lang="en-BE" sz="4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929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0888" y="838705"/>
            <a:ext cx="11542512" cy="860893"/>
          </a:xfrm>
        </p:spPr>
        <p:txBody>
          <a:bodyPr>
            <a:normAutofit/>
          </a:bodyPr>
          <a:lstStyle/>
          <a:p>
            <a:r>
              <a:rPr lang="fr-BE" dirty="0" err="1"/>
              <a:t>Let’s</a:t>
            </a:r>
            <a:r>
              <a:rPr lang="fr-BE" dirty="0"/>
              <a:t> GO</a:t>
            </a:r>
            <a:endParaRPr lang="en-B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7F2BCF-C00A-DB3B-11EB-B1FFF692D8EE}"/>
              </a:ext>
            </a:extLst>
          </p:cNvPr>
          <p:cNvSpPr txBox="1"/>
          <p:nvPr/>
        </p:nvSpPr>
        <p:spPr>
          <a:xfrm>
            <a:off x="420889" y="1956230"/>
            <a:ext cx="11542512" cy="3029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lvl="0" indent="-6858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 1: git clone 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https://github.com/Laoujin/Htpc</a:t>
            </a:r>
            <a:endParaRPr lang="en-US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 lvl="0" indent="-6858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 2: Run setup.ps1</a:t>
            </a:r>
          </a:p>
          <a:p>
            <a:pPr marL="685800" lvl="0" indent="-6858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 3: Configure docker-</a:t>
            </a:r>
            <a:r>
              <a:rPr lang="en-US" sz="3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compose.yml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&amp; .env files</a:t>
            </a:r>
          </a:p>
          <a:p>
            <a:pPr marL="685800" lvl="0" indent="-6858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 4: docker-compose up -d</a:t>
            </a:r>
          </a:p>
          <a:p>
            <a:pPr marL="685800" lvl="0" indent="-6858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 5: Configure the setup</a:t>
            </a:r>
            <a:endParaRPr lang="en-BE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2909366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2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3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4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5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6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7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8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9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Props1.xml><?xml version="1.0" encoding="utf-8"?>
<ds:datastoreItem xmlns:ds="http://schemas.openxmlformats.org/officeDocument/2006/customXml" ds:itemID="{7C75E78C-DE85-4B75-AF38-7CD6AC961FF1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C9A349EB-25C0-432F-BCC6-B672C9EAA1C2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3D6725B2-55CD-404C-BA6C-E09CBA9FA975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83121EFB-4893-415B-B7BD-F940E893B2BD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404A01BC-E0F5-433E-A364-F798D9DB7FA8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787285B2-73EA-450E-8BD1-A7D5248937C3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3965254F-DC3A-4B9E-8187-BB8ABD8089D2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BDABE9F4-4010-4A88-A645-13F0FA51C59C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6D07BE54-C08A-4A00-A052-09AA9FE91835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8652</TotalTime>
  <Words>149</Words>
  <Application>Microsoft Office PowerPoint</Application>
  <PresentationFormat>Widescreen</PresentationFormat>
  <Paragraphs>51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Wingdings 3</vt:lpstr>
      <vt:lpstr>Slice</vt:lpstr>
      <vt:lpstr>Pirateflix</vt:lpstr>
      <vt:lpstr>MENU</vt:lpstr>
      <vt:lpstr>WHAT</vt:lpstr>
      <vt:lpstr>WHAT</vt:lpstr>
      <vt:lpstr>PowerPoint Presentation</vt:lpstr>
      <vt:lpstr>PowerPoint Presentation</vt:lpstr>
      <vt:lpstr>PowerPoint Presentation</vt:lpstr>
      <vt:lpstr>WHY</vt:lpstr>
      <vt:lpstr>Let’s GO</vt:lpstr>
      <vt:lpstr>resources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</dc:title>
  <dc:creator>steven robijns</dc:creator>
  <cp:lastModifiedBy>Wouter Van Schandevijl</cp:lastModifiedBy>
  <cp:revision>780</cp:revision>
  <dcterms:created xsi:type="dcterms:W3CDTF">2018-11-27T12:20:05Z</dcterms:created>
  <dcterms:modified xsi:type="dcterms:W3CDTF">2022-10-05T18:03:36Z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