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158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nl-B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nl-B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nl-B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1DDEE7B-8734-4A12-80CC-0067FA01338D}" type="slidenum">
              <a:t>‹nr.›</a:t>
            </a:fld>
            <a:endParaRPr lang="nl-B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0353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CD6BA914-9CA2-4E06-AEF8-136D8ADE8CD2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9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F882B-C6CE-446B-A488-61D454BA64B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717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43A07E-D35F-48F5-8B8E-BF817E7559F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5473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2552B1-CC21-424D-B947-3ACD4C8C752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134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27B6FA-7EAA-4CBE-8D24-590B981334F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4579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4461F3-859B-4889-8860-18746D443AB7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940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C258C8-18F4-45CB-AC9D-C1659DB8A7AD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616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66CB9F-44B0-4C0D-A968-5F01484303E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608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51FDAF-2E2C-4B2A-B11E-F510F8C2945A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388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0A9B8-AF0E-420E-B51D-4A6D196C02D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602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C77C23-FBFB-412E-952B-8818DB1B7704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8648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D85E04-E237-4D2D-B698-9DFA3FFDDB3D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653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x-none"/>
          </a:p>
        </p:txBody>
      </p:sp>
      <p:sp>
        <p:nvSpPr>
          <p:cNvPr id="4" name="Tijdelijke aanduiding voor datum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Tijdelijke aanduiding voor voettekst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Tijdelijke aanduiding voor dianumm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BFCB70EE-4F58-437B-AD15-FF8D2E3EF313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html-js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babeljs.io/rep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5959" y="180000"/>
            <a:ext cx="1904040" cy="190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0000" y="1800000"/>
            <a:ext cx="5940000" cy="59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0000" y="0"/>
            <a:ext cx="4383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6969600" y="540000"/>
            <a:ext cx="2570400" cy="1111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7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React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6460920" y="1729800"/>
            <a:ext cx="343908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nl-B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Leavin' the DOM behind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3240000" y="301320"/>
            <a:ext cx="6335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React Menu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03999" y="1980000"/>
            <a:ext cx="9071640" cy="41738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React High Level</a:t>
            </a:r>
          </a:p>
          <a:p>
            <a:pPr lvl="0"/>
            <a:r>
              <a:rPr lang="x-none"/>
              <a:t>React Technical</a:t>
            </a:r>
          </a:p>
          <a:p>
            <a:pPr lvl="0"/>
            <a:r>
              <a:rPr lang="x-none"/>
              <a:t>React Setup</a:t>
            </a:r>
          </a:p>
          <a:p>
            <a:pPr lvl="0"/>
            <a:r>
              <a:rPr lang="x-none"/>
              <a:t>Codez</a:t>
            </a:r>
          </a:p>
          <a:p>
            <a:pPr lvl="0"/>
            <a:r>
              <a:rPr lang="x-none"/>
              <a:t>Flux</a:t>
            </a:r>
          </a:p>
          <a:p>
            <a:pPr lvl="0"/>
            <a:r>
              <a:rPr lang="x-none"/>
              <a:t>More Codez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75960"/>
            <a:ext cx="1904040" cy="190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3240000" y="301320"/>
            <a:ext cx="6335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React High Level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03999" y="1980000"/>
            <a:ext cx="9071640" cy="44222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React is</a:t>
            </a:r>
          </a:p>
          <a:p>
            <a:pPr lvl="1" rtl="0" hangingPunct="0"/>
            <a:r>
              <a:rPr lang="x-none" sz="3200"/>
              <a:t>Open-Source, maintained by Facebook</a:t>
            </a:r>
          </a:p>
          <a:p>
            <a:pPr lvl="1" rtl="0" hangingPunct="0"/>
            <a:r>
              <a:rPr lang="x-none" sz="3200"/>
              <a:t>Used at Instagram, Netflix, Paypal, Imgur, Feedly, ...</a:t>
            </a:r>
          </a:p>
          <a:p>
            <a:pPr lvl="1" rtl="0" hangingPunct="0"/>
            <a:r>
              <a:rPr lang="x-none" sz="3200"/>
              <a:t>Current version v0.14 (Breaking changes!)</a:t>
            </a:r>
          </a:p>
          <a:p>
            <a:pPr lvl="1" rtl="0" hangingPunct="0"/>
            <a:r>
              <a:rPr lang="x-none" sz="3200"/>
              <a:t>Just the View in MVC</a:t>
            </a:r>
          </a:p>
          <a:p>
            <a:pPr lvl="1" rtl="0" hangingPunct="0"/>
            <a:r>
              <a:rPr lang="x-none"/>
              <a:t>IE8 and above (polyfills required)</a:t>
            </a:r>
          </a:p>
          <a:p>
            <a:pPr lvl="0"/>
            <a:r>
              <a:rPr lang="x-none"/>
              <a:t>Flux</a:t>
            </a:r>
          </a:p>
          <a:p>
            <a:pPr lvl="0"/>
            <a:r>
              <a:rPr lang="x-none"/>
              <a:t>Relay &amp; GraphQL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24488" y="5040000"/>
            <a:ext cx="3359160" cy="251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0000" y="75960"/>
            <a:ext cx="1904040" cy="190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3240000" y="301320"/>
            <a:ext cx="6335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React Technical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03999" y="1980000"/>
            <a:ext cx="9071640" cy="53560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Plain JavaScript</a:t>
            </a:r>
          </a:p>
          <a:p>
            <a:pPr lvl="1" rtl="0" hangingPunct="0"/>
            <a:r>
              <a:rPr lang="x-none" sz="3200"/>
              <a:t>ES6, TypeScript, ... possible</a:t>
            </a:r>
          </a:p>
          <a:p>
            <a:pPr lvl="1" rtl="0" hangingPunct="0"/>
            <a:r>
              <a:rPr lang="x-none" sz="3200"/>
              <a:t>Optionally with JSX:</a:t>
            </a:r>
            <a:br>
              <a:rPr lang="x-none" sz="3200"/>
            </a:br>
            <a:r>
              <a:rPr lang="x-none" sz="3200"/>
              <a:t>Composable HTML </a:t>
            </a:r>
            <a:r>
              <a:rPr lang="x-none" sz="3200"/>
              <a:t>in </a:t>
            </a:r>
            <a:r>
              <a:rPr lang="x-none" sz="3200" smtClean="0"/>
              <a:t>JavaScript</a:t>
            </a:r>
            <a:endParaRPr lang="x-none" sz="3200"/>
          </a:p>
          <a:p>
            <a:pPr lvl="0"/>
            <a:r>
              <a:rPr lang="x-none"/>
              <a:t>React == "This is my state, you render it"</a:t>
            </a:r>
          </a:p>
          <a:p>
            <a:pPr lvl="1" rtl="0" hangingPunct="0"/>
            <a:r>
              <a:rPr lang="x-none"/>
              <a:t>Declarative</a:t>
            </a:r>
          </a:p>
          <a:p>
            <a:pPr lvl="1" rtl="0" hangingPunct="0"/>
            <a:r>
              <a:rPr lang="x-none"/>
              <a:t>One Way Data Flow</a:t>
            </a:r>
          </a:p>
          <a:p>
            <a:pPr lvl="1" rtl="0" hangingPunct="0"/>
            <a:r>
              <a:rPr lang="x-none"/>
              <a:t>Virtual DOM</a:t>
            </a:r>
          </a:p>
          <a:p>
            <a:pPr lvl="0"/>
            <a:endParaRPr lang="x-none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75960"/>
            <a:ext cx="1904040" cy="190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3240000" y="301320"/>
            <a:ext cx="6335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JSX Technical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03999" y="1980000"/>
            <a:ext cx="9071640" cy="555372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React.createClass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FF3333"/>
                </a:solidFill>
              </a:rPr>
              <a:t>render: function() {</a:t>
            </a:r>
            <a:br>
              <a:rPr lang="en-US" dirty="0">
                <a:solidFill>
                  <a:srgbClr val="FF3333"/>
                </a:solidFill>
              </a:rPr>
            </a:br>
            <a:r>
              <a:rPr lang="en-US" dirty="0">
                <a:solidFill>
                  <a:srgbClr val="FF3333"/>
                </a:solidFill>
              </a:rPr>
              <a:t>    return (&lt;div id="</a:t>
            </a:r>
            <a:r>
              <a:rPr lang="en-US" dirty="0" err="1">
                <a:solidFill>
                  <a:srgbClr val="FF3333"/>
                </a:solidFill>
              </a:rPr>
              <a:t>yaye</a:t>
            </a:r>
            <a:r>
              <a:rPr lang="en-US" dirty="0">
                <a:solidFill>
                  <a:srgbClr val="FF3333"/>
                </a:solidFill>
              </a:rPr>
              <a:t>"&gt;ouch&lt;/div&gt;);</a:t>
            </a:r>
            <a:br>
              <a:rPr lang="en-US" dirty="0">
                <a:solidFill>
                  <a:srgbClr val="FF3333"/>
                </a:solidFill>
              </a:rPr>
            </a:br>
            <a:r>
              <a:rPr lang="en-US" dirty="0" smtClean="0">
                <a:solidFill>
                  <a:srgbClr val="FF3333"/>
                </a:solidFill>
              </a:rPr>
              <a:t>}});</a:t>
            </a:r>
            <a:endParaRPr lang="en-US" dirty="0">
              <a:solidFill>
                <a:srgbClr val="FF3333"/>
              </a:solidFill>
            </a:endParaRPr>
          </a:p>
          <a:p>
            <a:pPr lvl="0"/>
            <a:r>
              <a:rPr lang="en-US" dirty="0"/>
              <a:t>return </a:t>
            </a:r>
            <a:r>
              <a:rPr lang="en-US" dirty="0" err="1"/>
              <a:t>React.createElement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"div",</a:t>
            </a:r>
            <a:br>
              <a:rPr lang="en-US" dirty="0"/>
            </a:br>
            <a:r>
              <a:rPr lang="en-US" dirty="0"/>
              <a:t>      { id: "</a:t>
            </a:r>
            <a:r>
              <a:rPr lang="en-US" dirty="0" err="1"/>
              <a:t>yaye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   "ouch");</a:t>
            </a:r>
          </a:p>
          <a:p>
            <a:pPr lvl="0"/>
            <a:r>
              <a:rPr lang="en-US" dirty="0">
                <a:hlinkClick r:id="rId3"/>
              </a:rPr>
              <a:t>https://facebook.github.io/react/html-jsx.html</a:t>
            </a:r>
          </a:p>
          <a:p>
            <a:pPr lvl="0"/>
            <a:r>
              <a:rPr lang="en-US" dirty="0">
                <a:hlinkClick r:id="rId4"/>
              </a:rPr>
              <a:t>https://babeljs.io/repl/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0000" y="75960"/>
            <a:ext cx="1904040" cy="190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3240000" y="301320"/>
            <a:ext cx="6335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React Setup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03999" y="1980000"/>
            <a:ext cx="9071640" cy="41738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Sublime Text</a:t>
            </a:r>
          </a:p>
          <a:p>
            <a:pPr lvl="1" rtl="0" hangingPunct="0"/>
            <a:r>
              <a:rPr lang="x-none" sz="3200"/>
              <a:t>Babel + ES6</a:t>
            </a:r>
          </a:p>
          <a:p>
            <a:pPr lvl="1" rtl="0" hangingPunct="0"/>
            <a:r>
              <a:rPr lang="x-none" sz="3200"/>
              <a:t>EsLint</a:t>
            </a:r>
          </a:p>
          <a:p>
            <a:pPr lvl="0"/>
            <a:r>
              <a:rPr lang="x-none"/>
              <a:t>Gulp + Browserify</a:t>
            </a:r>
          </a:p>
          <a:p>
            <a:pPr lvl="0"/>
            <a:r>
              <a:rPr lang="x-none"/>
              <a:t>Yo template</a:t>
            </a:r>
          </a:p>
          <a:p>
            <a:pPr lvl="0"/>
            <a:r>
              <a:rPr lang="x-none"/>
              <a:t>Chrome Web Store: React Dev Tools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75960"/>
            <a:ext cx="1904040" cy="190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3240000" y="301320"/>
            <a:ext cx="6335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Flux</a:t>
            </a:r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4294967295"/>
          </p:nvPr>
        </p:nvSpPr>
        <p:spPr>
          <a:xfrm>
            <a:off x="503999" y="1980000"/>
            <a:ext cx="9071640" cy="41738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 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75960"/>
            <a:ext cx="1904040" cy="190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0" y="2160000"/>
            <a:ext cx="10079640" cy="304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108</Words>
  <Application>Microsoft Office PowerPoint</Application>
  <PresentationFormat>Diavoorstelling (4:3)</PresentationFormat>
  <Paragraphs>40</Paragraphs>
  <Slides>7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Default</vt:lpstr>
      <vt:lpstr>PowerPoint-presentatie</vt:lpstr>
      <vt:lpstr>React Menu</vt:lpstr>
      <vt:lpstr>React High Level</vt:lpstr>
      <vt:lpstr>React Technical</vt:lpstr>
      <vt:lpstr>JSX Technical</vt:lpstr>
      <vt:lpstr>React Setup</vt:lpstr>
      <vt:lpstr>Flux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Wouter Van Schandevijl</dc:creator>
  <cp:lastModifiedBy>Wouter Van Schandevijl</cp:lastModifiedBy>
  <cp:revision>42</cp:revision>
  <dcterms:created xsi:type="dcterms:W3CDTF">2009-04-16T11:32:32Z</dcterms:created>
  <dcterms:modified xsi:type="dcterms:W3CDTF">2015-10-29T13:42:49Z</dcterms:modified>
</cp:coreProperties>
</file>