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4"/>
  </p:handoutMasterIdLst>
  <p:sldIdLst>
    <p:sldId id="277" r:id="rId2"/>
    <p:sldId id="291" r:id="rId3"/>
    <p:sldId id="278" r:id="rId4"/>
    <p:sldId id="280" r:id="rId5"/>
    <p:sldId id="279" r:id="rId6"/>
    <p:sldId id="281" r:id="rId7"/>
    <p:sldId id="285" r:id="rId8"/>
    <p:sldId id="282" r:id="rId9"/>
    <p:sldId id="284" r:id="rId10"/>
    <p:sldId id="286" r:id="rId11"/>
    <p:sldId id="292" r:id="rId12"/>
    <p:sldId id="29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C7C4"/>
    <a:srgbClr val="0F1459"/>
    <a:srgbClr val="E73A1C"/>
    <a:srgbClr val="278D8B"/>
    <a:srgbClr val="0A0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360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B06CD-7FE3-4AC6-8B7E-6FFDAE13ADD9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24F3F-A666-43A0-B458-64E8AC00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340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06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1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4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六角星 9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13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角星 7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538932"/>
            <a:ext cx="1371600" cy="333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933450" y="493304"/>
            <a:ext cx="15494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7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sp>
        <p:nvSpPr>
          <p:cNvPr id="6" name="等腰三角形 5"/>
          <p:cNvSpPr/>
          <p:nvPr userDrawn="1"/>
        </p:nvSpPr>
        <p:spPr>
          <a:xfrm>
            <a:off x="4012442" y="1596788"/>
            <a:ext cx="3971498" cy="3423705"/>
          </a:xfrm>
          <a:prstGeom prst="triangle">
            <a:avLst/>
          </a:prstGeom>
          <a:noFill/>
          <a:ln w="1270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357813" y="3500438"/>
            <a:ext cx="11858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5100462" y="3835939"/>
            <a:ext cx="1879600" cy="50746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63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-1" y="-7448"/>
            <a:ext cx="12187589" cy="6865447"/>
            <a:chOff x="0" y="-7447"/>
            <a:chExt cx="9144002" cy="5150950"/>
          </a:xfrm>
        </p:grpSpPr>
        <p:cxnSp>
          <p:nvCxnSpPr>
            <p:cNvPr id="9" name="直线连接符 2"/>
            <p:cNvCxnSpPr/>
            <p:nvPr/>
          </p:nvCxnSpPr>
          <p:spPr>
            <a:xfrm>
              <a:off x="0" y="2"/>
              <a:ext cx="1396002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3"/>
            <p:cNvCxnSpPr/>
            <p:nvPr/>
          </p:nvCxnSpPr>
          <p:spPr>
            <a:xfrm flipV="1">
              <a:off x="732051" y="326292"/>
              <a:ext cx="663953" cy="9096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4"/>
            <p:cNvCxnSpPr/>
            <p:nvPr/>
          </p:nvCxnSpPr>
          <p:spPr>
            <a:xfrm>
              <a:off x="2" y="0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5"/>
            <p:cNvCxnSpPr/>
            <p:nvPr/>
          </p:nvCxnSpPr>
          <p:spPr>
            <a:xfrm>
              <a:off x="2" y="1693190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6"/>
            <p:cNvCxnSpPr/>
            <p:nvPr/>
          </p:nvCxnSpPr>
          <p:spPr>
            <a:xfrm flipV="1">
              <a:off x="1396004" y="2"/>
              <a:ext cx="1205861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7"/>
            <p:cNvCxnSpPr/>
            <p:nvPr/>
          </p:nvCxnSpPr>
          <p:spPr>
            <a:xfrm flipV="1">
              <a:off x="1975652" y="0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8"/>
            <p:cNvCxnSpPr/>
            <p:nvPr/>
          </p:nvCxnSpPr>
          <p:spPr>
            <a:xfrm flipH="1" flipV="1">
              <a:off x="1396003" y="326292"/>
              <a:ext cx="579648" cy="175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9"/>
            <p:cNvCxnSpPr/>
            <p:nvPr/>
          </p:nvCxnSpPr>
          <p:spPr>
            <a:xfrm>
              <a:off x="732049" y="1235988"/>
              <a:ext cx="1243602" cy="84659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0"/>
            <p:cNvCxnSpPr/>
            <p:nvPr/>
          </p:nvCxnSpPr>
          <p:spPr>
            <a:xfrm flipV="1">
              <a:off x="573293" y="2082586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1"/>
            <p:cNvCxnSpPr/>
            <p:nvPr/>
          </p:nvCxnSpPr>
          <p:spPr>
            <a:xfrm>
              <a:off x="6676643" y="3311124"/>
              <a:ext cx="1561117" cy="2780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2"/>
            <p:cNvCxnSpPr/>
            <p:nvPr/>
          </p:nvCxnSpPr>
          <p:spPr>
            <a:xfrm flipH="1">
              <a:off x="1975651" y="1693189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3"/>
            <p:cNvCxnSpPr/>
            <p:nvPr/>
          </p:nvCxnSpPr>
          <p:spPr>
            <a:xfrm>
              <a:off x="2601864" y="0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4"/>
            <p:cNvCxnSpPr/>
            <p:nvPr/>
          </p:nvCxnSpPr>
          <p:spPr>
            <a:xfrm>
              <a:off x="574727" y="2980718"/>
              <a:ext cx="1321545" cy="396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5"/>
            <p:cNvCxnSpPr/>
            <p:nvPr/>
          </p:nvCxnSpPr>
          <p:spPr>
            <a:xfrm flipH="1">
              <a:off x="1896273" y="2082586"/>
              <a:ext cx="79378" cy="128752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6"/>
            <p:cNvCxnSpPr/>
            <p:nvPr/>
          </p:nvCxnSpPr>
          <p:spPr>
            <a:xfrm>
              <a:off x="0" y="2980719"/>
              <a:ext cx="573294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7"/>
            <p:cNvCxnSpPr/>
            <p:nvPr/>
          </p:nvCxnSpPr>
          <p:spPr>
            <a:xfrm>
              <a:off x="2" y="1693190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8"/>
            <p:cNvCxnSpPr/>
            <p:nvPr/>
          </p:nvCxnSpPr>
          <p:spPr>
            <a:xfrm flipV="1">
              <a:off x="2" y="1235988"/>
              <a:ext cx="732049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19"/>
            <p:cNvCxnSpPr/>
            <p:nvPr/>
          </p:nvCxnSpPr>
          <p:spPr>
            <a:xfrm>
              <a:off x="8237761" y="3589204"/>
              <a:ext cx="906241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0"/>
            <p:cNvCxnSpPr/>
            <p:nvPr/>
          </p:nvCxnSpPr>
          <p:spPr>
            <a:xfrm flipV="1">
              <a:off x="8237758" y="1587364"/>
              <a:ext cx="906242" cy="2001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1"/>
            <p:cNvCxnSpPr/>
            <p:nvPr/>
          </p:nvCxnSpPr>
          <p:spPr>
            <a:xfrm>
              <a:off x="7496890" y="2151760"/>
              <a:ext cx="740870" cy="143744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6"/>
            <p:cNvCxnSpPr/>
            <p:nvPr/>
          </p:nvCxnSpPr>
          <p:spPr>
            <a:xfrm>
              <a:off x="2601864" y="2"/>
              <a:ext cx="1658135" cy="108469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7"/>
            <p:cNvCxnSpPr/>
            <p:nvPr/>
          </p:nvCxnSpPr>
          <p:spPr>
            <a:xfrm flipV="1">
              <a:off x="3448569" y="1084699"/>
              <a:ext cx="811428" cy="151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68"/>
            <p:cNvCxnSpPr/>
            <p:nvPr/>
          </p:nvCxnSpPr>
          <p:spPr>
            <a:xfrm>
              <a:off x="2601864" y="2"/>
              <a:ext cx="846706" cy="12285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69"/>
            <p:cNvCxnSpPr/>
            <p:nvPr/>
          </p:nvCxnSpPr>
          <p:spPr>
            <a:xfrm>
              <a:off x="3034037" y="1685743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70"/>
            <p:cNvCxnSpPr/>
            <p:nvPr/>
          </p:nvCxnSpPr>
          <p:spPr>
            <a:xfrm flipV="1">
              <a:off x="4259999" y="-7444"/>
              <a:ext cx="1375901" cy="109214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71"/>
            <p:cNvCxnSpPr/>
            <p:nvPr/>
          </p:nvCxnSpPr>
          <p:spPr>
            <a:xfrm flipV="1">
              <a:off x="5009687" y="-7447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72"/>
            <p:cNvCxnSpPr/>
            <p:nvPr/>
          </p:nvCxnSpPr>
          <p:spPr>
            <a:xfrm flipH="1" flipV="1">
              <a:off x="4259999" y="1084701"/>
              <a:ext cx="749689" cy="99043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3"/>
            <p:cNvCxnSpPr/>
            <p:nvPr/>
          </p:nvCxnSpPr>
          <p:spPr>
            <a:xfrm>
              <a:off x="3448571" y="1235990"/>
              <a:ext cx="1561117" cy="83914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4"/>
            <p:cNvCxnSpPr/>
            <p:nvPr/>
          </p:nvCxnSpPr>
          <p:spPr>
            <a:xfrm flipV="1">
              <a:off x="3607328" y="2075139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75"/>
            <p:cNvCxnSpPr/>
            <p:nvPr/>
          </p:nvCxnSpPr>
          <p:spPr>
            <a:xfrm flipH="1">
              <a:off x="5009686" y="1685743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76"/>
            <p:cNvCxnSpPr/>
            <p:nvPr/>
          </p:nvCxnSpPr>
          <p:spPr>
            <a:xfrm>
              <a:off x="5635899" y="-7447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77"/>
            <p:cNvCxnSpPr/>
            <p:nvPr/>
          </p:nvCxnSpPr>
          <p:spPr>
            <a:xfrm flipH="1" flipV="1">
              <a:off x="1975653" y="2082586"/>
              <a:ext cx="1633111" cy="8906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78"/>
            <p:cNvCxnSpPr/>
            <p:nvPr/>
          </p:nvCxnSpPr>
          <p:spPr>
            <a:xfrm flipH="1">
              <a:off x="4260000" y="326294"/>
              <a:ext cx="95536" cy="75840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79"/>
            <p:cNvCxnSpPr/>
            <p:nvPr/>
          </p:nvCxnSpPr>
          <p:spPr>
            <a:xfrm flipV="1">
              <a:off x="1896274" y="2973273"/>
              <a:ext cx="1711057" cy="4042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80"/>
            <p:cNvCxnSpPr/>
            <p:nvPr/>
          </p:nvCxnSpPr>
          <p:spPr>
            <a:xfrm>
              <a:off x="3034037" y="1685743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81"/>
            <p:cNvCxnSpPr/>
            <p:nvPr/>
          </p:nvCxnSpPr>
          <p:spPr>
            <a:xfrm flipV="1">
              <a:off x="3034035" y="1235991"/>
              <a:ext cx="414534" cy="44975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90"/>
            <p:cNvCxnSpPr/>
            <p:nvPr/>
          </p:nvCxnSpPr>
          <p:spPr>
            <a:xfrm flipH="1">
              <a:off x="5741737" y="1693190"/>
              <a:ext cx="326335" cy="161793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91"/>
            <p:cNvCxnSpPr/>
            <p:nvPr/>
          </p:nvCxnSpPr>
          <p:spPr>
            <a:xfrm flipH="1" flipV="1">
              <a:off x="5635900" y="0"/>
              <a:ext cx="1616497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92"/>
            <p:cNvCxnSpPr/>
            <p:nvPr/>
          </p:nvCxnSpPr>
          <p:spPr>
            <a:xfrm>
              <a:off x="5009688" y="2075135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93"/>
            <p:cNvCxnSpPr/>
            <p:nvPr/>
          </p:nvCxnSpPr>
          <p:spPr>
            <a:xfrm flipH="1" flipV="1">
              <a:off x="1" y="2973270"/>
              <a:ext cx="574726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94"/>
            <p:cNvCxnSpPr/>
            <p:nvPr/>
          </p:nvCxnSpPr>
          <p:spPr>
            <a:xfrm flipV="1">
              <a:off x="7252397" y="0"/>
              <a:ext cx="985363" cy="48943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95"/>
            <p:cNvCxnSpPr/>
            <p:nvPr/>
          </p:nvCxnSpPr>
          <p:spPr>
            <a:xfrm flipV="1">
              <a:off x="7690926" y="0"/>
              <a:ext cx="546832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96"/>
            <p:cNvCxnSpPr/>
            <p:nvPr/>
          </p:nvCxnSpPr>
          <p:spPr>
            <a:xfrm flipH="1" flipV="1">
              <a:off x="7108818" y="0"/>
              <a:ext cx="143579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97"/>
            <p:cNvCxnSpPr/>
            <p:nvPr/>
          </p:nvCxnSpPr>
          <p:spPr>
            <a:xfrm flipV="1">
              <a:off x="6068071" y="478694"/>
              <a:ext cx="1184325" cy="121449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98"/>
            <p:cNvCxnSpPr/>
            <p:nvPr/>
          </p:nvCxnSpPr>
          <p:spPr>
            <a:xfrm flipV="1">
              <a:off x="573294" y="3370113"/>
              <a:ext cx="1322980" cy="39546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99"/>
            <p:cNvCxnSpPr/>
            <p:nvPr/>
          </p:nvCxnSpPr>
          <p:spPr>
            <a:xfrm flipH="1" flipV="1">
              <a:off x="7252396" y="489440"/>
              <a:ext cx="438530" cy="73910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100"/>
            <p:cNvCxnSpPr/>
            <p:nvPr/>
          </p:nvCxnSpPr>
          <p:spPr>
            <a:xfrm flipV="1">
              <a:off x="6068070" y="1235988"/>
              <a:ext cx="1622856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101"/>
            <p:cNvCxnSpPr/>
            <p:nvPr/>
          </p:nvCxnSpPr>
          <p:spPr>
            <a:xfrm flipH="1" flipV="1">
              <a:off x="1896275" y="3377560"/>
              <a:ext cx="961365" cy="7936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102"/>
            <p:cNvCxnSpPr/>
            <p:nvPr/>
          </p:nvCxnSpPr>
          <p:spPr>
            <a:xfrm flipH="1">
              <a:off x="573294" y="2973270"/>
              <a:ext cx="1435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103"/>
            <p:cNvCxnSpPr/>
            <p:nvPr/>
          </p:nvCxnSpPr>
          <p:spPr>
            <a:xfrm>
              <a:off x="3607329" y="2993390"/>
              <a:ext cx="2134408" cy="3177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104"/>
            <p:cNvCxnSpPr/>
            <p:nvPr/>
          </p:nvCxnSpPr>
          <p:spPr>
            <a:xfrm flipH="1">
              <a:off x="2857640" y="2973270"/>
              <a:ext cx="749689" cy="11979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105"/>
            <p:cNvCxnSpPr/>
            <p:nvPr/>
          </p:nvCxnSpPr>
          <p:spPr>
            <a:xfrm flipV="1">
              <a:off x="2857638" y="4171242"/>
              <a:ext cx="1322980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2"/>
            <p:cNvCxnSpPr/>
            <p:nvPr/>
          </p:nvCxnSpPr>
          <p:spPr>
            <a:xfrm>
              <a:off x="6068072" y="1693191"/>
              <a:ext cx="608571" cy="161793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33"/>
            <p:cNvCxnSpPr/>
            <p:nvPr/>
          </p:nvCxnSpPr>
          <p:spPr>
            <a:xfrm flipV="1">
              <a:off x="6676641" y="2151760"/>
              <a:ext cx="820248" cy="1159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134"/>
            <p:cNvCxnSpPr/>
            <p:nvPr/>
          </p:nvCxnSpPr>
          <p:spPr>
            <a:xfrm>
              <a:off x="5741736" y="3311123"/>
              <a:ext cx="934906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135"/>
            <p:cNvCxnSpPr/>
            <p:nvPr/>
          </p:nvCxnSpPr>
          <p:spPr>
            <a:xfrm flipV="1">
              <a:off x="8237761" y="3311123"/>
              <a:ext cx="906241" cy="2780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36"/>
            <p:cNvCxnSpPr/>
            <p:nvPr/>
          </p:nvCxnSpPr>
          <p:spPr>
            <a:xfrm flipV="1">
              <a:off x="7496891" y="1235990"/>
              <a:ext cx="194037" cy="91577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137"/>
            <p:cNvCxnSpPr/>
            <p:nvPr/>
          </p:nvCxnSpPr>
          <p:spPr>
            <a:xfrm flipV="1">
              <a:off x="7496891" y="1587364"/>
              <a:ext cx="1647111" cy="564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138"/>
            <p:cNvCxnSpPr/>
            <p:nvPr/>
          </p:nvCxnSpPr>
          <p:spPr>
            <a:xfrm flipH="1" flipV="1">
              <a:off x="6068071" y="1693192"/>
              <a:ext cx="1428818" cy="4585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139"/>
            <p:cNvCxnSpPr/>
            <p:nvPr/>
          </p:nvCxnSpPr>
          <p:spPr>
            <a:xfrm flipV="1">
              <a:off x="4180620" y="3311126"/>
              <a:ext cx="1561117" cy="86011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140"/>
            <p:cNvCxnSpPr/>
            <p:nvPr/>
          </p:nvCxnSpPr>
          <p:spPr>
            <a:xfrm flipH="1" flipV="1">
              <a:off x="5741736" y="3311126"/>
              <a:ext cx="493913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141"/>
            <p:cNvCxnSpPr/>
            <p:nvPr/>
          </p:nvCxnSpPr>
          <p:spPr>
            <a:xfrm>
              <a:off x="8237761" y="0"/>
              <a:ext cx="906241" cy="1587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142"/>
            <p:cNvCxnSpPr/>
            <p:nvPr/>
          </p:nvCxnSpPr>
          <p:spPr>
            <a:xfrm>
              <a:off x="7690926" y="1235990"/>
              <a:ext cx="1453074" cy="35137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143"/>
            <p:cNvCxnSpPr/>
            <p:nvPr/>
          </p:nvCxnSpPr>
          <p:spPr>
            <a:xfrm flipH="1">
              <a:off x="1825713" y="3370113"/>
              <a:ext cx="70560" cy="147134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144"/>
            <p:cNvCxnSpPr/>
            <p:nvPr/>
          </p:nvCxnSpPr>
          <p:spPr>
            <a:xfrm>
              <a:off x="573294" y="3765580"/>
              <a:ext cx="1252421" cy="10758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145"/>
            <p:cNvCxnSpPr/>
            <p:nvPr/>
          </p:nvCxnSpPr>
          <p:spPr>
            <a:xfrm flipV="1">
              <a:off x="1825715" y="4171240"/>
              <a:ext cx="1031925" cy="67022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146"/>
            <p:cNvCxnSpPr/>
            <p:nvPr/>
          </p:nvCxnSpPr>
          <p:spPr>
            <a:xfrm flipH="1">
              <a:off x="2" y="3765582"/>
              <a:ext cx="573291" cy="52912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147"/>
            <p:cNvCxnSpPr/>
            <p:nvPr/>
          </p:nvCxnSpPr>
          <p:spPr>
            <a:xfrm flipH="1" flipV="1">
              <a:off x="3607330" y="2993392"/>
              <a:ext cx="573290" cy="11778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193"/>
            <p:cNvCxnSpPr/>
            <p:nvPr/>
          </p:nvCxnSpPr>
          <p:spPr>
            <a:xfrm>
              <a:off x="4180618" y="4171242"/>
              <a:ext cx="2055030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196"/>
            <p:cNvCxnSpPr/>
            <p:nvPr/>
          </p:nvCxnSpPr>
          <p:spPr>
            <a:xfrm flipH="1">
              <a:off x="5971052" y="4903193"/>
              <a:ext cx="264597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197"/>
            <p:cNvCxnSpPr/>
            <p:nvPr/>
          </p:nvCxnSpPr>
          <p:spPr>
            <a:xfrm flipH="1">
              <a:off x="6235650" y="3311126"/>
              <a:ext cx="440992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198"/>
            <p:cNvCxnSpPr/>
            <p:nvPr/>
          </p:nvCxnSpPr>
          <p:spPr>
            <a:xfrm flipH="1" flipV="1">
              <a:off x="6235651" y="4903193"/>
              <a:ext cx="1528298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199"/>
            <p:cNvCxnSpPr/>
            <p:nvPr/>
          </p:nvCxnSpPr>
          <p:spPr>
            <a:xfrm flipH="1">
              <a:off x="7763949" y="3589204"/>
              <a:ext cx="473812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200"/>
            <p:cNvCxnSpPr/>
            <p:nvPr/>
          </p:nvCxnSpPr>
          <p:spPr>
            <a:xfrm>
              <a:off x="6676641" y="3311124"/>
              <a:ext cx="1087306" cy="18323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213"/>
            <p:cNvCxnSpPr/>
            <p:nvPr/>
          </p:nvCxnSpPr>
          <p:spPr>
            <a:xfrm flipH="1" flipV="1">
              <a:off x="573293" y="3765583"/>
              <a:ext cx="560196" cy="137791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214"/>
            <p:cNvCxnSpPr/>
            <p:nvPr/>
          </p:nvCxnSpPr>
          <p:spPr>
            <a:xfrm flipH="1" flipV="1">
              <a:off x="2857639" y="4171243"/>
              <a:ext cx="590930" cy="97225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215"/>
            <p:cNvCxnSpPr/>
            <p:nvPr/>
          </p:nvCxnSpPr>
          <p:spPr>
            <a:xfrm flipH="1" flipV="1">
              <a:off x="3" y="4294702"/>
              <a:ext cx="1133488" cy="84879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234"/>
            <p:cNvCxnSpPr/>
            <p:nvPr/>
          </p:nvCxnSpPr>
          <p:spPr>
            <a:xfrm flipV="1">
              <a:off x="3448571" y="4171243"/>
              <a:ext cx="732049" cy="97226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235"/>
            <p:cNvCxnSpPr/>
            <p:nvPr/>
          </p:nvCxnSpPr>
          <p:spPr>
            <a:xfrm>
              <a:off x="1825713" y="4841460"/>
              <a:ext cx="1622856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236"/>
            <p:cNvCxnSpPr/>
            <p:nvPr/>
          </p:nvCxnSpPr>
          <p:spPr>
            <a:xfrm flipH="1">
              <a:off x="1133491" y="4841462"/>
              <a:ext cx="692222" cy="3020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246"/>
            <p:cNvCxnSpPr/>
            <p:nvPr/>
          </p:nvCxnSpPr>
          <p:spPr>
            <a:xfrm>
              <a:off x="4544450" y="4903193"/>
              <a:ext cx="1426602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247"/>
            <p:cNvCxnSpPr/>
            <p:nvPr/>
          </p:nvCxnSpPr>
          <p:spPr>
            <a:xfrm flipV="1">
              <a:off x="3448571" y="4903192"/>
              <a:ext cx="1095881" cy="24030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248"/>
            <p:cNvCxnSpPr/>
            <p:nvPr/>
          </p:nvCxnSpPr>
          <p:spPr>
            <a:xfrm flipH="1" flipV="1">
              <a:off x="4180619" y="4171242"/>
              <a:ext cx="363831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259"/>
            <p:cNvCxnSpPr/>
            <p:nvPr/>
          </p:nvCxnSpPr>
          <p:spPr>
            <a:xfrm flipV="1">
              <a:off x="4355535" y="3"/>
              <a:ext cx="1280362" cy="32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270"/>
            <p:cNvCxnSpPr/>
            <p:nvPr/>
          </p:nvCxnSpPr>
          <p:spPr>
            <a:xfrm flipH="1" flipV="1">
              <a:off x="2601866" y="4"/>
              <a:ext cx="1753671" cy="3262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282"/>
            <p:cNvCxnSpPr/>
            <p:nvPr/>
          </p:nvCxnSpPr>
          <p:spPr>
            <a:xfrm flipV="1">
              <a:off x="4544450" y="4903193"/>
              <a:ext cx="1691198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285"/>
            <p:cNvCxnSpPr/>
            <p:nvPr/>
          </p:nvCxnSpPr>
          <p:spPr>
            <a:xfrm flipH="1" flipV="1">
              <a:off x="1825714" y="4841460"/>
              <a:ext cx="294330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椭圆 95"/>
          <p:cNvSpPr/>
          <p:nvPr userDrawn="1"/>
        </p:nvSpPr>
        <p:spPr>
          <a:xfrm>
            <a:off x="3830913" y="1194240"/>
            <a:ext cx="4516071" cy="451606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7" name="椭圆 96"/>
          <p:cNvSpPr/>
          <p:nvPr userDrawn="1"/>
        </p:nvSpPr>
        <p:spPr>
          <a:xfrm>
            <a:off x="4072787" y="1436117"/>
            <a:ext cx="4032322" cy="403231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00" name="椭圆 99"/>
          <p:cNvSpPr/>
          <p:nvPr userDrawn="1"/>
        </p:nvSpPr>
        <p:spPr>
          <a:xfrm>
            <a:off x="3981319" y="2073936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01" name="椭圆 100"/>
          <p:cNvSpPr/>
          <p:nvPr userDrawn="1"/>
        </p:nvSpPr>
        <p:spPr>
          <a:xfrm>
            <a:off x="8161603" y="3743402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5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PLUS</a:t>
            </a:r>
            <a:r>
              <a:rPr lang="en-US" altLang="zh-CN" sz="133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3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62578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获取更多优质模板（放映模式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0312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25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1" r:id="rId2"/>
    <p:sldLayoutId id="2147483668" r:id="rId3"/>
    <p:sldLayoutId id="2147483669" r:id="rId4"/>
    <p:sldLayoutId id="2147483650" r:id="rId5"/>
    <p:sldLayoutId id="2147483673" r:id="rId6"/>
    <p:sldLayoutId id="2147483670" r:id="rId7"/>
    <p:sldLayoutId id="2147483671" r:id="rId8"/>
    <p:sldLayoutId id="2147483672" r:id="rId9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33298" y="3211512"/>
            <a:ext cx="1877430" cy="76943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赵志林</a:t>
            </a:r>
            <a:endParaRPr kumimoji="1"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72004" y="4624351"/>
            <a:ext cx="1588888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160405180216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22452" y="4153688"/>
            <a:ext cx="2262150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移动</a:t>
            </a:r>
            <a:r>
              <a:rPr lang="zh-CN" altLang="en-US" dirty="0" smtClean="0">
                <a:solidFill>
                  <a:schemeClr val="tx2"/>
                </a:solidFill>
              </a:rPr>
              <a:t>互联网设计二班</a:t>
            </a:r>
            <a:endParaRPr lang="zh-CN" altLang="en-US" dirty="0">
              <a:solidFill>
                <a:schemeClr val="tx2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83892" y="2089030"/>
            <a:ext cx="969571" cy="954107"/>
            <a:chOff x="3471636" y="1238202"/>
            <a:chExt cx="1219201" cy="1199756"/>
          </a:xfrm>
        </p:grpSpPr>
        <p:sp>
          <p:nvSpPr>
            <p:cNvPr id="6" name="矩形 5"/>
            <p:cNvSpPr/>
            <p:nvPr/>
          </p:nvSpPr>
          <p:spPr>
            <a:xfrm>
              <a:off x="3471636" y="1242157"/>
              <a:ext cx="1181100" cy="1181100"/>
            </a:xfrm>
            <a:prstGeom prst="rect">
              <a:avLst/>
            </a:prstGeom>
            <a:noFill/>
            <a:ln>
              <a:solidFill>
                <a:srgbClr val="0F14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09737" y="1238202"/>
              <a:ext cx="1181100" cy="1199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</a:rPr>
                <a:t>期末考核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416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77905" y="606665"/>
            <a:ext cx="2702257" cy="333375"/>
          </a:xfrm>
        </p:spPr>
        <p:txBody>
          <a:bodyPr/>
          <a:lstStyle/>
          <a:p>
            <a:r>
              <a:rPr lang="zh-CN" altLang="en-US" sz="1600" dirty="0" smtClean="0"/>
              <a:t>如何</a:t>
            </a:r>
            <a:r>
              <a:rPr lang="zh-CN" altLang="en-US" sz="1600" dirty="0" smtClean="0"/>
              <a:t>实现导航栏浮动</a:t>
            </a:r>
            <a:endParaRPr lang="zh-CN" altLang="en-US" sz="1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动画效果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536763">
            <a:off x="4988897" y="2443525"/>
            <a:ext cx="1956175" cy="1956175"/>
            <a:chOff x="2483767" y="1347613"/>
            <a:chExt cx="2304257" cy="2304257"/>
          </a:xfrm>
          <a:solidFill>
            <a:schemeClr val="bg1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6" name="圆角矩形 5"/>
            <p:cNvSpPr/>
            <p:nvPr/>
          </p:nvSpPr>
          <p:spPr>
            <a:xfrm rot="5400000">
              <a:off x="1547664" y="2283718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483768" y="3219822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rot="5400000">
              <a:off x="3419872" y="2283718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483768" y="1347614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10"/>
            <p:cNvSpPr/>
            <p:nvPr/>
          </p:nvSpPr>
          <p:spPr>
            <a:xfrm rot="5400000">
              <a:off x="2483767" y="1347613"/>
              <a:ext cx="432049" cy="432049"/>
            </a:xfrm>
            <a:custGeom>
              <a:avLst/>
              <a:gdLst/>
              <a:ahLst/>
              <a:cxnLst/>
              <a:rect l="l" t="t" r="r" b="b"/>
              <a:pathLst>
                <a:path w="432048" h="432048">
                  <a:moveTo>
                    <a:pt x="0" y="216024"/>
                  </a:moveTo>
                  <a:cubicBezTo>
                    <a:pt x="0" y="96717"/>
                    <a:pt x="96717" y="0"/>
                    <a:pt x="216024" y="0"/>
                  </a:cubicBezTo>
                  <a:lnTo>
                    <a:pt x="432048" y="0"/>
                  </a:lnTo>
                  <a:lnTo>
                    <a:pt x="432048" y="216024"/>
                  </a:lnTo>
                  <a:cubicBezTo>
                    <a:pt x="432048" y="335331"/>
                    <a:pt x="335331" y="432048"/>
                    <a:pt x="216024" y="432048"/>
                  </a:cubicBezTo>
                  <a:cubicBezTo>
                    <a:pt x="186197" y="432048"/>
                    <a:pt x="157782" y="426003"/>
                    <a:pt x="131938" y="415072"/>
                  </a:cubicBezTo>
                  <a:cubicBezTo>
                    <a:pt x="106093" y="404141"/>
                    <a:pt x="82818" y="388323"/>
                    <a:pt x="63272" y="368776"/>
                  </a:cubicBezTo>
                  <a:cubicBezTo>
                    <a:pt x="43726" y="349230"/>
                    <a:pt x="27908" y="325955"/>
                    <a:pt x="16976" y="300110"/>
                  </a:cubicBezTo>
                  <a:cubicBezTo>
                    <a:pt x="11511" y="287188"/>
                    <a:pt x="7267" y="273623"/>
                    <a:pt x="4389" y="259561"/>
                  </a:cubicBezTo>
                  <a:cubicBezTo>
                    <a:pt x="1511" y="245498"/>
                    <a:pt x="0" y="230938"/>
                    <a:pt x="0" y="21602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3990559" y="2175949"/>
            <a:ext cx="11394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199744" y="4878375"/>
            <a:ext cx="2275785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还是用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animation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@</a:t>
            </a:r>
            <a:r>
              <a:rPr lang="en-US" altLang="zh-CN" sz="1200" dirty="0" err="1" smtClean="0">
                <a:solidFill>
                  <a:schemeClr val="bg1"/>
                </a:solidFill>
                <a:latin typeface="+mn-ea"/>
              </a:rPr>
              <a:t>keyframes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搭配使用，在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@</a:t>
            </a:r>
            <a:r>
              <a:rPr lang="en-US" altLang="zh-CN" sz="1200" dirty="0" err="1" smtClean="0">
                <a:solidFill>
                  <a:schemeClr val="bg1"/>
                </a:solidFill>
                <a:latin typeface="+mn-ea"/>
              </a:rPr>
              <a:t>keyframes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里面利用坐标可以控制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pig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的滚动和位移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48226" y="2172483"/>
            <a:ext cx="24417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1600" b="1" dirty="0" smtClean="0">
                <a:solidFill>
                  <a:schemeClr val="bg1"/>
                </a:solidFill>
              </a:rPr>
              <a:t>JS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事件获取本地时间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271775" y="2922680"/>
            <a:ext cx="11394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640013" y="1682219"/>
            <a:ext cx="2275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animation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802626" y="893593"/>
            <a:ext cx="3389374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2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function </a:t>
            </a:r>
            <a:r>
              <a:rPr lang="en-US" altLang="zh-CN" sz="1400" dirty="0" err="1">
                <a:solidFill>
                  <a:schemeClr val="bg1"/>
                </a:solidFill>
              </a:rPr>
              <a:t>sj</a:t>
            </a:r>
            <a:r>
              <a:rPr lang="en-US" altLang="zh-CN" sz="1400" dirty="0">
                <a:solidFill>
                  <a:schemeClr val="bg1"/>
                </a:solidFill>
              </a:rPr>
              <a:t>() {</a:t>
            </a:r>
          </a:p>
          <a:p>
            <a:r>
              <a:rPr lang="en-US" altLang="zh-CN" sz="1400" dirty="0" err="1">
                <a:solidFill>
                  <a:schemeClr val="bg1"/>
                </a:solidFill>
              </a:rPr>
              <a:t>var</a:t>
            </a:r>
            <a:r>
              <a:rPr lang="en-US" altLang="zh-CN" sz="1400" dirty="0">
                <a:solidFill>
                  <a:schemeClr val="bg1"/>
                </a:solidFill>
              </a:rPr>
              <a:t> date = new Date();</a:t>
            </a:r>
          </a:p>
          <a:p>
            <a:r>
              <a:rPr lang="en-US" altLang="zh-CN" sz="1400" dirty="0" err="1">
                <a:solidFill>
                  <a:schemeClr val="bg1"/>
                </a:solidFill>
              </a:rPr>
              <a:t>var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year </a:t>
            </a:r>
            <a:r>
              <a:rPr lang="en-US" altLang="zh-CN" sz="1400" dirty="0">
                <a:solidFill>
                  <a:schemeClr val="bg1"/>
                </a:solidFill>
              </a:rPr>
              <a:t>= </a:t>
            </a:r>
            <a:r>
              <a:rPr lang="en-US" altLang="zh-CN" sz="1400" dirty="0" err="1">
                <a:solidFill>
                  <a:schemeClr val="bg1"/>
                </a:solidFill>
              </a:rPr>
              <a:t>date.getFullYear</a:t>
            </a:r>
            <a:r>
              <a:rPr lang="en-US" altLang="zh-CN" sz="14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sz="1400" dirty="0" err="1">
                <a:solidFill>
                  <a:schemeClr val="bg1"/>
                </a:solidFill>
              </a:rPr>
              <a:t>var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month </a:t>
            </a:r>
            <a:r>
              <a:rPr lang="en-US" altLang="zh-CN" sz="1400" dirty="0">
                <a:solidFill>
                  <a:schemeClr val="bg1"/>
                </a:solidFill>
              </a:rPr>
              <a:t>= </a:t>
            </a:r>
            <a:r>
              <a:rPr lang="en-US" altLang="zh-CN" sz="1400" dirty="0" err="1">
                <a:solidFill>
                  <a:schemeClr val="bg1"/>
                </a:solidFill>
              </a:rPr>
              <a:t>date.getMonth</a:t>
            </a:r>
            <a:r>
              <a:rPr lang="en-US" altLang="zh-CN" sz="1400" dirty="0">
                <a:solidFill>
                  <a:schemeClr val="bg1"/>
                </a:solidFill>
              </a:rPr>
              <a:t>() + 1;</a:t>
            </a:r>
          </a:p>
          <a:p>
            <a:r>
              <a:rPr lang="en-US" altLang="zh-CN" sz="1400" dirty="0" err="1">
                <a:solidFill>
                  <a:schemeClr val="bg1"/>
                </a:solidFill>
              </a:rPr>
              <a:t>var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day </a:t>
            </a:r>
            <a:r>
              <a:rPr lang="en-US" altLang="zh-CN" sz="1400" dirty="0">
                <a:solidFill>
                  <a:schemeClr val="bg1"/>
                </a:solidFill>
              </a:rPr>
              <a:t>= </a:t>
            </a:r>
            <a:r>
              <a:rPr lang="en-US" altLang="zh-CN" sz="1400" dirty="0" err="1">
                <a:solidFill>
                  <a:schemeClr val="bg1"/>
                </a:solidFill>
              </a:rPr>
              <a:t>date.getDate</a:t>
            </a:r>
            <a:r>
              <a:rPr lang="en-US" altLang="zh-CN" sz="14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sz="1400" dirty="0" err="1">
                <a:solidFill>
                  <a:schemeClr val="bg1"/>
                </a:solidFill>
              </a:rPr>
              <a:t>var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hour= </a:t>
            </a:r>
            <a:r>
              <a:rPr lang="en-US" altLang="zh-CN" sz="1400" dirty="0" err="1">
                <a:solidFill>
                  <a:schemeClr val="bg1"/>
                </a:solidFill>
              </a:rPr>
              <a:t>date.getHours</a:t>
            </a:r>
            <a:r>
              <a:rPr lang="en-US" altLang="zh-CN" sz="14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sz="1400" dirty="0" err="1">
                <a:solidFill>
                  <a:schemeClr val="bg1"/>
                </a:solidFill>
              </a:rPr>
              <a:t>var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minute </a:t>
            </a:r>
            <a:r>
              <a:rPr lang="en-US" altLang="zh-CN" sz="1400" dirty="0">
                <a:solidFill>
                  <a:schemeClr val="bg1"/>
                </a:solidFill>
              </a:rPr>
              <a:t>= </a:t>
            </a:r>
            <a:r>
              <a:rPr lang="en-US" altLang="zh-CN" sz="1400" dirty="0" err="1">
                <a:solidFill>
                  <a:schemeClr val="bg1"/>
                </a:solidFill>
              </a:rPr>
              <a:t>date.getMinutes</a:t>
            </a:r>
            <a:r>
              <a:rPr lang="en-US" altLang="zh-CN" sz="14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sz="1400" dirty="0" err="1">
                <a:solidFill>
                  <a:schemeClr val="bg1"/>
                </a:solidFill>
              </a:rPr>
              <a:t>var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second= </a:t>
            </a:r>
            <a:r>
              <a:rPr lang="en-US" altLang="zh-CN" sz="1400" dirty="0" err="1">
                <a:solidFill>
                  <a:schemeClr val="bg1"/>
                </a:solidFill>
              </a:rPr>
              <a:t>date.getSeconds</a:t>
            </a:r>
            <a:r>
              <a:rPr lang="en-US" altLang="zh-CN" sz="1400" dirty="0">
                <a:solidFill>
                  <a:schemeClr val="bg1"/>
                </a:solidFill>
              </a:rPr>
              <a:t>();</a:t>
            </a: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if(h &lt; 10) {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h = "0" + h;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};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if(mm &lt; 10) {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mm = "0" + mm;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};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if(s &lt; 10) {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s = "0" + s;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};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$('.free').html('&lt;b&gt;' + </a:t>
            </a:r>
            <a:r>
              <a:rPr lang="en-US" altLang="zh-CN" sz="1400" dirty="0" smtClean="0">
                <a:solidFill>
                  <a:schemeClr val="bg1"/>
                </a:solidFill>
              </a:rPr>
              <a:t>year </a:t>
            </a:r>
            <a:r>
              <a:rPr lang="en-US" altLang="zh-CN" sz="1400" dirty="0">
                <a:solidFill>
                  <a:schemeClr val="bg1"/>
                </a:solidFill>
              </a:rPr>
              <a:t>+ '</a:t>
            </a:r>
            <a:r>
              <a:rPr lang="zh-CN" altLang="en-US" sz="1400" dirty="0">
                <a:solidFill>
                  <a:schemeClr val="bg1"/>
                </a:solidFill>
              </a:rPr>
              <a:t>年</a:t>
            </a:r>
            <a:r>
              <a:rPr lang="en-US" altLang="zh-CN" sz="1400" dirty="0">
                <a:solidFill>
                  <a:schemeClr val="bg1"/>
                </a:solidFill>
              </a:rPr>
              <a:t>' + </a:t>
            </a:r>
            <a:r>
              <a:rPr lang="en-US" altLang="zh-CN" sz="1400" dirty="0" smtClean="0">
                <a:solidFill>
                  <a:schemeClr val="bg1"/>
                </a:solidFill>
              </a:rPr>
              <a:t>month </a:t>
            </a:r>
            <a:r>
              <a:rPr lang="en-US" altLang="zh-CN" sz="1400" dirty="0">
                <a:solidFill>
                  <a:schemeClr val="bg1"/>
                </a:solidFill>
              </a:rPr>
              <a:t>+ '</a:t>
            </a:r>
            <a:r>
              <a:rPr lang="zh-CN" altLang="en-US" sz="1400" dirty="0">
                <a:solidFill>
                  <a:schemeClr val="bg1"/>
                </a:solidFill>
              </a:rPr>
              <a:t>月</a:t>
            </a:r>
            <a:r>
              <a:rPr lang="en-US" altLang="zh-CN" sz="1400" dirty="0">
                <a:solidFill>
                  <a:schemeClr val="bg1"/>
                </a:solidFill>
              </a:rPr>
              <a:t>' + </a:t>
            </a:r>
            <a:r>
              <a:rPr lang="en-US" altLang="zh-CN" sz="1400" dirty="0" smtClean="0">
                <a:solidFill>
                  <a:schemeClr val="bg1"/>
                </a:solidFill>
              </a:rPr>
              <a:t>day </a:t>
            </a:r>
            <a:r>
              <a:rPr lang="en-US" altLang="zh-CN" sz="1400" dirty="0">
                <a:solidFill>
                  <a:schemeClr val="bg1"/>
                </a:solidFill>
              </a:rPr>
              <a:t>+ '</a:t>
            </a:r>
            <a:r>
              <a:rPr lang="zh-CN" altLang="en-US" sz="1400" dirty="0">
                <a:solidFill>
                  <a:schemeClr val="bg1"/>
                </a:solidFill>
              </a:rPr>
              <a:t>日</a:t>
            </a:r>
            <a:r>
              <a:rPr lang="en-US" altLang="zh-CN" sz="1400" dirty="0">
                <a:solidFill>
                  <a:schemeClr val="bg1"/>
                </a:solidFill>
              </a:rPr>
              <a:t>' + '&lt;/b&gt;' + '&lt;</a:t>
            </a:r>
            <a:r>
              <a:rPr lang="en-US" altLang="zh-CN" sz="1400" dirty="0" err="1">
                <a:solidFill>
                  <a:schemeClr val="bg1"/>
                </a:solidFill>
              </a:rPr>
              <a:t>br</a:t>
            </a:r>
            <a:r>
              <a:rPr lang="en-US" altLang="zh-CN" sz="1400" dirty="0">
                <a:solidFill>
                  <a:schemeClr val="bg1"/>
                </a:solidFill>
              </a:rPr>
              <a:t> /&gt;' + '&lt;span&gt;' + </a:t>
            </a:r>
            <a:r>
              <a:rPr lang="en-US" altLang="zh-CN" sz="1400" dirty="0" smtClean="0">
                <a:solidFill>
                  <a:schemeClr val="bg1"/>
                </a:solidFill>
              </a:rPr>
              <a:t>hour </a:t>
            </a:r>
            <a:r>
              <a:rPr lang="en-US" altLang="zh-CN" sz="1400" dirty="0">
                <a:solidFill>
                  <a:schemeClr val="bg1"/>
                </a:solidFill>
              </a:rPr>
              <a:t>+ '</a:t>
            </a:r>
            <a:r>
              <a:rPr lang="zh-CN" altLang="en-US" sz="1400" dirty="0">
                <a:solidFill>
                  <a:schemeClr val="bg1"/>
                </a:solidFill>
              </a:rPr>
              <a:t>：</a:t>
            </a:r>
            <a:r>
              <a:rPr lang="en-US" altLang="zh-CN" sz="1400" dirty="0">
                <a:solidFill>
                  <a:schemeClr val="bg1"/>
                </a:solidFill>
              </a:rPr>
              <a:t>' + </a:t>
            </a:r>
            <a:r>
              <a:rPr lang="en-US" altLang="zh-CN" sz="1400" dirty="0" smtClean="0">
                <a:solidFill>
                  <a:schemeClr val="bg1"/>
                </a:solidFill>
              </a:rPr>
              <a:t>minute </a:t>
            </a:r>
            <a:r>
              <a:rPr lang="en-US" altLang="zh-CN" sz="1400" dirty="0">
                <a:solidFill>
                  <a:schemeClr val="bg1"/>
                </a:solidFill>
              </a:rPr>
              <a:t>+ '</a:t>
            </a:r>
            <a:r>
              <a:rPr lang="zh-CN" altLang="en-US" sz="1400" dirty="0">
                <a:solidFill>
                  <a:schemeClr val="bg1"/>
                </a:solidFill>
              </a:rPr>
              <a:t>：</a:t>
            </a:r>
            <a:r>
              <a:rPr lang="en-US" altLang="zh-CN" sz="1400" dirty="0">
                <a:solidFill>
                  <a:schemeClr val="bg1"/>
                </a:solidFill>
              </a:rPr>
              <a:t>' + </a:t>
            </a:r>
            <a:r>
              <a:rPr lang="en-US" altLang="zh-CN" sz="1400" dirty="0" smtClean="0">
                <a:solidFill>
                  <a:schemeClr val="bg1"/>
                </a:solidFill>
              </a:rPr>
              <a:t>second </a:t>
            </a:r>
            <a:r>
              <a:rPr lang="en-US" altLang="zh-CN" sz="1400" dirty="0">
                <a:solidFill>
                  <a:schemeClr val="bg1"/>
                </a:solidFill>
              </a:rPr>
              <a:t>+ '&lt;/span&gt;');</a:t>
            </a:r>
          </a:p>
          <a:p>
            <a:r>
              <a:rPr lang="en-US" altLang="zh-CN" sz="1400" dirty="0" err="1">
                <a:solidFill>
                  <a:schemeClr val="bg1"/>
                </a:solidFill>
              </a:rPr>
              <a:t>setTimeout</a:t>
            </a:r>
            <a:r>
              <a:rPr lang="en-US" altLang="zh-CN" sz="1400" dirty="0">
                <a:solidFill>
                  <a:schemeClr val="bg1"/>
                </a:solidFill>
              </a:rPr>
              <a:t>("</a:t>
            </a:r>
            <a:r>
              <a:rPr lang="en-US" altLang="zh-CN" sz="1400" dirty="0" err="1">
                <a:solidFill>
                  <a:schemeClr val="bg1"/>
                </a:solidFill>
              </a:rPr>
              <a:t>sj</a:t>
            </a:r>
            <a:r>
              <a:rPr lang="en-US" altLang="zh-CN" sz="1400" dirty="0">
                <a:solidFill>
                  <a:schemeClr val="bg1"/>
                </a:solidFill>
              </a:rPr>
              <a:t>()", 1000);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3013" y="4168772"/>
            <a:ext cx="35754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 </a:t>
            </a:r>
            <a:r>
              <a:rPr lang="zh-CN" altLang="en-US" b="1" dirty="0">
                <a:solidFill>
                  <a:schemeClr val="bg1"/>
                </a:solidFill>
              </a:rPr>
              <a:t>留言</a:t>
            </a:r>
            <a:r>
              <a:rPr lang="zh-CN" altLang="en-US" b="1" dirty="0" smtClean="0">
                <a:solidFill>
                  <a:schemeClr val="bg1"/>
                </a:solidFill>
              </a:rPr>
              <a:t>板</a:t>
            </a:r>
            <a:r>
              <a:rPr lang="en-US" altLang="zh-CN" b="1" dirty="0" smtClean="0">
                <a:solidFill>
                  <a:schemeClr val="bg1"/>
                </a:solidFill>
              </a:rPr>
              <a:t>pig</a:t>
            </a:r>
            <a:r>
              <a:rPr lang="zh-CN" altLang="en-US" b="1" dirty="0" smtClean="0">
                <a:solidFill>
                  <a:schemeClr val="bg1"/>
                </a:solidFill>
              </a:rPr>
              <a:t>滚动楼梯动画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92412" y="2225278"/>
            <a:ext cx="227578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在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CSS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样式里面，用属性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animation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写下动画名称、持续时间、位移效果、动画状态，使用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@</a:t>
            </a:r>
            <a:r>
              <a:rPr lang="en-US" altLang="zh-CN" sz="1200" dirty="0" err="1" smtClean="0">
                <a:solidFill>
                  <a:schemeClr val="bg1"/>
                </a:solidFill>
                <a:latin typeface="+mn-ea"/>
              </a:rPr>
              <a:t>keyframes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写下位移的距离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522787" y="4039332"/>
            <a:ext cx="11394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40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908658" y="1813505"/>
            <a:ext cx="3874992" cy="4112111"/>
            <a:chOff x="3714083" y="1670782"/>
            <a:chExt cx="4598346" cy="4879729"/>
          </a:xfrm>
        </p:grpSpPr>
        <p:sp>
          <p:nvSpPr>
            <p:cNvPr id="47" name="等腰三角形 46"/>
            <p:cNvSpPr/>
            <p:nvPr/>
          </p:nvSpPr>
          <p:spPr>
            <a:xfrm rot="2682165">
              <a:off x="3747427" y="2070949"/>
              <a:ext cx="4546240" cy="4479562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60000"/>
              </a:schemeClr>
            </a:solidFill>
            <a:ln>
              <a:solidFill>
                <a:schemeClr val="bg1">
                  <a:alpha val="64000"/>
                </a:schemeClr>
              </a:solidFill>
            </a:ln>
            <a:effectLst>
              <a:glow rad="1778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/>
          </p:nvSpPr>
          <p:spPr>
            <a:xfrm rot="13540704">
              <a:off x="3742317" y="1642548"/>
              <a:ext cx="4541878" cy="4598346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60000"/>
              </a:schemeClr>
            </a:solidFill>
            <a:ln>
              <a:solidFill>
                <a:schemeClr val="bg1">
                  <a:alpha val="64000"/>
                </a:schemeClr>
              </a:solidFill>
            </a:ln>
            <a:effectLst>
              <a:glow rad="1778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688143" y="2277533"/>
            <a:ext cx="2316022" cy="3139321"/>
          </a:xfrm>
          <a:custGeom>
            <a:avLst/>
            <a:gdLst>
              <a:gd name="connsiteX0" fmla="*/ 0 w 3479800"/>
              <a:gd name="connsiteY0" fmla="*/ 0 h 1754326"/>
              <a:gd name="connsiteX1" fmla="*/ 3479800 w 3479800"/>
              <a:gd name="connsiteY1" fmla="*/ 0 h 1754326"/>
              <a:gd name="connsiteX2" fmla="*/ 3479800 w 3479800"/>
              <a:gd name="connsiteY2" fmla="*/ 1754326 h 1754326"/>
              <a:gd name="connsiteX3" fmla="*/ 0 w 3479800"/>
              <a:gd name="connsiteY3" fmla="*/ 1754326 h 1754326"/>
              <a:gd name="connsiteX4" fmla="*/ 0 w 3479800"/>
              <a:gd name="connsiteY4" fmla="*/ 0 h 1754326"/>
              <a:gd name="connsiteX0" fmla="*/ 0 w 3479800"/>
              <a:gd name="connsiteY0" fmla="*/ 0 h 1754326"/>
              <a:gd name="connsiteX1" fmla="*/ 3479800 w 3479800"/>
              <a:gd name="connsiteY1" fmla="*/ 0 h 1754326"/>
              <a:gd name="connsiteX2" fmla="*/ 2675467 w 3479800"/>
              <a:gd name="connsiteY2" fmla="*/ 1728926 h 1754326"/>
              <a:gd name="connsiteX3" fmla="*/ 0 w 3479800"/>
              <a:gd name="connsiteY3" fmla="*/ 1754326 h 1754326"/>
              <a:gd name="connsiteX4" fmla="*/ 0 w 3479800"/>
              <a:gd name="connsiteY4" fmla="*/ 0 h 1754326"/>
              <a:gd name="connsiteX0" fmla="*/ 0 w 3479800"/>
              <a:gd name="connsiteY0" fmla="*/ 0 h 1830526"/>
              <a:gd name="connsiteX1" fmla="*/ 3479800 w 3479800"/>
              <a:gd name="connsiteY1" fmla="*/ 0 h 1830526"/>
              <a:gd name="connsiteX2" fmla="*/ 2675467 w 3479800"/>
              <a:gd name="connsiteY2" fmla="*/ 1728926 h 1830526"/>
              <a:gd name="connsiteX3" fmla="*/ 685800 w 3479800"/>
              <a:gd name="connsiteY3" fmla="*/ 1830526 h 1830526"/>
              <a:gd name="connsiteX4" fmla="*/ 0 w 3479800"/>
              <a:gd name="connsiteY4" fmla="*/ 0 h 183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9800" h="1830526">
                <a:moveTo>
                  <a:pt x="0" y="0"/>
                </a:moveTo>
                <a:lnTo>
                  <a:pt x="3479800" y="0"/>
                </a:lnTo>
                <a:lnTo>
                  <a:pt x="2675467" y="1728926"/>
                </a:lnTo>
                <a:lnTo>
                  <a:pt x="685800" y="183052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在写网页的过程中，刚开始会有点头痛不知道该怎么去写，去排版和布局，但是开始写了之后慢慢的就知道怎么去写了，写着就会在想这里我要加什么效果，怎么好玩怎么怎么加</a:t>
            </a:r>
            <a:r>
              <a:rPr lang="en-US" altLang="zh-CN" dirty="0" smtClean="0"/>
              <a:t>,</a:t>
            </a:r>
            <a:r>
              <a:rPr lang="zh-CN" altLang="en-US" dirty="0" smtClean="0"/>
              <a:t>突然发现写代码是一件很有趣的事情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21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67869" y="2714250"/>
            <a:ext cx="1842163" cy="144654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</a:t>
            </a:r>
          </a:p>
          <a:p>
            <a:pPr algn="ctr"/>
            <a:r>
              <a:rPr kumimoji="1" lang="en-US" altLang="zh-CN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endParaRPr kumimoji="1"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8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 flipH="1">
            <a:off x="5208296" y="3600681"/>
            <a:ext cx="1775407" cy="2990062"/>
            <a:chOff x="4334932" y="858441"/>
            <a:chExt cx="3522134" cy="5931823"/>
          </a:xfrm>
        </p:grpSpPr>
        <p:sp>
          <p:nvSpPr>
            <p:cNvPr id="8" name="等腰三角形 7"/>
            <p:cNvSpPr/>
            <p:nvPr/>
          </p:nvSpPr>
          <p:spPr>
            <a:xfrm rot="10800000">
              <a:off x="4334933" y="3826931"/>
              <a:ext cx="3522133" cy="2963333"/>
            </a:xfrm>
            <a:prstGeom prst="triangle">
              <a:avLst/>
            </a:prstGeom>
            <a:noFill/>
            <a:ln w="76200">
              <a:gradFill>
                <a:gsLst>
                  <a:gs pos="0">
                    <a:schemeClr val="bg1">
                      <a:alpha val="46000"/>
                    </a:schemeClr>
                  </a:gs>
                  <a:gs pos="50000">
                    <a:schemeClr val="bg1">
                      <a:alpha val="5000"/>
                      <a:lumMod val="66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29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alpha val="48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noFill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4334932" y="858441"/>
              <a:ext cx="3522133" cy="2963333"/>
            </a:xfrm>
            <a:prstGeom prst="triangle">
              <a:avLst/>
            </a:prstGeom>
            <a:noFill/>
            <a:ln w="76200">
              <a:gradFill>
                <a:gsLst>
                  <a:gs pos="0">
                    <a:schemeClr val="bg1">
                      <a:alpha val="41000"/>
                    </a:schemeClr>
                  </a:gs>
                  <a:gs pos="50000">
                    <a:schemeClr val="bg1">
                      <a:alpha val="5000"/>
                      <a:lumMod val="66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2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alpha val="48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noFill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 flipH="1">
            <a:off x="2136197" y="136833"/>
            <a:ext cx="2088671" cy="3517647"/>
            <a:chOff x="4334932" y="858441"/>
            <a:chExt cx="3522134" cy="5931823"/>
          </a:xfrm>
        </p:grpSpPr>
        <p:sp>
          <p:nvSpPr>
            <p:cNvPr id="11" name="等腰三角形 10"/>
            <p:cNvSpPr/>
            <p:nvPr/>
          </p:nvSpPr>
          <p:spPr>
            <a:xfrm rot="10800000">
              <a:off x="4334933" y="3826931"/>
              <a:ext cx="3522133" cy="2963333"/>
            </a:xfrm>
            <a:prstGeom prst="triangle">
              <a:avLst/>
            </a:prstGeom>
            <a:noFill/>
            <a:ln w="76200">
              <a:gradFill>
                <a:gsLst>
                  <a:gs pos="0">
                    <a:schemeClr val="bg1">
                      <a:alpha val="46000"/>
                    </a:schemeClr>
                  </a:gs>
                  <a:gs pos="50000">
                    <a:schemeClr val="bg1">
                      <a:alpha val="5000"/>
                      <a:lumMod val="66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29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alpha val="48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noFill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4334932" y="858441"/>
              <a:ext cx="3522133" cy="2963333"/>
            </a:xfrm>
            <a:prstGeom prst="triangle">
              <a:avLst/>
            </a:prstGeom>
            <a:noFill/>
            <a:ln w="76200">
              <a:gradFill>
                <a:gsLst>
                  <a:gs pos="0">
                    <a:schemeClr val="bg1">
                      <a:alpha val="41000"/>
                    </a:schemeClr>
                  </a:gs>
                  <a:gs pos="50000">
                    <a:schemeClr val="bg1">
                      <a:alpha val="5000"/>
                      <a:lumMod val="66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2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alpha val="48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noFill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flipH="1">
            <a:off x="8266064" y="209548"/>
            <a:ext cx="2088671" cy="3517647"/>
            <a:chOff x="4334932" y="858441"/>
            <a:chExt cx="3522134" cy="5931823"/>
          </a:xfrm>
        </p:grpSpPr>
        <p:sp>
          <p:nvSpPr>
            <p:cNvPr id="14" name="等腰三角形 13"/>
            <p:cNvSpPr/>
            <p:nvPr/>
          </p:nvSpPr>
          <p:spPr>
            <a:xfrm rot="10800000">
              <a:off x="4334933" y="3826931"/>
              <a:ext cx="3522133" cy="2963333"/>
            </a:xfrm>
            <a:prstGeom prst="triangle">
              <a:avLst/>
            </a:prstGeom>
            <a:noFill/>
            <a:ln w="76200">
              <a:gradFill>
                <a:gsLst>
                  <a:gs pos="0">
                    <a:schemeClr val="bg1">
                      <a:alpha val="46000"/>
                    </a:schemeClr>
                  </a:gs>
                  <a:gs pos="50000">
                    <a:schemeClr val="bg1">
                      <a:alpha val="5000"/>
                      <a:lumMod val="66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29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alpha val="48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noFill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4334932" y="858441"/>
              <a:ext cx="3522133" cy="2963333"/>
            </a:xfrm>
            <a:prstGeom prst="triangle">
              <a:avLst/>
            </a:prstGeom>
            <a:noFill/>
            <a:ln w="76200">
              <a:gradFill>
                <a:gsLst>
                  <a:gs pos="0">
                    <a:schemeClr val="bg1">
                      <a:alpha val="41000"/>
                    </a:schemeClr>
                  </a:gs>
                  <a:gs pos="50000">
                    <a:schemeClr val="bg1">
                      <a:alpha val="5000"/>
                      <a:lumMod val="66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2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alpha val="48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noFill/>
              </a:endParaRPr>
            </a:p>
          </p:txBody>
        </p:sp>
      </p:grpSp>
      <p:sp>
        <p:nvSpPr>
          <p:cNvPr id="16" name="文本框 3"/>
          <p:cNvSpPr txBox="1"/>
          <p:nvPr/>
        </p:nvSpPr>
        <p:spPr>
          <a:xfrm>
            <a:off x="2716189" y="677922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A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2446867" y="2074333"/>
            <a:ext cx="1609317" cy="4344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chemeClr val="bg1"/>
                </a:solidFill>
              </a:rPr>
              <a:t>自我介绍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文本框 3"/>
          <p:cNvSpPr txBox="1"/>
          <p:nvPr/>
        </p:nvSpPr>
        <p:spPr>
          <a:xfrm>
            <a:off x="8846056" y="677922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B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20" name="文本框 3"/>
          <p:cNvSpPr txBox="1"/>
          <p:nvPr/>
        </p:nvSpPr>
        <p:spPr>
          <a:xfrm>
            <a:off x="5716320" y="3841306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C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8505740" y="2074333"/>
            <a:ext cx="1738927" cy="4344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400" b="1" dirty="0" err="1" smtClean="0">
                <a:solidFill>
                  <a:schemeClr val="bg1"/>
                </a:solidFill>
              </a:rPr>
              <a:t>Div+css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布局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5291341" y="5164745"/>
            <a:ext cx="1609317" cy="4344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动画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效果及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JS</a:t>
            </a:r>
            <a:r>
              <a:rPr lang="zh-CN" altLang="en-US" sz="2400" b="1" dirty="0">
                <a:solidFill>
                  <a:schemeClr val="bg1"/>
                </a:solidFill>
              </a:rPr>
              <a:t>事件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3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14988" y="1828800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A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4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99300" y="605346"/>
            <a:ext cx="2306472" cy="333375"/>
          </a:xfrm>
        </p:spPr>
        <p:txBody>
          <a:bodyPr/>
          <a:lstStyle/>
          <a:p>
            <a:r>
              <a:rPr lang="en-US" altLang="zh-CN" dirty="0" smtClean="0"/>
              <a:t>    </a:t>
            </a:r>
            <a:r>
              <a:rPr lang="en-US" altLang="zh-CN" sz="2000" dirty="0" smtClean="0"/>
              <a:t>My    Skills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基本信息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431128" y="4003440"/>
            <a:ext cx="1207566" cy="821028"/>
          </a:xfrm>
          <a:prstGeom prst="lin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431128" y="2671028"/>
            <a:ext cx="316704" cy="2153441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431128" y="4824470"/>
            <a:ext cx="3034205" cy="345259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1747832" y="2671028"/>
            <a:ext cx="1589336" cy="95567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47831" y="2671028"/>
            <a:ext cx="890862" cy="1346165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2638694" y="2766595"/>
            <a:ext cx="698474" cy="1236845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638693" y="3433513"/>
            <a:ext cx="1603044" cy="569927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241737" y="3433514"/>
            <a:ext cx="246890" cy="1707658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488628" y="4764515"/>
            <a:ext cx="2046562" cy="376657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6535189" y="3136904"/>
            <a:ext cx="101357" cy="162761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5205772" y="2185745"/>
            <a:ext cx="1430774" cy="951159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337168" y="2185745"/>
            <a:ext cx="1868604" cy="58085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241737" y="2185745"/>
            <a:ext cx="964034" cy="1247769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638693" y="4003440"/>
            <a:ext cx="1840095" cy="1163589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261712" y="3136904"/>
            <a:ext cx="2374835" cy="29661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261712" y="3433513"/>
            <a:ext cx="2273478" cy="1331001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3337168" y="2766595"/>
            <a:ext cx="904570" cy="666919"/>
          </a:xfrm>
          <a:prstGeom prst="lin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194322" y="3559068"/>
            <a:ext cx="888744" cy="888744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113572" y="2542999"/>
            <a:ext cx="447192" cy="44719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945009" y="3116812"/>
            <a:ext cx="633406" cy="63340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188829" y="4841404"/>
            <a:ext cx="566156" cy="56615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19844" y="2820201"/>
            <a:ext cx="633406" cy="63340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82176" y="1962149"/>
            <a:ext cx="447192" cy="44719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214279" y="4403185"/>
            <a:ext cx="633406" cy="63340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524236" y="2447432"/>
            <a:ext cx="447192" cy="44719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114425" y="4507765"/>
            <a:ext cx="633406" cy="63340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Freeform 156"/>
          <p:cNvSpPr>
            <a:spLocks noEditPoints="1"/>
          </p:cNvSpPr>
          <p:nvPr/>
        </p:nvSpPr>
        <p:spPr bwMode="auto">
          <a:xfrm>
            <a:off x="1222992" y="4603573"/>
            <a:ext cx="418040" cy="397007"/>
          </a:xfrm>
          <a:custGeom>
            <a:avLst/>
            <a:gdLst/>
            <a:ahLst/>
            <a:cxnLst>
              <a:cxn ang="0">
                <a:pos x="30" y="302"/>
              </a:cxn>
              <a:cxn ang="0">
                <a:pos x="24" y="300"/>
              </a:cxn>
              <a:cxn ang="0">
                <a:pos x="8" y="292"/>
              </a:cxn>
              <a:cxn ang="0">
                <a:pos x="0" y="278"/>
              </a:cxn>
              <a:cxn ang="0">
                <a:pos x="0" y="238"/>
              </a:cxn>
              <a:cxn ang="0">
                <a:pos x="2" y="230"/>
              </a:cxn>
              <a:cxn ang="0">
                <a:pos x="12" y="214"/>
              </a:cxn>
              <a:cxn ang="0">
                <a:pos x="100" y="186"/>
              </a:cxn>
              <a:cxn ang="0">
                <a:pos x="90" y="166"/>
              </a:cxn>
              <a:cxn ang="0">
                <a:pos x="76" y="120"/>
              </a:cxn>
              <a:cxn ang="0">
                <a:pos x="74" y="94"/>
              </a:cxn>
              <a:cxn ang="0">
                <a:pos x="80" y="56"/>
              </a:cxn>
              <a:cxn ang="0">
                <a:pos x="98" y="26"/>
              </a:cxn>
              <a:cxn ang="0">
                <a:pos x="124" y="6"/>
              </a:cxn>
              <a:cxn ang="0">
                <a:pos x="158" y="0"/>
              </a:cxn>
              <a:cxn ang="0">
                <a:pos x="176" y="2"/>
              </a:cxn>
              <a:cxn ang="0">
                <a:pos x="208" y="16"/>
              </a:cxn>
              <a:cxn ang="0">
                <a:pos x="230" y="40"/>
              </a:cxn>
              <a:cxn ang="0">
                <a:pos x="242" y="74"/>
              </a:cxn>
              <a:cxn ang="0">
                <a:pos x="244" y="94"/>
              </a:cxn>
              <a:cxn ang="0">
                <a:pos x="236" y="144"/>
              </a:cxn>
              <a:cxn ang="0">
                <a:pos x="216" y="186"/>
              </a:cxn>
              <a:cxn ang="0">
                <a:pos x="296" y="210"/>
              </a:cxn>
              <a:cxn ang="0">
                <a:pos x="312" y="222"/>
              </a:cxn>
              <a:cxn ang="0">
                <a:pos x="318" y="238"/>
              </a:cxn>
              <a:cxn ang="0">
                <a:pos x="318" y="272"/>
              </a:cxn>
              <a:cxn ang="0">
                <a:pos x="316" y="284"/>
              </a:cxn>
              <a:cxn ang="0">
                <a:pos x="300" y="300"/>
              </a:cxn>
              <a:cxn ang="0">
                <a:pos x="288" y="302"/>
              </a:cxn>
              <a:cxn ang="0">
                <a:pos x="158" y="16"/>
              </a:cxn>
              <a:cxn ang="0">
                <a:pos x="144" y="18"/>
              </a:cxn>
              <a:cxn ang="0">
                <a:pos x="118" y="28"/>
              </a:cxn>
              <a:cxn ang="0">
                <a:pos x="102" y="48"/>
              </a:cxn>
              <a:cxn ang="0">
                <a:pos x="92" y="78"/>
              </a:cxn>
              <a:cxn ang="0">
                <a:pos x="90" y="94"/>
              </a:cxn>
              <a:cxn ang="0">
                <a:pos x="98" y="144"/>
              </a:cxn>
              <a:cxn ang="0">
                <a:pos x="120" y="184"/>
              </a:cxn>
              <a:cxn ang="0">
                <a:pos x="26" y="226"/>
              </a:cxn>
              <a:cxn ang="0">
                <a:pos x="22" y="228"/>
              </a:cxn>
              <a:cxn ang="0">
                <a:pos x="16" y="234"/>
              </a:cxn>
              <a:cxn ang="0">
                <a:pos x="16" y="272"/>
              </a:cxn>
              <a:cxn ang="0">
                <a:pos x="18" y="276"/>
              </a:cxn>
              <a:cxn ang="0">
                <a:pos x="24" y="284"/>
              </a:cxn>
              <a:cxn ang="0">
                <a:pos x="288" y="286"/>
              </a:cxn>
              <a:cxn ang="0">
                <a:pos x="292" y="284"/>
              </a:cxn>
              <a:cxn ang="0">
                <a:pos x="300" y="278"/>
              </a:cxn>
              <a:cxn ang="0">
                <a:pos x="302" y="272"/>
              </a:cxn>
              <a:cxn ang="0">
                <a:pos x="302" y="238"/>
              </a:cxn>
              <a:cxn ang="0">
                <a:pos x="298" y="230"/>
              </a:cxn>
              <a:cxn ang="0">
                <a:pos x="292" y="226"/>
              </a:cxn>
              <a:cxn ang="0">
                <a:pos x="198" y="184"/>
              </a:cxn>
              <a:cxn ang="0">
                <a:pos x="210" y="166"/>
              </a:cxn>
              <a:cxn ang="0">
                <a:pos x="224" y="120"/>
              </a:cxn>
              <a:cxn ang="0">
                <a:pos x="226" y="94"/>
              </a:cxn>
              <a:cxn ang="0">
                <a:pos x="222" y="62"/>
              </a:cxn>
              <a:cxn ang="0">
                <a:pos x="208" y="38"/>
              </a:cxn>
              <a:cxn ang="0">
                <a:pos x="188" y="22"/>
              </a:cxn>
              <a:cxn ang="0">
                <a:pos x="158" y="16"/>
              </a:cxn>
            </a:cxnLst>
            <a:rect l="0" t="0" r="r" b="b"/>
            <a:pathLst>
              <a:path w="318" h="302">
                <a:moveTo>
                  <a:pt x="288" y="302"/>
                </a:moveTo>
                <a:lnTo>
                  <a:pt x="30" y="302"/>
                </a:lnTo>
                <a:lnTo>
                  <a:pt x="30" y="302"/>
                </a:lnTo>
                <a:lnTo>
                  <a:pt x="24" y="300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8"/>
                </a:lnTo>
                <a:lnTo>
                  <a:pt x="0" y="272"/>
                </a:lnTo>
                <a:lnTo>
                  <a:pt x="0" y="238"/>
                </a:lnTo>
                <a:lnTo>
                  <a:pt x="0" y="238"/>
                </a:lnTo>
                <a:lnTo>
                  <a:pt x="2" y="230"/>
                </a:lnTo>
                <a:lnTo>
                  <a:pt x="6" y="222"/>
                </a:lnTo>
                <a:lnTo>
                  <a:pt x="12" y="214"/>
                </a:lnTo>
                <a:lnTo>
                  <a:pt x="20" y="210"/>
                </a:lnTo>
                <a:lnTo>
                  <a:pt x="100" y="186"/>
                </a:lnTo>
                <a:lnTo>
                  <a:pt x="100" y="186"/>
                </a:lnTo>
                <a:lnTo>
                  <a:pt x="90" y="166"/>
                </a:lnTo>
                <a:lnTo>
                  <a:pt x="82" y="144"/>
                </a:lnTo>
                <a:lnTo>
                  <a:pt x="76" y="120"/>
                </a:lnTo>
                <a:lnTo>
                  <a:pt x="74" y="94"/>
                </a:lnTo>
                <a:lnTo>
                  <a:pt x="74" y="94"/>
                </a:lnTo>
                <a:lnTo>
                  <a:pt x="76" y="74"/>
                </a:lnTo>
                <a:lnTo>
                  <a:pt x="80" y="56"/>
                </a:lnTo>
                <a:lnTo>
                  <a:pt x="88" y="40"/>
                </a:lnTo>
                <a:lnTo>
                  <a:pt x="98" y="26"/>
                </a:lnTo>
                <a:lnTo>
                  <a:pt x="110" y="16"/>
                </a:lnTo>
                <a:lnTo>
                  <a:pt x="124" y="6"/>
                </a:lnTo>
                <a:lnTo>
                  <a:pt x="140" y="2"/>
                </a:lnTo>
                <a:lnTo>
                  <a:pt x="158" y="0"/>
                </a:lnTo>
                <a:lnTo>
                  <a:pt x="158" y="0"/>
                </a:lnTo>
                <a:lnTo>
                  <a:pt x="176" y="2"/>
                </a:lnTo>
                <a:lnTo>
                  <a:pt x="194" y="6"/>
                </a:lnTo>
                <a:lnTo>
                  <a:pt x="208" y="16"/>
                </a:lnTo>
                <a:lnTo>
                  <a:pt x="220" y="26"/>
                </a:lnTo>
                <a:lnTo>
                  <a:pt x="230" y="40"/>
                </a:lnTo>
                <a:lnTo>
                  <a:pt x="238" y="56"/>
                </a:lnTo>
                <a:lnTo>
                  <a:pt x="242" y="74"/>
                </a:lnTo>
                <a:lnTo>
                  <a:pt x="244" y="94"/>
                </a:lnTo>
                <a:lnTo>
                  <a:pt x="244" y="94"/>
                </a:lnTo>
                <a:lnTo>
                  <a:pt x="242" y="120"/>
                </a:lnTo>
                <a:lnTo>
                  <a:pt x="236" y="144"/>
                </a:lnTo>
                <a:lnTo>
                  <a:pt x="228" y="166"/>
                </a:lnTo>
                <a:lnTo>
                  <a:pt x="216" y="186"/>
                </a:lnTo>
                <a:lnTo>
                  <a:pt x="296" y="210"/>
                </a:lnTo>
                <a:lnTo>
                  <a:pt x="296" y="210"/>
                </a:lnTo>
                <a:lnTo>
                  <a:pt x="306" y="214"/>
                </a:lnTo>
                <a:lnTo>
                  <a:pt x="312" y="222"/>
                </a:lnTo>
                <a:lnTo>
                  <a:pt x="316" y="230"/>
                </a:lnTo>
                <a:lnTo>
                  <a:pt x="318" y="238"/>
                </a:lnTo>
                <a:lnTo>
                  <a:pt x="318" y="272"/>
                </a:lnTo>
                <a:lnTo>
                  <a:pt x="318" y="272"/>
                </a:lnTo>
                <a:lnTo>
                  <a:pt x="316" y="278"/>
                </a:lnTo>
                <a:lnTo>
                  <a:pt x="316" y="284"/>
                </a:lnTo>
                <a:lnTo>
                  <a:pt x="308" y="292"/>
                </a:lnTo>
                <a:lnTo>
                  <a:pt x="300" y="300"/>
                </a:lnTo>
                <a:lnTo>
                  <a:pt x="294" y="300"/>
                </a:lnTo>
                <a:lnTo>
                  <a:pt x="288" y="302"/>
                </a:lnTo>
                <a:lnTo>
                  <a:pt x="288" y="302"/>
                </a:lnTo>
                <a:close/>
                <a:moveTo>
                  <a:pt x="158" y="16"/>
                </a:moveTo>
                <a:lnTo>
                  <a:pt x="158" y="16"/>
                </a:lnTo>
                <a:lnTo>
                  <a:pt x="144" y="18"/>
                </a:lnTo>
                <a:lnTo>
                  <a:pt x="130" y="22"/>
                </a:lnTo>
                <a:lnTo>
                  <a:pt x="118" y="28"/>
                </a:lnTo>
                <a:lnTo>
                  <a:pt x="108" y="38"/>
                </a:lnTo>
                <a:lnTo>
                  <a:pt x="102" y="48"/>
                </a:lnTo>
                <a:lnTo>
                  <a:pt x="96" y="62"/>
                </a:lnTo>
                <a:lnTo>
                  <a:pt x="92" y="78"/>
                </a:lnTo>
                <a:lnTo>
                  <a:pt x="90" y="94"/>
                </a:lnTo>
                <a:lnTo>
                  <a:pt x="90" y="94"/>
                </a:lnTo>
                <a:lnTo>
                  <a:pt x="92" y="120"/>
                </a:lnTo>
                <a:lnTo>
                  <a:pt x="98" y="144"/>
                </a:lnTo>
                <a:lnTo>
                  <a:pt x="108" y="166"/>
                </a:lnTo>
                <a:lnTo>
                  <a:pt x="120" y="184"/>
                </a:lnTo>
                <a:lnTo>
                  <a:pt x="128" y="194"/>
                </a:lnTo>
                <a:lnTo>
                  <a:pt x="26" y="226"/>
                </a:lnTo>
                <a:lnTo>
                  <a:pt x="26" y="226"/>
                </a:lnTo>
                <a:lnTo>
                  <a:pt x="22" y="228"/>
                </a:lnTo>
                <a:lnTo>
                  <a:pt x="18" y="230"/>
                </a:lnTo>
                <a:lnTo>
                  <a:pt x="16" y="234"/>
                </a:lnTo>
                <a:lnTo>
                  <a:pt x="16" y="238"/>
                </a:lnTo>
                <a:lnTo>
                  <a:pt x="16" y="272"/>
                </a:lnTo>
                <a:lnTo>
                  <a:pt x="16" y="272"/>
                </a:lnTo>
                <a:lnTo>
                  <a:pt x="18" y="276"/>
                </a:lnTo>
                <a:lnTo>
                  <a:pt x="20" y="282"/>
                </a:lnTo>
                <a:lnTo>
                  <a:pt x="24" y="284"/>
                </a:lnTo>
                <a:lnTo>
                  <a:pt x="30" y="286"/>
                </a:lnTo>
                <a:lnTo>
                  <a:pt x="288" y="286"/>
                </a:lnTo>
                <a:lnTo>
                  <a:pt x="288" y="286"/>
                </a:lnTo>
                <a:lnTo>
                  <a:pt x="292" y="284"/>
                </a:lnTo>
                <a:lnTo>
                  <a:pt x="296" y="282"/>
                </a:lnTo>
                <a:lnTo>
                  <a:pt x="300" y="278"/>
                </a:lnTo>
                <a:lnTo>
                  <a:pt x="302" y="272"/>
                </a:lnTo>
                <a:lnTo>
                  <a:pt x="302" y="272"/>
                </a:lnTo>
                <a:lnTo>
                  <a:pt x="302" y="238"/>
                </a:lnTo>
                <a:lnTo>
                  <a:pt x="302" y="238"/>
                </a:lnTo>
                <a:lnTo>
                  <a:pt x="300" y="234"/>
                </a:lnTo>
                <a:lnTo>
                  <a:pt x="298" y="230"/>
                </a:lnTo>
                <a:lnTo>
                  <a:pt x="296" y="228"/>
                </a:lnTo>
                <a:lnTo>
                  <a:pt x="292" y="226"/>
                </a:lnTo>
                <a:lnTo>
                  <a:pt x="190" y="194"/>
                </a:lnTo>
                <a:lnTo>
                  <a:pt x="198" y="184"/>
                </a:lnTo>
                <a:lnTo>
                  <a:pt x="198" y="184"/>
                </a:lnTo>
                <a:lnTo>
                  <a:pt x="210" y="166"/>
                </a:lnTo>
                <a:lnTo>
                  <a:pt x="218" y="144"/>
                </a:lnTo>
                <a:lnTo>
                  <a:pt x="224" y="120"/>
                </a:lnTo>
                <a:lnTo>
                  <a:pt x="226" y="94"/>
                </a:lnTo>
                <a:lnTo>
                  <a:pt x="226" y="94"/>
                </a:lnTo>
                <a:lnTo>
                  <a:pt x="226" y="78"/>
                </a:lnTo>
                <a:lnTo>
                  <a:pt x="222" y="62"/>
                </a:lnTo>
                <a:lnTo>
                  <a:pt x="216" y="48"/>
                </a:lnTo>
                <a:lnTo>
                  <a:pt x="208" y="38"/>
                </a:lnTo>
                <a:lnTo>
                  <a:pt x="198" y="28"/>
                </a:lnTo>
                <a:lnTo>
                  <a:pt x="188" y="22"/>
                </a:lnTo>
                <a:lnTo>
                  <a:pt x="174" y="18"/>
                </a:lnTo>
                <a:lnTo>
                  <a:pt x="158" y="16"/>
                </a:lnTo>
                <a:lnTo>
                  <a:pt x="158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483600" y="2476170"/>
            <a:ext cx="2927126" cy="278999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Name:    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赵志林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Sex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Date:        1996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From:     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河南信阳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Major:    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移动互联网设计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1760000925</a:t>
            </a:r>
          </a:p>
          <a:p>
            <a:pPr defTabSz="457200">
              <a:lnSpc>
                <a:spcPct val="130000"/>
              </a:lnSpc>
            </a:pP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Wechat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 1763000925</a:t>
            </a:r>
          </a:p>
          <a:p>
            <a:pPr defTabSz="457200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Phone:      15657929530</a:t>
            </a:r>
          </a:p>
          <a:p>
            <a:pPr defTabSz="457200">
              <a:lnSpc>
                <a:spcPct val="130000"/>
              </a:lnSpc>
            </a:pP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339257" y="5863414"/>
            <a:ext cx="5742675" cy="7894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人生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座右铭：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没有什么能够使你倒下，除了你自己。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39258" y="2771403"/>
            <a:ext cx="1016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AI</a:t>
            </a:r>
            <a:endParaRPr lang="zh-CN" altLang="en-US" sz="3600" dirty="0"/>
          </a:p>
        </p:txBody>
      </p:sp>
      <p:sp>
        <p:nvSpPr>
          <p:cNvPr id="55" name="TextBox 54"/>
          <p:cNvSpPr txBox="1"/>
          <p:nvPr/>
        </p:nvSpPr>
        <p:spPr>
          <a:xfrm>
            <a:off x="6180411" y="4405320"/>
            <a:ext cx="1016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Dw</a:t>
            </a:r>
            <a:endParaRPr lang="zh-CN" altLang="en-US" sz="3200" dirty="0"/>
          </a:p>
        </p:txBody>
      </p:sp>
      <p:sp>
        <p:nvSpPr>
          <p:cNvPr id="59" name="TextBox 58"/>
          <p:cNvSpPr txBox="1"/>
          <p:nvPr/>
        </p:nvSpPr>
        <p:spPr>
          <a:xfrm>
            <a:off x="4868590" y="1820496"/>
            <a:ext cx="1016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AI</a:t>
            </a:r>
            <a:endParaRPr lang="zh-CN" altLang="en-US" sz="3600" dirty="0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805" y="2820200"/>
            <a:ext cx="754629" cy="738867"/>
          </a:xfrm>
          <a:prstGeom prst="ellipse">
            <a:avLst/>
          </a:prstGeom>
          <a:ln w="63500" cap="rnd">
            <a:solidFill>
              <a:schemeClr val="bg1">
                <a:alpha val="90000"/>
              </a:schemeClr>
            </a:solidFill>
          </a:ln>
          <a:effectLst>
            <a:glow rad="241300">
              <a:srgbClr val="FFC000">
                <a:alpha val="33000"/>
              </a:srgb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softEdge rad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880" y="3141935"/>
            <a:ext cx="615664" cy="605813"/>
          </a:xfrm>
          <a:prstGeom prst="ellipse">
            <a:avLst/>
          </a:prstGeom>
          <a:ln w="63500" cap="rnd">
            <a:solidFill>
              <a:schemeClr val="bg1">
                <a:alpha val="90000"/>
              </a:schemeClr>
            </a:solidFill>
          </a:ln>
          <a:effectLst>
            <a:glow rad="546100">
              <a:schemeClr val="accent1">
                <a:satMod val="175000"/>
                <a:alpha val="34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softEdge rad="15240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262" y="3494833"/>
            <a:ext cx="1012932" cy="1012932"/>
          </a:xfrm>
          <a:prstGeom prst="ellipse">
            <a:avLst/>
          </a:prstGeom>
          <a:ln w="63500" cap="rnd">
            <a:solidFill>
              <a:schemeClr val="bg1">
                <a:alpha val="90000"/>
              </a:schemeClr>
            </a:solidFill>
          </a:ln>
          <a:effectLst>
            <a:glow rad="139700">
              <a:schemeClr val="bg1"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82" y="4405540"/>
            <a:ext cx="611355" cy="611355"/>
          </a:xfrm>
          <a:prstGeom prst="ellipse">
            <a:avLst/>
          </a:prstGeom>
          <a:ln w="63500" cap="rnd">
            <a:solidFill>
              <a:schemeClr val="bg1">
                <a:alpha val="90000"/>
              </a:schemeClr>
            </a:solidFill>
          </a:ln>
          <a:effectLst>
            <a:glow rad="241300">
              <a:srgbClr val="92D050">
                <a:alpha val="40000"/>
              </a:srgb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4" name="图片 10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030" y="4852179"/>
            <a:ext cx="578474" cy="578474"/>
          </a:xfrm>
          <a:prstGeom prst="ellipse">
            <a:avLst/>
          </a:prstGeom>
          <a:ln w="63500" cap="rnd">
            <a:solidFill>
              <a:schemeClr val="bg1">
                <a:alpha val="90000"/>
              </a:schemeClr>
            </a:solidFill>
          </a:ln>
          <a:effectLst>
            <a:glow rad="419100">
              <a:srgbClr val="7030A0">
                <a:alpha val="40000"/>
              </a:srgb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5" name="图片 10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68" y="2392192"/>
            <a:ext cx="636143" cy="636143"/>
          </a:xfrm>
          <a:prstGeom prst="ellipse">
            <a:avLst/>
          </a:prstGeom>
          <a:ln w="63500" cap="rnd">
            <a:solidFill>
              <a:schemeClr val="bg1">
                <a:alpha val="88000"/>
              </a:schemeClr>
            </a:solidFill>
          </a:ln>
          <a:effectLst>
            <a:glow rad="317500">
              <a:srgbClr val="7030A0">
                <a:alpha val="40000"/>
              </a:srgb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7" name="图片 10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85451" y="1835528"/>
            <a:ext cx="640642" cy="640642"/>
          </a:xfrm>
          <a:prstGeom prst="ellipse">
            <a:avLst/>
          </a:prstGeom>
          <a:ln w="63500" cap="rnd">
            <a:solidFill>
              <a:schemeClr val="bg1">
                <a:alpha val="90000"/>
              </a:schemeClr>
            </a:solidFill>
          </a:ln>
          <a:effectLst>
            <a:glow rad="139700">
              <a:schemeClr val="accent4">
                <a:lumMod val="60000"/>
                <a:lumOff val="40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8" name="图片 10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629" y="2542999"/>
            <a:ext cx="433135" cy="433135"/>
          </a:xfrm>
          <a:prstGeom prst="ellipse">
            <a:avLst/>
          </a:prstGeom>
          <a:ln w="63500" cap="rnd">
            <a:solidFill>
              <a:schemeClr val="bg1">
                <a:alpha val="90000"/>
              </a:schemeClr>
            </a:solidFill>
          </a:ln>
          <a:effectLst>
            <a:glow rad="330200">
              <a:srgbClr val="002060">
                <a:alpha val="40000"/>
              </a:srgb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755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199" y="538932"/>
            <a:ext cx="1746913" cy="333375"/>
          </a:xfrm>
        </p:spPr>
        <p:txBody>
          <a:bodyPr/>
          <a:lstStyle/>
          <a:p>
            <a:r>
              <a:rPr lang="zh-CN" altLang="en-US" dirty="0"/>
              <a:t>个人兴趣爱好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195286" y="5347870"/>
            <a:ext cx="54886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37C7C4"/>
                </a:solidFill>
              </a:rPr>
              <a:t>阅读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65667" y="2611857"/>
            <a:ext cx="1995609" cy="17497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特别喜欢阅读，类型不限，心理，科技，经济，名人传记，外国名著，国学经典都有读过。我最喜欢的有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平凡的世界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蛙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钢铁是怎样炼成的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93791" y="2594016"/>
            <a:ext cx="1546298" cy="150964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我也特别热爱爬山，有个梦想就是征服“五岳”，目前已经爬过了华山、嵩山。路漫漫其修远兮，我还会接着走下去。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60024" y="5344257"/>
            <a:ext cx="54886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rgbClr val="37C7C4"/>
                </a:solidFill>
              </a:rPr>
              <a:t>健身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75475" y="2594016"/>
            <a:ext cx="1546298" cy="12695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读书和健身，身体和灵魂，总有一个要在路上，恰巧我两个都喜欢，都在路上走着了。。。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71421" y="2594016"/>
            <a:ext cx="1546298" cy="150964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可以这样说，每个男孩都一个篮球梦，梦想着自己有一天能够像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NBA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球星那样随意的灌篮，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翻全场，发自灵魂的热爱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26469" y="5344256"/>
            <a:ext cx="54886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</a:rPr>
              <a:t>爬山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045566" y="5305966"/>
            <a:ext cx="54886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篮球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153551" y="5058551"/>
            <a:ext cx="9939292" cy="823457"/>
            <a:chOff x="2775184" y="4710586"/>
            <a:chExt cx="6000750" cy="879890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5" t="13217" r="9825"/>
            <a:stretch/>
          </p:blipFill>
          <p:spPr>
            <a:xfrm>
              <a:off x="2775184" y="4710586"/>
              <a:ext cx="6000750" cy="248959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5" t="13217" r="9825"/>
            <a:stretch/>
          </p:blipFill>
          <p:spPr>
            <a:xfrm flipV="1">
              <a:off x="2775184" y="5341517"/>
              <a:ext cx="6000750" cy="248959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2435852" y="2382115"/>
            <a:ext cx="1078234" cy="1819519"/>
            <a:chOff x="2469720" y="2382115"/>
            <a:chExt cx="1078234" cy="1819519"/>
          </a:xfrm>
        </p:grpSpPr>
        <p:sp>
          <p:nvSpPr>
            <p:cNvPr id="4" name="燕尾形 3"/>
            <p:cNvSpPr/>
            <p:nvPr/>
          </p:nvSpPr>
          <p:spPr>
            <a:xfrm>
              <a:off x="2469720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643364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Freeform 66"/>
            <p:cNvSpPr>
              <a:spLocks noEditPoints="1"/>
            </p:cNvSpPr>
            <p:nvPr/>
          </p:nvSpPr>
          <p:spPr bwMode="auto">
            <a:xfrm>
              <a:off x="2800672" y="3068842"/>
              <a:ext cx="355245" cy="438832"/>
            </a:xfrm>
            <a:custGeom>
              <a:avLst/>
              <a:gdLst>
                <a:gd name="T0" fmla="*/ 196 w 208"/>
                <a:gd name="T1" fmla="*/ 256 h 256"/>
                <a:gd name="T2" fmla="*/ 12 w 208"/>
                <a:gd name="T3" fmla="*/ 256 h 256"/>
                <a:gd name="T4" fmla="*/ 0 w 208"/>
                <a:gd name="T5" fmla="*/ 244 h 256"/>
                <a:gd name="T6" fmla="*/ 0 w 208"/>
                <a:gd name="T7" fmla="*/ 140 h 256"/>
                <a:gd name="T8" fmla="*/ 12 w 208"/>
                <a:gd name="T9" fmla="*/ 128 h 256"/>
                <a:gd name="T10" fmla="*/ 32 w 208"/>
                <a:gd name="T11" fmla="*/ 128 h 256"/>
                <a:gd name="T12" fmla="*/ 32 w 208"/>
                <a:gd name="T13" fmla="*/ 72 h 256"/>
                <a:gd name="T14" fmla="*/ 104 w 208"/>
                <a:gd name="T15" fmla="*/ 0 h 256"/>
                <a:gd name="T16" fmla="*/ 176 w 208"/>
                <a:gd name="T17" fmla="*/ 72 h 256"/>
                <a:gd name="T18" fmla="*/ 176 w 208"/>
                <a:gd name="T19" fmla="*/ 128 h 256"/>
                <a:gd name="T20" fmla="*/ 196 w 208"/>
                <a:gd name="T21" fmla="*/ 128 h 256"/>
                <a:gd name="T22" fmla="*/ 208 w 208"/>
                <a:gd name="T23" fmla="*/ 140 h 256"/>
                <a:gd name="T24" fmla="*/ 208 w 208"/>
                <a:gd name="T25" fmla="*/ 244 h 256"/>
                <a:gd name="T26" fmla="*/ 196 w 208"/>
                <a:gd name="T27" fmla="*/ 256 h 256"/>
                <a:gd name="T28" fmla="*/ 92 w 208"/>
                <a:gd name="T29" fmla="*/ 197 h 256"/>
                <a:gd name="T30" fmla="*/ 92 w 208"/>
                <a:gd name="T31" fmla="*/ 220 h 256"/>
                <a:gd name="T32" fmla="*/ 104 w 208"/>
                <a:gd name="T33" fmla="*/ 232 h 256"/>
                <a:gd name="T34" fmla="*/ 116 w 208"/>
                <a:gd name="T35" fmla="*/ 220 h 256"/>
                <a:gd name="T36" fmla="*/ 116 w 208"/>
                <a:gd name="T37" fmla="*/ 197 h 256"/>
                <a:gd name="T38" fmla="*/ 128 w 208"/>
                <a:gd name="T39" fmla="*/ 176 h 256"/>
                <a:gd name="T40" fmla="*/ 104 w 208"/>
                <a:gd name="T41" fmla="*/ 152 h 256"/>
                <a:gd name="T42" fmla="*/ 80 w 208"/>
                <a:gd name="T43" fmla="*/ 176 h 256"/>
                <a:gd name="T44" fmla="*/ 92 w 208"/>
                <a:gd name="T45" fmla="*/ 197 h 256"/>
                <a:gd name="T46" fmla="*/ 152 w 208"/>
                <a:gd name="T47" fmla="*/ 72 h 256"/>
                <a:gd name="T48" fmla="*/ 104 w 208"/>
                <a:gd name="T49" fmla="*/ 24 h 256"/>
                <a:gd name="T50" fmla="*/ 56 w 208"/>
                <a:gd name="T51" fmla="*/ 72 h 256"/>
                <a:gd name="T52" fmla="*/ 56 w 208"/>
                <a:gd name="T53" fmla="*/ 128 h 256"/>
                <a:gd name="T54" fmla="*/ 152 w 208"/>
                <a:gd name="T55" fmla="*/ 128 h 256"/>
                <a:gd name="T56" fmla="*/ 152 w 208"/>
                <a:gd name="T57" fmla="*/ 7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8" h="256">
                  <a:moveTo>
                    <a:pt x="196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33"/>
                    <a:pt x="5" y="128"/>
                    <a:pt x="12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32"/>
                    <a:pt x="64" y="0"/>
                    <a:pt x="104" y="0"/>
                  </a:cubicBezTo>
                  <a:cubicBezTo>
                    <a:pt x="144" y="0"/>
                    <a:pt x="176" y="32"/>
                    <a:pt x="176" y="72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96" y="128"/>
                    <a:pt x="196" y="128"/>
                    <a:pt x="196" y="128"/>
                  </a:cubicBezTo>
                  <a:cubicBezTo>
                    <a:pt x="203" y="128"/>
                    <a:pt x="208" y="133"/>
                    <a:pt x="208" y="140"/>
                  </a:cubicBezTo>
                  <a:cubicBezTo>
                    <a:pt x="208" y="244"/>
                    <a:pt x="208" y="244"/>
                    <a:pt x="208" y="244"/>
                  </a:cubicBezTo>
                  <a:cubicBezTo>
                    <a:pt x="208" y="251"/>
                    <a:pt x="203" y="256"/>
                    <a:pt x="196" y="256"/>
                  </a:cubicBezTo>
                  <a:moveTo>
                    <a:pt x="92" y="197"/>
                  </a:moveTo>
                  <a:cubicBezTo>
                    <a:pt x="92" y="220"/>
                    <a:pt x="92" y="220"/>
                    <a:pt x="92" y="220"/>
                  </a:cubicBezTo>
                  <a:cubicBezTo>
                    <a:pt x="92" y="227"/>
                    <a:pt x="97" y="232"/>
                    <a:pt x="104" y="232"/>
                  </a:cubicBezTo>
                  <a:cubicBezTo>
                    <a:pt x="111" y="232"/>
                    <a:pt x="116" y="227"/>
                    <a:pt x="116" y="220"/>
                  </a:cubicBezTo>
                  <a:cubicBezTo>
                    <a:pt x="116" y="197"/>
                    <a:pt x="116" y="197"/>
                    <a:pt x="116" y="197"/>
                  </a:cubicBezTo>
                  <a:cubicBezTo>
                    <a:pt x="123" y="193"/>
                    <a:pt x="128" y="185"/>
                    <a:pt x="128" y="176"/>
                  </a:cubicBezTo>
                  <a:cubicBezTo>
                    <a:pt x="128" y="163"/>
                    <a:pt x="117" y="152"/>
                    <a:pt x="104" y="152"/>
                  </a:cubicBezTo>
                  <a:cubicBezTo>
                    <a:pt x="91" y="152"/>
                    <a:pt x="80" y="163"/>
                    <a:pt x="80" y="176"/>
                  </a:cubicBezTo>
                  <a:cubicBezTo>
                    <a:pt x="80" y="185"/>
                    <a:pt x="85" y="193"/>
                    <a:pt x="92" y="197"/>
                  </a:cubicBezTo>
                  <a:moveTo>
                    <a:pt x="152" y="72"/>
                  </a:moveTo>
                  <a:cubicBezTo>
                    <a:pt x="152" y="45"/>
                    <a:pt x="131" y="24"/>
                    <a:pt x="104" y="24"/>
                  </a:cubicBezTo>
                  <a:cubicBezTo>
                    <a:pt x="77" y="24"/>
                    <a:pt x="56" y="45"/>
                    <a:pt x="56" y="72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152" y="128"/>
                    <a:pt x="152" y="128"/>
                    <a:pt x="152" y="128"/>
                  </a:cubicBezTo>
                  <a:lnTo>
                    <a:pt x="152" y="72"/>
                  </a:lnTo>
                  <a:close/>
                </a:path>
              </a:pathLst>
            </a:custGeom>
            <a:solidFill>
              <a:srgbClr val="37C7C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008454" y="2382115"/>
            <a:ext cx="1078234" cy="1819519"/>
            <a:chOff x="5008454" y="2382115"/>
            <a:chExt cx="1078234" cy="1819519"/>
          </a:xfrm>
        </p:grpSpPr>
        <p:sp>
          <p:nvSpPr>
            <p:cNvPr id="6" name="燕尾形 5"/>
            <p:cNvSpPr/>
            <p:nvPr/>
          </p:nvSpPr>
          <p:spPr>
            <a:xfrm>
              <a:off x="5008454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182098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Freeform 107"/>
            <p:cNvSpPr>
              <a:spLocks noEditPoints="1"/>
            </p:cNvSpPr>
            <p:nvPr/>
          </p:nvSpPr>
          <p:spPr bwMode="auto">
            <a:xfrm>
              <a:off x="5348640" y="3146115"/>
              <a:ext cx="340811" cy="310819"/>
            </a:xfrm>
            <a:custGeom>
              <a:avLst/>
              <a:gdLst>
                <a:gd name="T0" fmla="*/ 244 w 256"/>
                <a:gd name="T1" fmla="*/ 196 h 232"/>
                <a:gd name="T2" fmla="*/ 188 w 256"/>
                <a:gd name="T3" fmla="*/ 196 h 232"/>
                <a:gd name="T4" fmla="*/ 96 w 256"/>
                <a:gd name="T5" fmla="*/ 196 h 232"/>
                <a:gd name="T6" fmla="*/ 84 w 256"/>
                <a:gd name="T7" fmla="*/ 196 h 232"/>
                <a:gd name="T8" fmla="*/ 81 w 256"/>
                <a:gd name="T9" fmla="*/ 196 h 232"/>
                <a:gd name="T10" fmla="*/ 48 w 256"/>
                <a:gd name="T11" fmla="*/ 228 h 232"/>
                <a:gd name="T12" fmla="*/ 40 w 256"/>
                <a:gd name="T13" fmla="*/ 232 h 232"/>
                <a:gd name="T14" fmla="*/ 40 w 256"/>
                <a:gd name="T15" fmla="*/ 232 h 232"/>
                <a:gd name="T16" fmla="*/ 32 w 256"/>
                <a:gd name="T17" fmla="*/ 228 h 232"/>
                <a:gd name="T18" fmla="*/ 31 w 256"/>
                <a:gd name="T19" fmla="*/ 228 h 232"/>
                <a:gd name="T20" fmla="*/ 30 w 256"/>
                <a:gd name="T21" fmla="*/ 227 h 232"/>
                <a:gd name="T22" fmla="*/ 30 w 256"/>
                <a:gd name="T23" fmla="*/ 226 h 232"/>
                <a:gd name="T24" fmla="*/ 29 w 256"/>
                <a:gd name="T25" fmla="*/ 225 h 232"/>
                <a:gd name="T26" fmla="*/ 29 w 256"/>
                <a:gd name="T27" fmla="*/ 224 h 232"/>
                <a:gd name="T28" fmla="*/ 28 w 256"/>
                <a:gd name="T29" fmla="*/ 222 h 232"/>
                <a:gd name="T30" fmla="*/ 28 w 256"/>
                <a:gd name="T31" fmla="*/ 220 h 232"/>
                <a:gd name="T32" fmla="*/ 28 w 256"/>
                <a:gd name="T33" fmla="*/ 196 h 232"/>
                <a:gd name="T34" fmla="*/ 26 w 256"/>
                <a:gd name="T35" fmla="*/ 196 h 232"/>
                <a:gd name="T36" fmla="*/ 12 w 256"/>
                <a:gd name="T37" fmla="*/ 196 h 232"/>
                <a:gd name="T38" fmla="*/ 0 w 256"/>
                <a:gd name="T39" fmla="*/ 184 h 232"/>
                <a:gd name="T40" fmla="*/ 0 w 256"/>
                <a:gd name="T41" fmla="*/ 12 h 232"/>
                <a:gd name="T42" fmla="*/ 12 w 256"/>
                <a:gd name="T43" fmla="*/ 0 h 232"/>
                <a:gd name="T44" fmla="*/ 244 w 256"/>
                <a:gd name="T45" fmla="*/ 0 h 232"/>
                <a:gd name="T46" fmla="*/ 256 w 256"/>
                <a:gd name="T47" fmla="*/ 12 h 232"/>
                <a:gd name="T48" fmla="*/ 256 w 256"/>
                <a:gd name="T49" fmla="*/ 184 h 232"/>
                <a:gd name="T50" fmla="*/ 244 w 256"/>
                <a:gd name="T51" fmla="*/ 196 h 232"/>
                <a:gd name="T52" fmla="*/ 68 w 256"/>
                <a:gd name="T53" fmla="*/ 76 h 232"/>
                <a:gd name="T54" fmla="*/ 44 w 256"/>
                <a:gd name="T55" fmla="*/ 100 h 232"/>
                <a:gd name="T56" fmla="*/ 68 w 256"/>
                <a:gd name="T57" fmla="*/ 124 h 232"/>
                <a:gd name="T58" fmla="*/ 92 w 256"/>
                <a:gd name="T59" fmla="*/ 100 h 232"/>
                <a:gd name="T60" fmla="*/ 68 w 256"/>
                <a:gd name="T61" fmla="*/ 76 h 232"/>
                <a:gd name="T62" fmla="*/ 128 w 256"/>
                <a:gd name="T63" fmla="*/ 76 h 232"/>
                <a:gd name="T64" fmla="*/ 104 w 256"/>
                <a:gd name="T65" fmla="*/ 100 h 232"/>
                <a:gd name="T66" fmla="*/ 128 w 256"/>
                <a:gd name="T67" fmla="*/ 124 h 232"/>
                <a:gd name="T68" fmla="*/ 152 w 256"/>
                <a:gd name="T69" fmla="*/ 100 h 232"/>
                <a:gd name="T70" fmla="*/ 128 w 256"/>
                <a:gd name="T71" fmla="*/ 76 h 232"/>
                <a:gd name="T72" fmla="*/ 188 w 256"/>
                <a:gd name="T73" fmla="*/ 76 h 232"/>
                <a:gd name="T74" fmla="*/ 164 w 256"/>
                <a:gd name="T75" fmla="*/ 100 h 232"/>
                <a:gd name="T76" fmla="*/ 188 w 256"/>
                <a:gd name="T77" fmla="*/ 124 h 232"/>
                <a:gd name="T78" fmla="*/ 212 w 256"/>
                <a:gd name="T79" fmla="*/ 100 h 232"/>
                <a:gd name="T80" fmla="*/ 188 w 256"/>
                <a:gd name="T81" fmla="*/ 7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6" h="232">
                  <a:moveTo>
                    <a:pt x="244" y="196"/>
                  </a:moveTo>
                  <a:cubicBezTo>
                    <a:pt x="188" y="196"/>
                    <a:pt x="188" y="196"/>
                    <a:pt x="188" y="196"/>
                  </a:cubicBezTo>
                  <a:cubicBezTo>
                    <a:pt x="96" y="196"/>
                    <a:pt x="96" y="196"/>
                    <a:pt x="96" y="196"/>
                  </a:cubicBezTo>
                  <a:cubicBezTo>
                    <a:pt x="84" y="196"/>
                    <a:pt x="84" y="196"/>
                    <a:pt x="84" y="196"/>
                  </a:cubicBezTo>
                  <a:cubicBezTo>
                    <a:pt x="81" y="196"/>
                    <a:pt x="81" y="196"/>
                    <a:pt x="81" y="196"/>
                  </a:cubicBezTo>
                  <a:cubicBezTo>
                    <a:pt x="48" y="228"/>
                    <a:pt x="48" y="228"/>
                    <a:pt x="48" y="228"/>
                  </a:cubicBezTo>
                  <a:cubicBezTo>
                    <a:pt x="46" y="231"/>
                    <a:pt x="43" y="232"/>
                    <a:pt x="40" y="232"/>
                  </a:cubicBezTo>
                  <a:cubicBezTo>
                    <a:pt x="40" y="232"/>
                    <a:pt x="40" y="232"/>
                    <a:pt x="40" y="232"/>
                  </a:cubicBezTo>
                  <a:cubicBezTo>
                    <a:pt x="37" y="232"/>
                    <a:pt x="34" y="231"/>
                    <a:pt x="32" y="228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1" y="228"/>
                    <a:pt x="30" y="227"/>
                    <a:pt x="30" y="227"/>
                  </a:cubicBezTo>
                  <a:cubicBezTo>
                    <a:pt x="30" y="226"/>
                    <a:pt x="30" y="226"/>
                    <a:pt x="30" y="226"/>
                  </a:cubicBezTo>
                  <a:cubicBezTo>
                    <a:pt x="29" y="226"/>
                    <a:pt x="29" y="225"/>
                    <a:pt x="29" y="225"/>
                  </a:cubicBezTo>
                  <a:cubicBezTo>
                    <a:pt x="29" y="224"/>
                    <a:pt x="29" y="224"/>
                    <a:pt x="29" y="224"/>
                  </a:cubicBezTo>
                  <a:cubicBezTo>
                    <a:pt x="29" y="223"/>
                    <a:pt x="28" y="223"/>
                    <a:pt x="28" y="222"/>
                  </a:cubicBezTo>
                  <a:cubicBezTo>
                    <a:pt x="28" y="222"/>
                    <a:pt x="28" y="221"/>
                    <a:pt x="28" y="220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26" y="196"/>
                    <a:pt x="26" y="196"/>
                    <a:pt x="26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5" y="196"/>
                    <a:pt x="0" y="191"/>
                    <a:pt x="0" y="1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84"/>
                    <a:pt x="256" y="184"/>
                    <a:pt x="256" y="184"/>
                  </a:cubicBezTo>
                  <a:cubicBezTo>
                    <a:pt x="256" y="191"/>
                    <a:pt x="251" y="196"/>
                    <a:pt x="244" y="196"/>
                  </a:cubicBezTo>
                  <a:moveTo>
                    <a:pt x="68" y="76"/>
                  </a:moveTo>
                  <a:cubicBezTo>
                    <a:pt x="55" y="76"/>
                    <a:pt x="44" y="87"/>
                    <a:pt x="44" y="100"/>
                  </a:cubicBezTo>
                  <a:cubicBezTo>
                    <a:pt x="44" y="113"/>
                    <a:pt x="55" y="124"/>
                    <a:pt x="68" y="124"/>
                  </a:cubicBezTo>
                  <a:cubicBezTo>
                    <a:pt x="81" y="124"/>
                    <a:pt x="92" y="113"/>
                    <a:pt x="92" y="100"/>
                  </a:cubicBezTo>
                  <a:cubicBezTo>
                    <a:pt x="92" y="87"/>
                    <a:pt x="81" y="76"/>
                    <a:pt x="68" y="76"/>
                  </a:cubicBezTo>
                  <a:moveTo>
                    <a:pt x="128" y="76"/>
                  </a:moveTo>
                  <a:cubicBezTo>
                    <a:pt x="115" y="76"/>
                    <a:pt x="104" y="87"/>
                    <a:pt x="104" y="100"/>
                  </a:cubicBezTo>
                  <a:cubicBezTo>
                    <a:pt x="104" y="113"/>
                    <a:pt x="115" y="124"/>
                    <a:pt x="128" y="124"/>
                  </a:cubicBezTo>
                  <a:cubicBezTo>
                    <a:pt x="141" y="124"/>
                    <a:pt x="152" y="113"/>
                    <a:pt x="152" y="100"/>
                  </a:cubicBezTo>
                  <a:cubicBezTo>
                    <a:pt x="152" y="87"/>
                    <a:pt x="141" y="76"/>
                    <a:pt x="128" y="76"/>
                  </a:cubicBezTo>
                  <a:moveTo>
                    <a:pt x="188" y="76"/>
                  </a:moveTo>
                  <a:cubicBezTo>
                    <a:pt x="175" y="76"/>
                    <a:pt x="164" y="87"/>
                    <a:pt x="164" y="100"/>
                  </a:cubicBezTo>
                  <a:cubicBezTo>
                    <a:pt x="164" y="113"/>
                    <a:pt x="175" y="124"/>
                    <a:pt x="188" y="124"/>
                  </a:cubicBezTo>
                  <a:cubicBezTo>
                    <a:pt x="201" y="124"/>
                    <a:pt x="212" y="113"/>
                    <a:pt x="212" y="100"/>
                  </a:cubicBezTo>
                  <a:cubicBezTo>
                    <a:pt x="212" y="87"/>
                    <a:pt x="201" y="76"/>
                    <a:pt x="188" y="76"/>
                  </a:cubicBezTo>
                </a:path>
              </a:pathLst>
            </a:custGeom>
            <a:solidFill>
              <a:srgbClr val="37C7C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504400" y="2382115"/>
            <a:ext cx="1078234" cy="1819519"/>
            <a:chOff x="7504400" y="2382115"/>
            <a:chExt cx="1078234" cy="1819519"/>
          </a:xfrm>
        </p:grpSpPr>
        <p:sp>
          <p:nvSpPr>
            <p:cNvPr id="8" name="燕尾形 7"/>
            <p:cNvSpPr/>
            <p:nvPr/>
          </p:nvSpPr>
          <p:spPr>
            <a:xfrm>
              <a:off x="7504400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678044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Freeform 105"/>
            <p:cNvSpPr>
              <a:spLocks/>
            </p:cNvSpPr>
            <p:nvPr/>
          </p:nvSpPr>
          <p:spPr bwMode="auto">
            <a:xfrm>
              <a:off x="7847179" y="3124669"/>
              <a:ext cx="343537" cy="327178"/>
            </a:xfrm>
            <a:custGeom>
              <a:avLst/>
              <a:gdLst>
                <a:gd name="T0" fmla="*/ 251 w 256"/>
                <a:gd name="T1" fmla="*/ 106 h 244"/>
                <a:gd name="T2" fmla="*/ 251 w 256"/>
                <a:gd name="T3" fmla="*/ 106 h 244"/>
                <a:gd name="T4" fmla="*/ 187 w 256"/>
                <a:gd name="T5" fmla="*/ 152 h 244"/>
                <a:gd name="T6" fmla="*/ 211 w 256"/>
                <a:gd name="T7" fmla="*/ 228 h 244"/>
                <a:gd name="T8" fmla="*/ 212 w 256"/>
                <a:gd name="T9" fmla="*/ 232 h 244"/>
                <a:gd name="T10" fmla="*/ 200 w 256"/>
                <a:gd name="T11" fmla="*/ 244 h 244"/>
                <a:gd name="T12" fmla="*/ 193 w 256"/>
                <a:gd name="T13" fmla="*/ 242 h 244"/>
                <a:gd name="T14" fmla="*/ 193 w 256"/>
                <a:gd name="T15" fmla="*/ 242 h 244"/>
                <a:gd name="T16" fmla="*/ 128 w 256"/>
                <a:gd name="T17" fmla="*/ 195 h 244"/>
                <a:gd name="T18" fmla="*/ 63 w 256"/>
                <a:gd name="T19" fmla="*/ 242 h 244"/>
                <a:gd name="T20" fmla="*/ 63 w 256"/>
                <a:gd name="T21" fmla="*/ 242 h 244"/>
                <a:gd name="T22" fmla="*/ 56 w 256"/>
                <a:gd name="T23" fmla="*/ 244 h 244"/>
                <a:gd name="T24" fmla="*/ 44 w 256"/>
                <a:gd name="T25" fmla="*/ 232 h 244"/>
                <a:gd name="T26" fmla="*/ 45 w 256"/>
                <a:gd name="T27" fmla="*/ 228 h 244"/>
                <a:gd name="T28" fmla="*/ 69 w 256"/>
                <a:gd name="T29" fmla="*/ 152 h 244"/>
                <a:gd name="T30" fmla="*/ 5 w 256"/>
                <a:gd name="T31" fmla="*/ 106 h 244"/>
                <a:gd name="T32" fmla="*/ 0 w 256"/>
                <a:gd name="T33" fmla="*/ 96 h 244"/>
                <a:gd name="T34" fmla="*/ 12 w 256"/>
                <a:gd name="T35" fmla="*/ 84 h 244"/>
                <a:gd name="T36" fmla="*/ 92 w 256"/>
                <a:gd name="T37" fmla="*/ 84 h 244"/>
                <a:gd name="T38" fmla="*/ 117 w 256"/>
                <a:gd name="T39" fmla="*/ 8 h 244"/>
                <a:gd name="T40" fmla="*/ 128 w 256"/>
                <a:gd name="T41" fmla="*/ 0 h 244"/>
                <a:gd name="T42" fmla="*/ 139 w 256"/>
                <a:gd name="T43" fmla="*/ 8 h 244"/>
                <a:gd name="T44" fmla="*/ 164 w 256"/>
                <a:gd name="T45" fmla="*/ 84 h 244"/>
                <a:gd name="T46" fmla="*/ 244 w 256"/>
                <a:gd name="T47" fmla="*/ 84 h 244"/>
                <a:gd name="T48" fmla="*/ 256 w 256"/>
                <a:gd name="T49" fmla="*/ 96 h 244"/>
                <a:gd name="T50" fmla="*/ 251 w 256"/>
                <a:gd name="T51" fmla="*/ 10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6" h="244">
                  <a:moveTo>
                    <a:pt x="251" y="106"/>
                  </a:moveTo>
                  <a:cubicBezTo>
                    <a:pt x="251" y="106"/>
                    <a:pt x="251" y="106"/>
                    <a:pt x="251" y="106"/>
                  </a:cubicBezTo>
                  <a:cubicBezTo>
                    <a:pt x="187" y="152"/>
                    <a:pt x="187" y="152"/>
                    <a:pt x="187" y="152"/>
                  </a:cubicBezTo>
                  <a:cubicBezTo>
                    <a:pt x="211" y="228"/>
                    <a:pt x="211" y="228"/>
                    <a:pt x="211" y="228"/>
                  </a:cubicBezTo>
                  <a:cubicBezTo>
                    <a:pt x="212" y="229"/>
                    <a:pt x="212" y="231"/>
                    <a:pt x="212" y="232"/>
                  </a:cubicBezTo>
                  <a:cubicBezTo>
                    <a:pt x="212" y="239"/>
                    <a:pt x="207" y="244"/>
                    <a:pt x="200" y="244"/>
                  </a:cubicBezTo>
                  <a:cubicBezTo>
                    <a:pt x="197" y="244"/>
                    <a:pt x="195" y="243"/>
                    <a:pt x="193" y="242"/>
                  </a:cubicBezTo>
                  <a:cubicBezTo>
                    <a:pt x="193" y="242"/>
                    <a:pt x="193" y="242"/>
                    <a:pt x="193" y="242"/>
                  </a:cubicBezTo>
                  <a:cubicBezTo>
                    <a:pt x="128" y="195"/>
                    <a:pt x="128" y="195"/>
                    <a:pt x="128" y="195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61" y="243"/>
                    <a:pt x="59" y="244"/>
                    <a:pt x="56" y="244"/>
                  </a:cubicBezTo>
                  <a:cubicBezTo>
                    <a:pt x="49" y="244"/>
                    <a:pt x="44" y="239"/>
                    <a:pt x="44" y="232"/>
                  </a:cubicBezTo>
                  <a:cubicBezTo>
                    <a:pt x="44" y="231"/>
                    <a:pt x="44" y="229"/>
                    <a:pt x="45" y="228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5" y="106"/>
                    <a:pt x="5" y="106"/>
                    <a:pt x="5" y="106"/>
                  </a:cubicBezTo>
                  <a:cubicBezTo>
                    <a:pt x="2" y="104"/>
                    <a:pt x="0" y="100"/>
                    <a:pt x="0" y="96"/>
                  </a:cubicBezTo>
                  <a:cubicBezTo>
                    <a:pt x="0" y="89"/>
                    <a:pt x="5" y="84"/>
                    <a:pt x="12" y="84"/>
                  </a:cubicBezTo>
                  <a:cubicBezTo>
                    <a:pt x="92" y="84"/>
                    <a:pt x="92" y="84"/>
                    <a:pt x="92" y="84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8" y="4"/>
                    <a:pt x="123" y="0"/>
                    <a:pt x="128" y="0"/>
                  </a:cubicBezTo>
                  <a:cubicBezTo>
                    <a:pt x="133" y="0"/>
                    <a:pt x="138" y="4"/>
                    <a:pt x="139" y="8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244" y="84"/>
                    <a:pt x="244" y="84"/>
                    <a:pt x="244" y="84"/>
                  </a:cubicBezTo>
                  <a:cubicBezTo>
                    <a:pt x="251" y="84"/>
                    <a:pt x="256" y="89"/>
                    <a:pt x="256" y="96"/>
                  </a:cubicBezTo>
                  <a:cubicBezTo>
                    <a:pt x="256" y="100"/>
                    <a:pt x="254" y="104"/>
                    <a:pt x="251" y="106"/>
                  </a:cubicBezTo>
                </a:path>
              </a:pathLst>
            </a:custGeom>
            <a:solidFill>
              <a:srgbClr val="37C7C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014609" y="2382115"/>
            <a:ext cx="1078234" cy="1819519"/>
            <a:chOff x="10014609" y="2382115"/>
            <a:chExt cx="1078234" cy="1819519"/>
          </a:xfrm>
        </p:grpSpPr>
        <p:sp>
          <p:nvSpPr>
            <p:cNvPr id="10" name="燕尾形 9"/>
            <p:cNvSpPr/>
            <p:nvPr/>
          </p:nvSpPr>
          <p:spPr>
            <a:xfrm>
              <a:off x="10014609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0188253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Freeform 74"/>
            <p:cNvSpPr>
              <a:spLocks noEditPoints="1"/>
            </p:cNvSpPr>
            <p:nvPr/>
          </p:nvSpPr>
          <p:spPr bwMode="auto">
            <a:xfrm>
              <a:off x="10355124" y="3138501"/>
              <a:ext cx="340811" cy="310819"/>
            </a:xfrm>
            <a:custGeom>
              <a:avLst/>
              <a:gdLst>
                <a:gd name="T0" fmla="*/ 244 w 256"/>
                <a:gd name="T1" fmla="*/ 232 h 232"/>
                <a:gd name="T2" fmla="*/ 224 w 256"/>
                <a:gd name="T3" fmla="*/ 232 h 232"/>
                <a:gd name="T4" fmla="*/ 224 w 256"/>
                <a:gd name="T5" fmla="*/ 136 h 232"/>
                <a:gd name="T6" fmla="*/ 224 w 256"/>
                <a:gd name="T7" fmla="*/ 60 h 232"/>
                <a:gd name="T8" fmla="*/ 244 w 256"/>
                <a:gd name="T9" fmla="*/ 60 h 232"/>
                <a:gd name="T10" fmla="*/ 256 w 256"/>
                <a:gd name="T11" fmla="*/ 72 h 232"/>
                <a:gd name="T12" fmla="*/ 256 w 256"/>
                <a:gd name="T13" fmla="*/ 148 h 232"/>
                <a:gd name="T14" fmla="*/ 256 w 256"/>
                <a:gd name="T15" fmla="*/ 196 h 232"/>
                <a:gd name="T16" fmla="*/ 256 w 256"/>
                <a:gd name="T17" fmla="*/ 220 h 232"/>
                <a:gd name="T18" fmla="*/ 244 w 256"/>
                <a:gd name="T19" fmla="*/ 232 h 232"/>
                <a:gd name="T20" fmla="*/ 44 w 256"/>
                <a:gd name="T21" fmla="*/ 232 h 232"/>
                <a:gd name="T22" fmla="*/ 44 w 256"/>
                <a:gd name="T23" fmla="*/ 136 h 232"/>
                <a:gd name="T24" fmla="*/ 44 w 256"/>
                <a:gd name="T25" fmla="*/ 132 h 232"/>
                <a:gd name="T26" fmla="*/ 44 w 256"/>
                <a:gd name="T27" fmla="*/ 60 h 232"/>
                <a:gd name="T28" fmla="*/ 68 w 256"/>
                <a:gd name="T29" fmla="*/ 60 h 232"/>
                <a:gd name="T30" fmla="*/ 128 w 256"/>
                <a:gd name="T31" fmla="*/ 0 h 232"/>
                <a:gd name="T32" fmla="*/ 188 w 256"/>
                <a:gd name="T33" fmla="*/ 60 h 232"/>
                <a:gd name="T34" fmla="*/ 212 w 256"/>
                <a:gd name="T35" fmla="*/ 60 h 232"/>
                <a:gd name="T36" fmla="*/ 212 w 256"/>
                <a:gd name="T37" fmla="*/ 136 h 232"/>
                <a:gd name="T38" fmla="*/ 212 w 256"/>
                <a:gd name="T39" fmla="*/ 232 h 232"/>
                <a:gd name="T40" fmla="*/ 44 w 256"/>
                <a:gd name="T41" fmla="*/ 232 h 232"/>
                <a:gd name="T42" fmla="*/ 128 w 256"/>
                <a:gd name="T43" fmla="*/ 24 h 232"/>
                <a:gd name="T44" fmla="*/ 92 w 256"/>
                <a:gd name="T45" fmla="*/ 60 h 232"/>
                <a:gd name="T46" fmla="*/ 164 w 256"/>
                <a:gd name="T47" fmla="*/ 60 h 232"/>
                <a:gd name="T48" fmla="*/ 128 w 256"/>
                <a:gd name="T49" fmla="*/ 24 h 232"/>
                <a:gd name="T50" fmla="*/ 0 w 256"/>
                <a:gd name="T51" fmla="*/ 220 h 232"/>
                <a:gd name="T52" fmla="*/ 0 w 256"/>
                <a:gd name="T53" fmla="*/ 196 h 232"/>
                <a:gd name="T54" fmla="*/ 0 w 256"/>
                <a:gd name="T55" fmla="*/ 148 h 232"/>
                <a:gd name="T56" fmla="*/ 0 w 256"/>
                <a:gd name="T57" fmla="*/ 72 h 232"/>
                <a:gd name="T58" fmla="*/ 12 w 256"/>
                <a:gd name="T59" fmla="*/ 60 h 232"/>
                <a:gd name="T60" fmla="*/ 32 w 256"/>
                <a:gd name="T61" fmla="*/ 60 h 232"/>
                <a:gd name="T62" fmla="*/ 32 w 256"/>
                <a:gd name="T63" fmla="*/ 132 h 232"/>
                <a:gd name="T64" fmla="*/ 32 w 256"/>
                <a:gd name="T65" fmla="*/ 136 h 232"/>
                <a:gd name="T66" fmla="*/ 32 w 256"/>
                <a:gd name="T67" fmla="*/ 232 h 232"/>
                <a:gd name="T68" fmla="*/ 12 w 256"/>
                <a:gd name="T69" fmla="*/ 232 h 232"/>
                <a:gd name="T70" fmla="*/ 0 w 256"/>
                <a:gd name="T71" fmla="*/ 22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6" h="232">
                  <a:moveTo>
                    <a:pt x="244" y="232"/>
                  </a:moveTo>
                  <a:cubicBezTo>
                    <a:pt x="224" y="232"/>
                    <a:pt x="224" y="232"/>
                    <a:pt x="224" y="232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44" y="60"/>
                    <a:pt x="244" y="60"/>
                    <a:pt x="244" y="60"/>
                  </a:cubicBezTo>
                  <a:cubicBezTo>
                    <a:pt x="251" y="60"/>
                    <a:pt x="256" y="65"/>
                    <a:pt x="256" y="72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220"/>
                    <a:pt x="256" y="220"/>
                    <a:pt x="256" y="220"/>
                  </a:cubicBezTo>
                  <a:cubicBezTo>
                    <a:pt x="256" y="227"/>
                    <a:pt x="251" y="232"/>
                    <a:pt x="244" y="232"/>
                  </a:cubicBezTo>
                  <a:moveTo>
                    <a:pt x="44" y="232"/>
                  </a:moveTo>
                  <a:cubicBezTo>
                    <a:pt x="44" y="136"/>
                    <a:pt x="44" y="136"/>
                    <a:pt x="44" y="136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27"/>
                    <a:pt x="95" y="0"/>
                    <a:pt x="128" y="0"/>
                  </a:cubicBezTo>
                  <a:cubicBezTo>
                    <a:pt x="161" y="0"/>
                    <a:pt x="188" y="27"/>
                    <a:pt x="188" y="60"/>
                  </a:cubicBezTo>
                  <a:cubicBezTo>
                    <a:pt x="212" y="60"/>
                    <a:pt x="212" y="60"/>
                    <a:pt x="212" y="60"/>
                  </a:cubicBezTo>
                  <a:cubicBezTo>
                    <a:pt x="212" y="136"/>
                    <a:pt x="212" y="136"/>
                    <a:pt x="212" y="136"/>
                  </a:cubicBezTo>
                  <a:cubicBezTo>
                    <a:pt x="212" y="232"/>
                    <a:pt x="212" y="232"/>
                    <a:pt x="212" y="232"/>
                  </a:cubicBezTo>
                  <a:lnTo>
                    <a:pt x="44" y="232"/>
                  </a:lnTo>
                  <a:close/>
                  <a:moveTo>
                    <a:pt x="128" y="24"/>
                  </a:moveTo>
                  <a:cubicBezTo>
                    <a:pt x="108" y="24"/>
                    <a:pt x="92" y="40"/>
                    <a:pt x="92" y="60"/>
                  </a:cubicBezTo>
                  <a:cubicBezTo>
                    <a:pt x="164" y="60"/>
                    <a:pt x="164" y="60"/>
                    <a:pt x="164" y="60"/>
                  </a:cubicBezTo>
                  <a:cubicBezTo>
                    <a:pt x="164" y="40"/>
                    <a:pt x="148" y="24"/>
                    <a:pt x="128" y="24"/>
                  </a:cubicBezTo>
                  <a:moveTo>
                    <a:pt x="0" y="220"/>
                  </a:moveTo>
                  <a:cubicBezTo>
                    <a:pt x="0" y="196"/>
                    <a:pt x="0" y="196"/>
                    <a:pt x="0" y="19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5"/>
                    <a:pt x="5" y="60"/>
                    <a:pt x="1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2" y="232"/>
                    <a:pt x="32" y="232"/>
                    <a:pt x="32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</a:path>
              </a:pathLst>
            </a:custGeom>
            <a:solidFill>
              <a:srgbClr val="37C7C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765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3064" y="4005273"/>
            <a:ext cx="2776803" cy="507462"/>
          </a:xfrm>
        </p:spPr>
        <p:txBody>
          <a:bodyPr/>
          <a:lstStyle/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div+css</a:t>
            </a:r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14988" y="2074459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B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4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7757324" y="3223265"/>
            <a:ext cx="885975" cy="885975"/>
          </a:xfrm>
          <a:custGeom>
            <a:avLst/>
            <a:gdLst>
              <a:gd name="connsiteX0" fmla="*/ 121947 w 920004"/>
              <a:gd name="connsiteY0" fmla="*/ 351810 h 920004"/>
              <a:gd name="connsiteX1" fmla="*/ 351810 w 920004"/>
              <a:gd name="connsiteY1" fmla="*/ 351810 h 920004"/>
              <a:gd name="connsiteX2" fmla="*/ 351810 w 920004"/>
              <a:gd name="connsiteY2" fmla="*/ 121947 h 920004"/>
              <a:gd name="connsiteX3" fmla="*/ 568194 w 920004"/>
              <a:gd name="connsiteY3" fmla="*/ 121947 h 920004"/>
              <a:gd name="connsiteX4" fmla="*/ 568194 w 920004"/>
              <a:gd name="connsiteY4" fmla="*/ 351810 h 920004"/>
              <a:gd name="connsiteX5" fmla="*/ 798057 w 920004"/>
              <a:gd name="connsiteY5" fmla="*/ 351810 h 920004"/>
              <a:gd name="connsiteX6" fmla="*/ 798057 w 920004"/>
              <a:gd name="connsiteY6" fmla="*/ 568194 h 920004"/>
              <a:gd name="connsiteX7" fmla="*/ 568194 w 920004"/>
              <a:gd name="connsiteY7" fmla="*/ 568194 h 920004"/>
              <a:gd name="connsiteX8" fmla="*/ 568194 w 920004"/>
              <a:gd name="connsiteY8" fmla="*/ 798057 h 920004"/>
              <a:gd name="connsiteX9" fmla="*/ 351810 w 920004"/>
              <a:gd name="connsiteY9" fmla="*/ 798057 h 920004"/>
              <a:gd name="connsiteX10" fmla="*/ 351810 w 920004"/>
              <a:gd name="connsiteY10" fmla="*/ 568194 h 920004"/>
              <a:gd name="connsiteX11" fmla="*/ 121947 w 920004"/>
              <a:gd name="connsiteY11" fmla="*/ 568194 h 920004"/>
              <a:gd name="connsiteX12" fmla="*/ 121947 w 920004"/>
              <a:gd name="connsiteY12" fmla="*/ 351810 h 92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0004" h="920004">
                <a:moveTo>
                  <a:pt x="121947" y="351810"/>
                </a:moveTo>
                <a:lnTo>
                  <a:pt x="351810" y="351810"/>
                </a:lnTo>
                <a:lnTo>
                  <a:pt x="351810" y="121947"/>
                </a:lnTo>
                <a:lnTo>
                  <a:pt x="568194" y="121947"/>
                </a:lnTo>
                <a:lnTo>
                  <a:pt x="568194" y="351810"/>
                </a:lnTo>
                <a:lnTo>
                  <a:pt x="798057" y="351810"/>
                </a:lnTo>
                <a:lnTo>
                  <a:pt x="798057" y="568194"/>
                </a:lnTo>
                <a:lnTo>
                  <a:pt x="568194" y="568194"/>
                </a:lnTo>
                <a:lnTo>
                  <a:pt x="568194" y="798057"/>
                </a:lnTo>
                <a:lnTo>
                  <a:pt x="351810" y="798057"/>
                </a:lnTo>
                <a:lnTo>
                  <a:pt x="351810" y="568194"/>
                </a:lnTo>
                <a:lnTo>
                  <a:pt x="121947" y="568194"/>
                </a:lnTo>
                <a:lnTo>
                  <a:pt x="121947" y="351810"/>
                </a:lnTo>
                <a:close/>
              </a:path>
            </a:pathLst>
          </a:custGeom>
          <a:solidFill>
            <a:srgbClr val="37C7C4"/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60" tIns="263858" rIns="91460" bIns="263858" numCol="1" spcCol="953" anchor="ctr" anchorCtr="0">
            <a:noAutofit/>
          </a:bodyPr>
          <a:lstStyle/>
          <a:p>
            <a:pPr algn="ctr" defTabSz="50006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083062" y="3211863"/>
            <a:ext cx="885975" cy="885975"/>
          </a:xfrm>
          <a:custGeom>
            <a:avLst/>
            <a:gdLst>
              <a:gd name="connsiteX0" fmla="*/ 121947 w 920004"/>
              <a:gd name="connsiteY0" fmla="*/ 189521 h 920004"/>
              <a:gd name="connsiteX1" fmla="*/ 798057 w 920004"/>
              <a:gd name="connsiteY1" fmla="*/ 189521 h 920004"/>
              <a:gd name="connsiteX2" fmla="*/ 798057 w 920004"/>
              <a:gd name="connsiteY2" fmla="*/ 405906 h 920004"/>
              <a:gd name="connsiteX3" fmla="*/ 121947 w 920004"/>
              <a:gd name="connsiteY3" fmla="*/ 405906 h 920004"/>
              <a:gd name="connsiteX4" fmla="*/ 121947 w 920004"/>
              <a:gd name="connsiteY4" fmla="*/ 189521 h 920004"/>
              <a:gd name="connsiteX5" fmla="*/ 121947 w 920004"/>
              <a:gd name="connsiteY5" fmla="*/ 514098 h 920004"/>
              <a:gd name="connsiteX6" fmla="*/ 798057 w 920004"/>
              <a:gd name="connsiteY6" fmla="*/ 514098 h 920004"/>
              <a:gd name="connsiteX7" fmla="*/ 798057 w 920004"/>
              <a:gd name="connsiteY7" fmla="*/ 730483 h 920004"/>
              <a:gd name="connsiteX8" fmla="*/ 121947 w 920004"/>
              <a:gd name="connsiteY8" fmla="*/ 730483 h 920004"/>
              <a:gd name="connsiteX9" fmla="*/ 121947 w 920004"/>
              <a:gd name="connsiteY9" fmla="*/ 514098 h 92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004" h="920004">
                <a:moveTo>
                  <a:pt x="121947" y="189521"/>
                </a:moveTo>
                <a:lnTo>
                  <a:pt x="798057" y="189521"/>
                </a:lnTo>
                <a:lnTo>
                  <a:pt x="798057" y="405906"/>
                </a:lnTo>
                <a:lnTo>
                  <a:pt x="121947" y="405906"/>
                </a:lnTo>
                <a:lnTo>
                  <a:pt x="121947" y="189521"/>
                </a:lnTo>
                <a:close/>
                <a:moveTo>
                  <a:pt x="121947" y="514098"/>
                </a:moveTo>
                <a:lnTo>
                  <a:pt x="798057" y="514098"/>
                </a:lnTo>
                <a:lnTo>
                  <a:pt x="798057" y="730483"/>
                </a:lnTo>
                <a:lnTo>
                  <a:pt x="121947" y="730483"/>
                </a:lnTo>
                <a:lnTo>
                  <a:pt x="121947" y="514098"/>
                </a:lnTo>
                <a:close/>
              </a:path>
            </a:pathLst>
          </a:custGeom>
          <a:solidFill>
            <a:srgbClr val="37C7C4"/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60" tIns="142141" rIns="91460" bIns="142141" numCol="1" spcCol="953" anchor="ctr" anchorCtr="0">
            <a:noAutofit/>
          </a:bodyPr>
          <a:lstStyle/>
          <a:p>
            <a:pPr algn="ctr" defTabSz="12668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66203" y="4754557"/>
            <a:ext cx="3222167" cy="105413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用的是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标签的嵌套，然后再引入外部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样式，这样能减少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的代码量，让网页能够快速流畅的运行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324676" y="2876219"/>
            <a:ext cx="1527544" cy="1527544"/>
            <a:chOff x="1495766" y="3083921"/>
            <a:chExt cx="1527544" cy="1527544"/>
          </a:xfrm>
        </p:grpSpPr>
        <p:sp>
          <p:nvSpPr>
            <p:cNvPr id="4" name="任意多边形 3"/>
            <p:cNvSpPr/>
            <p:nvPr/>
          </p:nvSpPr>
          <p:spPr>
            <a:xfrm>
              <a:off x="1495766" y="3083921"/>
              <a:ext cx="1527544" cy="1527544"/>
            </a:xfrm>
            <a:custGeom>
              <a:avLst/>
              <a:gdLst>
                <a:gd name="connsiteX0" fmla="*/ 0 w 1586215"/>
                <a:gd name="connsiteY0" fmla="*/ 793108 h 1586215"/>
                <a:gd name="connsiteX1" fmla="*/ 793108 w 1586215"/>
                <a:gd name="connsiteY1" fmla="*/ 0 h 1586215"/>
                <a:gd name="connsiteX2" fmla="*/ 1586216 w 1586215"/>
                <a:gd name="connsiteY2" fmla="*/ 793108 h 1586215"/>
                <a:gd name="connsiteX3" fmla="*/ 793108 w 1586215"/>
                <a:gd name="connsiteY3" fmla="*/ 1586216 h 1586215"/>
                <a:gd name="connsiteX4" fmla="*/ 0 w 1586215"/>
                <a:gd name="connsiteY4" fmla="*/ 793108 h 158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215" h="1586215">
                  <a:moveTo>
                    <a:pt x="0" y="793108"/>
                  </a:moveTo>
                  <a:cubicBezTo>
                    <a:pt x="0" y="355087"/>
                    <a:pt x="355087" y="0"/>
                    <a:pt x="793108" y="0"/>
                  </a:cubicBezTo>
                  <a:cubicBezTo>
                    <a:pt x="1231129" y="0"/>
                    <a:pt x="1586216" y="355087"/>
                    <a:pt x="1586216" y="793108"/>
                  </a:cubicBezTo>
                  <a:cubicBezTo>
                    <a:pt x="1586216" y="1231129"/>
                    <a:pt x="1231129" y="1586216"/>
                    <a:pt x="793108" y="1586216"/>
                  </a:cubicBezTo>
                  <a:cubicBezTo>
                    <a:pt x="355087" y="1586216"/>
                    <a:pt x="0" y="1231129"/>
                    <a:pt x="0" y="7931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1" name="Freeform 107"/>
            <p:cNvSpPr>
              <a:spLocks noEditPoints="1"/>
            </p:cNvSpPr>
            <p:nvPr/>
          </p:nvSpPr>
          <p:spPr bwMode="auto">
            <a:xfrm>
              <a:off x="1950838" y="3397776"/>
              <a:ext cx="563762" cy="514150"/>
            </a:xfrm>
            <a:custGeom>
              <a:avLst/>
              <a:gdLst>
                <a:gd name="T0" fmla="*/ 244 w 256"/>
                <a:gd name="T1" fmla="*/ 196 h 232"/>
                <a:gd name="T2" fmla="*/ 188 w 256"/>
                <a:gd name="T3" fmla="*/ 196 h 232"/>
                <a:gd name="T4" fmla="*/ 96 w 256"/>
                <a:gd name="T5" fmla="*/ 196 h 232"/>
                <a:gd name="T6" fmla="*/ 84 w 256"/>
                <a:gd name="T7" fmla="*/ 196 h 232"/>
                <a:gd name="T8" fmla="*/ 81 w 256"/>
                <a:gd name="T9" fmla="*/ 196 h 232"/>
                <a:gd name="T10" fmla="*/ 48 w 256"/>
                <a:gd name="T11" fmla="*/ 228 h 232"/>
                <a:gd name="T12" fmla="*/ 40 w 256"/>
                <a:gd name="T13" fmla="*/ 232 h 232"/>
                <a:gd name="T14" fmla="*/ 40 w 256"/>
                <a:gd name="T15" fmla="*/ 232 h 232"/>
                <a:gd name="T16" fmla="*/ 32 w 256"/>
                <a:gd name="T17" fmla="*/ 228 h 232"/>
                <a:gd name="T18" fmla="*/ 31 w 256"/>
                <a:gd name="T19" fmla="*/ 228 h 232"/>
                <a:gd name="T20" fmla="*/ 30 w 256"/>
                <a:gd name="T21" fmla="*/ 227 h 232"/>
                <a:gd name="T22" fmla="*/ 30 w 256"/>
                <a:gd name="T23" fmla="*/ 226 h 232"/>
                <a:gd name="T24" fmla="*/ 29 w 256"/>
                <a:gd name="T25" fmla="*/ 225 h 232"/>
                <a:gd name="T26" fmla="*/ 29 w 256"/>
                <a:gd name="T27" fmla="*/ 224 h 232"/>
                <a:gd name="T28" fmla="*/ 28 w 256"/>
                <a:gd name="T29" fmla="*/ 222 h 232"/>
                <a:gd name="T30" fmla="*/ 28 w 256"/>
                <a:gd name="T31" fmla="*/ 220 h 232"/>
                <a:gd name="T32" fmla="*/ 28 w 256"/>
                <a:gd name="T33" fmla="*/ 196 h 232"/>
                <a:gd name="T34" fmla="*/ 26 w 256"/>
                <a:gd name="T35" fmla="*/ 196 h 232"/>
                <a:gd name="T36" fmla="*/ 12 w 256"/>
                <a:gd name="T37" fmla="*/ 196 h 232"/>
                <a:gd name="T38" fmla="*/ 0 w 256"/>
                <a:gd name="T39" fmla="*/ 184 h 232"/>
                <a:gd name="T40" fmla="*/ 0 w 256"/>
                <a:gd name="T41" fmla="*/ 12 h 232"/>
                <a:gd name="T42" fmla="*/ 12 w 256"/>
                <a:gd name="T43" fmla="*/ 0 h 232"/>
                <a:gd name="T44" fmla="*/ 244 w 256"/>
                <a:gd name="T45" fmla="*/ 0 h 232"/>
                <a:gd name="T46" fmla="*/ 256 w 256"/>
                <a:gd name="T47" fmla="*/ 12 h 232"/>
                <a:gd name="T48" fmla="*/ 256 w 256"/>
                <a:gd name="T49" fmla="*/ 184 h 232"/>
                <a:gd name="T50" fmla="*/ 244 w 256"/>
                <a:gd name="T51" fmla="*/ 196 h 232"/>
                <a:gd name="T52" fmla="*/ 68 w 256"/>
                <a:gd name="T53" fmla="*/ 76 h 232"/>
                <a:gd name="T54" fmla="*/ 44 w 256"/>
                <a:gd name="T55" fmla="*/ 100 h 232"/>
                <a:gd name="T56" fmla="*/ 68 w 256"/>
                <a:gd name="T57" fmla="*/ 124 h 232"/>
                <a:gd name="T58" fmla="*/ 92 w 256"/>
                <a:gd name="T59" fmla="*/ 100 h 232"/>
                <a:gd name="T60" fmla="*/ 68 w 256"/>
                <a:gd name="T61" fmla="*/ 76 h 232"/>
                <a:gd name="T62" fmla="*/ 128 w 256"/>
                <a:gd name="T63" fmla="*/ 76 h 232"/>
                <a:gd name="T64" fmla="*/ 104 w 256"/>
                <a:gd name="T65" fmla="*/ 100 h 232"/>
                <a:gd name="T66" fmla="*/ 128 w 256"/>
                <a:gd name="T67" fmla="*/ 124 h 232"/>
                <a:gd name="T68" fmla="*/ 152 w 256"/>
                <a:gd name="T69" fmla="*/ 100 h 232"/>
                <a:gd name="T70" fmla="*/ 128 w 256"/>
                <a:gd name="T71" fmla="*/ 76 h 232"/>
                <a:gd name="T72" fmla="*/ 188 w 256"/>
                <a:gd name="T73" fmla="*/ 76 h 232"/>
                <a:gd name="T74" fmla="*/ 164 w 256"/>
                <a:gd name="T75" fmla="*/ 100 h 232"/>
                <a:gd name="T76" fmla="*/ 188 w 256"/>
                <a:gd name="T77" fmla="*/ 124 h 232"/>
                <a:gd name="T78" fmla="*/ 212 w 256"/>
                <a:gd name="T79" fmla="*/ 100 h 232"/>
                <a:gd name="T80" fmla="*/ 188 w 256"/>
                <a:gd name="T81" fmla="*/ 7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6" h="232">
                  <a:moveTo>
                    <a:pt x="244" y="196"/>
                  </a:moveTo>
                  <a:cubicBezTo>
                    <a:pt x="188" y="196"/>
                    <a:pt x="188" y="196"/>
                    <a:pt x="188" y="196"/>
                  </a:cubicBezTo>
                  <a:cubicBezTo>
                    <a:pt x="96" y="196"/>
                    <a:pt x="96" y="196"/>
                    <a:pt x="96" y="196"/>
                  </a:cubicBezTo>
                  <a:cubicBezTo>
                    <a:pt x="84" y="196"/>
                    <a:pt x="84" y="196"/>
                    <a:pt x="84" y="196"/>
                  </a:cubicBezTo>
                  <a:cubicBezTo>
                    <a:pt x="81" y="196"/>
                    <a:pt x="81" y="196"/>
                    <a:pt x="81" y="196"/>
                  </a:cubicBezTo>
                  <a:cubicBezTo>
                    <a:pt x="48" y="228"/>
                    <a:pt x="48" y="228"/>
                    <a:pt x="48" y="228"/>
                  </a:cubicBezTo>
                  <a:cubicBezTo>
                    <a:pt x="46" y="231"/>
                    <a:pt x="43" y="232"/>
                    <a:pt x="40" y="232"/>
                  </a:cubicBezTo>
                  <a:cubicBezTo>
                    <a:pt x="40" y="232"/>
                    <a:pt x="40" y="232"/>
                    <a:pt x="40" y="232"/>
                  </a:cubicBezTo>
                  <a:cubicBezTo>
                    <a:pt x="37" y="232"/>
                    <a:pt x="34" y="231"/>
                    <a:pt x="32" y="228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1" y="228"/>
                    <a:pt x="30" y="227"/>
                    <a:pt x="30" y="227"/>
                  </a:cubicBezTo>
                  <a:cubicBezTo>
                    <a:pt x="30" y="226"/>
                    <a:pt x="30" y="226"/>
                    <a:pt x="30" y="226"/>
                  </a:cubicBezTo>
                  <a:cubicBezTo>
                    <a:pt x="29" y="226"/>
                    <a:pt x="29" y="225"/>
                    <a:pt x="29" y="225"/>
                  </a:cubicBezTo>
                  <a:cubicBezTo>
                    <a:pt x="29" y="224"/>
                    <a:pt x="29" y="224"/>
                    <a:pt x="29" y="224"/>
                  </a:cubicBezTo>
                  <a:cubicBezTo>
                    <a:pt x="29" y="223"/>
                    <a:pt x="28" y="223"/>
                    <a:pt x="28" y="222"/>
                  </a:cubicBezTo>
                  <a:cubicBezTo>
                    <a:pt x="28" y="222"/>
                    <a:pt x="28" y="221"/>
                    <a:pt x="28" y="220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26" y="196"/>
                    <a:pt x="26" y="196"/>
                    <a:pt x="26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5" y="196"/>
                    <a:pt x="0" y="191"/>
                    <a:pt x="0" y="1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84"/>
                    <a:pt x="256" y="184"/>
                    <a:pt x="256" y="184"/>
                  </a:cubicBezTo>
                  <a:cubicBezTo>
                    <a:pt x="256" y="191"/>
                    <a:pt x="251" y="196"/>
                    <a:pt x="244" y="196"/>
                  </a:cubicBezTo>
                  <a:moveTo>
                    <a:pt x="68" y="76"/>
                  </a:moveTo>
                  <a:cubicBezTo>
                    <a:pt x="55" y="76"/>
                    <a:pt x="44" y="87"/>
                    <a:pt x="44" y="100"/>
                  </a:cubicBezTo>
                  <a:cubicBezTo>
                    <a:pt x="44" y="113"/>
                    <a:pt x="55" y="124"/>
                    <a:pt x="68" y="124"/>
                  </a:cubicBezTo>
                  <a:cubicBezTo>
                    <a:pt x="81" y="124"/>
                    <a:pt x="92" y="113"/>
                    <a:pt x="92" y="100"/>
                  </a:cubicBezTo>
                  <a:cubicBezTo>
                    <a:pt x="92" y="87"/>
                    <a:pt x="81" y="76"/>
                    <a:pt x="68" y="76"/>
                  </a:cubicBezTo>
                  <a:moveTo>
                    <a:pt x="128" y="76"/>
                  </a:moveTo>
                  <a:cubicBezTo>
                    <a:pt x="115" y="76"/>
                    <a:pt x="104" y="87"/>
                    <a:pt x="104" y="100"/>
                  </a:cubicBezTo>
                  <a:cubicBezTo>
                    <a:pt x="104" y="113"/>
                    <a:pt x="115" y="124"/>
                    <a:pt x="128" y="124"/>
                  </a:cubicBezTo>
                  <a:cubicBezTo>
                    <a:pt x="141" y="124"/>
                    <a:pt x="152" y="113"/>
                    <a:pt x="152" y="100"/>
                  </a:cubicBezTo>
                  <a:cubicBezTo>
                    <a:pt x="152" y="87"/>
                    <a:pt x="141" y="76"/>
                    <a:pt x="128" y="76"/>
                  </a:cubicBezTo>
                  <a:moveTo>
                    <a:pt x="188" y="76"/>
                  </a:moveTo>
                  <a:cubicBezTo>
                    <a:pt x="175" y="76"/>
                    <a:pt x="164" y="87"/>
                    <a:pt x="164" y="100"/>
                  </a:cubicBezTo>
                  <a:cubicBezTo>
                    <a:pt x="164" y="113"/>
                    <a:pt x="175" y="124"/>
                    <a:pt x="188" y="124"/>
                  </a:cubicBezTo>
                  <a:cubicBezTo>
                    <a:pt x="201" y="124"/>
                    <a:pt x="212" y="113"/>
                    <a:pt x="212" y="100"/>
                  </a:cubicBezTo>
                  <a:cubicBezTo>
                    <a:pt x="212" y="87"/>
                    <a:pt x="201" y="76"/>
                    <a:pt x="188" y="76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011609" y="4047484"/>
              <a:ext cx="5677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000" b="1" dirty="0" smtClean="0"/>
                <a:t>DIV</a:t>
              </a:r>
              <a:endParaRPr lang="en-US" altLang="zh-CN" sz="2000" b="1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59908" y="2876219"/>
            <a:ext cx="1527544" cy="1527544"/>
            <a:chOff x="9480550" y="3083921"/>
            <a:chExt cx="1527544" cy="1527544"/>
          </a:xfrm>
        </p:grpSpPr>
        <p:sp>
          <p:nvSpPr>
            <p:cNvPr id="10" name="任意多边形 9"/>
            <p:cNvSpPr/>
            <p:nvPr/>
          </p:nvSpPr>
          <p:spPr>
            <a:xfrm>
              <a:off x="9480550" y="3083921"/>
              <a:ext cx="1527544" cy="1527544"/>
            </a:xfrm>
            <a:custGeom>
              <a:avLst/>
              <a:gdLst>
                <a:gd name="connsiteX0" fmla="*/ 0 w 1586215"/>
                <a:gd name="connsiteY0" fmla="*/ 793108 h 1586215"/>
                <a:gd name="connsiteX1" fmla="*/ 793108 w 1586215"/>
                <a:gd name="connsiteY1" fmla="*/ 0 h 1586215"/>
                <a:gd name="connsiteX2" fmla="*/ 1586216 w 1586215"/>
                <a:gd name="connsiteY2" fmla="*/ 793108 h 1586215"/>
                <a:gd name="connsiteX3" fmla="*/ 793108 w 1586215"/>
                <a:gd name="connsiteY3" fmla="*/ 1586216 h 1586215"/>
                <a:gd name="connsiteX4" fmla="*/ 0 w 1586215"/>
                <a:gd name="connsiteY4" fmla="*/ 793108 h 158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215" h="1586215">
                  <a:moveTo>
                    <a:pt x="0" y="793108"/>
                  </a:moveTo>
                  <a:cubicBezTo>
                    <a:pt x="0" y="355087"/>
                    <a:pt x="355087" y="0"/>
                    <a:pt x="793108" y="0"/>
                  </a:cubicBezTo>
                  <a:cubicBezTo>
                    <a:pt x="1231129" y="0"/>
                    <a:pt x="1586216" y="355087"/>
                    <a:pt x="1586216" y="793108"/>
                  </a:cubicBezTo>
                  <a:cubicBezTo>
                    <a:pt x="1586216" y="1231129"/>
                    <a:pt x="1231129" y="1586216"/>
                    <a:pt x="793108" y="1586216"/>
                  </a:cubicBezTo>
                  <a:cubicBezTo>
                    <a:pt x="355087" y="1586216"/>
                    <a:pt x="0" y="1231129"/>
                    <a:pt x="0" y="7931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4" name="Freeform 213"/>
            <p:cNvSpPr>
              <a:spLocks/>
            </p:cNvSpPr>
            <p:nvPr/>
          </p:nvSpPr>
          <p:spPr bwMode="auto">
            <a:xfrm>
              <a:off x="9919760" y="3382227"/>
              <a:ext cx="614761" cy="521316"/>
            </a:xfrm>
            <a:custGeom>
              <a:avLst/>
              <a:gdLst>
                <a:gd name="T0" fmla="*/ 251 w 256"/>
                <a:gd name="T1" fmla="*/ 74 h 216"/>
                <a:gd name="T2" fmla="*/ 251 w 256"/>
                <a:gd name="T3" fmla="*/ 74 h 216"/>
                <a:gd name="T4" fmla="*/ 147 w 256"/>
                <a:gd name="T5" fmla="*/ 146 h 216"/>
                <a:gd name="T6" fmla="*/ 147 w 256"/>
                <a:gd name="T7" fmla="*/ 146 h 216"/>
                <a:gd name="T8" fmla="*/ 140 w 256"/>
                <a:gd name="T9" fmla="*/ 148 h 216"/>
                <a:gd name="T10" fmla="*/ 133 w 256"/>
                <a:gd name="T11" fmla="*/ 146 h 216"/>
                <a:gd name="T12" fmla="*/ 133 w 256"/>
                <a:gd name="T13" fmla="*/ 146 h 216"/>
                <a:gd name="T14" fmla="*/ 133 w 256"/>
                <a:gd name="T15" fmla="*/ 146 h 216"/>
                <a:gd name="T16" fmla="*/ 133 w 256"/>
                <a:gd name="T17" fmla="*/ 146 h 216"/>
                <a:gd name="T18" fmla="*/ 80 w 256"/>
                <a:gd name="T19" fmla="*/ 110 h 216"/>
                <a:gd name="T20" fmla="*/ 24 w 256"/>
                <a:gd name="T21" fmla="*/ 143 h 216"/>
                <a:gd name="T22" fmla="*/ 24 w 256"/>
                <a:gd name="T23" fmla="*/ 192 h 216"/>
                <a:gd name="T24" fmla="*/ 244 w 256"/>
                <a:gd name="T25" fmla="*/ 192 h 216"/>
                <a:gd name="T26" fmla="*/ 256 w 256"/>
                <a:gd name="T27" fmla="*/ 204 h 216"/>
                <a:gd name="T28" fmla="*/ 244 w 256"/>
                <a:gd name="T29" fmla="*/ 216 h 216"/>
                <a:gd name="T30" fmla="*/ 12 w 256"/>
                <a:gd name="T31" fmla="*/ 216 h 216"/>
                <a:gd name="T32" fmla="*/ 0 w 256"/>
                <a:gd name="T33" fmla="*/ 204 h 216"/>
                <a:gd name="T34" fmla="*/ 0 w 256"/>
                <a:gd name="T35" fmla="*/ 12 h 216"/>
                <a:gd name="T36" fmla="*/ 12 w 256"/>
                <a:gd name="T37" fmla="*/ 0 h 216"/>
                <a:gd name="T38" fmla="*/ 24 w 256"/>
                <a:gd name="T39" fmla="*/ 12 h 216"/>
                <a:gd name="T40" fmla="*/ 24 w 256"/>
                <a:gd name="T41" fmla="*/ 115 h 216"/>
                <a:gd name="T42" fmla="*/ 74 w 256"/>
                <a:gd name="T43" fmla="*/ 86 h 216"/>
                <a:gd name="T44" fmla="*/ 74 w 256"/>
                <a:gd name="T45" fmla="*/ 86 h 216"/>
                <a:gd name="T46" fmla="*/ 80 w 256"/>
                <a:gd name="T47" fmla="*/ 84 h 216"/>
                <a:gd name="T48" fmla="*/ 87 w 256"/>
                <a:gd name="T49" fmla="*/ 86 h 216"/>
                <a:gd name="T50" fmla="*/ 87 w 256"/>
                <a:gd name="T51" fmla="*/ 86 h 216"/>
                <a:gd name="T52" fmla="*/ 87 w 256"/>
                <a:gd name="T53" fmla="*/ 86 h 216"/>
                <a:gd name="T54" fmla="*/ 87 w 256"/>
                <a:gd name="T55" fmla="*/ 86 h 216"/>
                <a:gd name="T56" fmla="*/ 140 w 256"/>
                <a:gd name="T57" fmla="*/ 121 h 216"/>
                <a:gd name="T58" fmla="*/ 237 w 256"/>
                <a:gd name="T59" fmla="*/ 54 h 216"/>
                <a:gd name="T60" fmla="*/ 237 w 256"/>
                <a:gd name="T61" fmla="*/ 54 h 216"/>
                <a:gd name="T62" fmla="*/ 244 w 256"/>
                <a:gd name="T63" fmla="*/ 52 h 216"/>
                <a:gd name="T64" fmla="*/ 256 w 256"/>
                <a:gd name="T65" fmla="*/ 64 h 216"/>
                <a:gd name="T66" fmla="*/ 251 w 256"/>
                <a:gd name="T67" fmla="*/ 7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6" h="216">
                  <a:moveTo>
                    <a:pt x="251" y="74"/>
                  </a:moveTo>
                  <a:cubicBezTo>
                    <a:pt x="251" y="74"/>
                    <a:pt x="251" y="74"/>
                    <a:pt x="251" y="74"/>
                  </a:cubicBezTo>
                  <a:cubicBezTo>
                    <a:pt x="147" y="146"/>
                    <a:pt x="147" y="146"/>
                    <a:pt x="147" y="146"/>
                  </a:cubicBezTo>
                  <a:cubicBezTo>
                    <a:pt x="147" y="146"/>
                    <a:pt x="147" y="146"/>
                    <a:pt x="147" y="146"/>
                  </a:cubicBezTo>
                  <a:cubicBezTo>
                    <a:pt x="145" y="147"/>
                    <a:pt x="143" y="148"/>
                    <a:pt x="140" y="148"/>
                  </a:cubicBezTo>
                  <a:cubicBezTo>
                    <a:pt x="138" y="148"/>
                    <a:pt x="135" y="147"/>
                    <a:pt x="133" y="146"/>
                  </a:cubicBezTo>
                  <a:cubicBezTo>
                    <a:pt x="133" y="146"/>
                    <a:pt x="133" y="146"/>
                    <a:pt x="133" y="146"/>
                  </a:cubicBezTo>
                  <a:cubicBezTo>
                    <a:pt x="133" y="146"/>
                    <a:pt x="133" y="146"/>
                    <a:pt x="133" y="146"/>
                  </a:cubicBezTo>
                  <a:cubicBezTo>
                    <a:pt x="133" y="146"/>
                    <a:pt x="133" y="146"/>
                    <a:pt x="133" y="146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24" y="143"/>
                    <a:pt x="24" y="143"/>
                    <a:pt x="24" y="143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44" y="192"/>
                    <a:pt x="244" y="192"/>
                    <a:pt x="244" y="192"/>
                  </a:cubicBezTo>
                  <a:cubicBezTo>
                    <a:pt x="251" y="192"/>
                    <a:pt x="256" y="197"/>
                    <a:pt x="256" y="204"/>
                  </a:cubicBezTo>
                  <a:cubicBezTo>
                    <a:pt x="256" y="211"/>
                    <a:pt x="251" y="216"/>
                    <a:pt x="244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6" y="85"/>
                    <a:pt x="78" y="84"/>
                    <a:pt x="80" y="84"/>
                  </a:cubicBezTo>
                  <a:cubicBezTo>
                    <a:pt x="82" y="84"/>
                    <a:pt x="85" y="85"/>
                    <a:pt x="87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140" y="121"/>
                    <a:pt x="140" y="121"/>
                    <a:pt x="140" y="121"/>
                  </a:cubicBezTo>
                  <a:cubicBezTo>
                    <a:pt x="237" y="54"/>
                    <a:pt x="237" y="54"/>
                    <a:pt x="237" y="54"/>
                  </a:cubicBezTo>
                  <a:cubicBezTo>
                    <a:pt x="237" y="54"/>
                    <a:pt x="237" y="54"/>
                    <a:pt x="237" y="54"/>
                  </a:cubicBezTo>
                  <a:cubicBezTo>
                    <a:pt x="239" y="53"/>
                    <a:pt x="241" y="52"/>
                    <a:pt x="244" y="52"/>
                  </a:cubicBezTo>
                  <a:cubicBezTo>
                    <a:pt x="251" y="52"/>
                    <a:pt x="256" y="57"/>
                    <a:pt x="256" y="64"/>
                  </a:cubicBezTo>
                  <a:cubicBezTo>
                    <a:pt x="256" y="68"/>
                    <a:pt x="254" y="72"/>
                    <a:pt x="251" y="7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841733" y="4047484"/>
              <a:ext cx="8066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000" b="1" dirty="0" smtClean="0"/>
                <a:t>HTML</a:t>
              </a:r>
              <a:endParaRPr lang="en-US" altLang="zh-CN" sz="2000" b="1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907218" y="2891078"/>
            <a:ext cx="1527544" cy="1527544"/>
            <a:chOff x="4157360" y="3083921"/>
            <a:chExt cx="1527544" cy="1527544"/>
          </a:xfrm>
        </p:grpSpPr>
        <p:sp>
          <p:nvSpPr>
            <p:cNvPr id="6" name="任意多边形 5"/>
            <p:cNvSpPr/>
            <p:nvPr/>
          </p:nvSpPr>
          <p:spPr>
            <a:xfrm>
              <a:off x="4157360" y="3083921"/>
              <a:ext cx="1527544" cy="1527544"/>
            </a:xfrm>
            <a:custGeom>
              <a:avLst/>
              <a:gdLst>
                <a:gd name="connsiteX0" fmla="*/ 0 w 1586215"/>
                <a:gd name="connsiteY0" fmla="*/ 793108 h 1586215"/>
                <a:gd name="connsiteX1" fmla="*/ 793108 w 1586215"/>
                <a:gd name="connsiteY1" fmla="*/ 0 h 1586215"/>
                <a:gd name="connsiteX2" fmla="*/ 1586216 w 1586215"/>
                <a:gd name="connsiteY2" fmla="*/ 793108 h 1586215"/>
                <a:gd name="connsiteX3" fmla="*/ 793108 w 1586215"/>
                <a:gd name="connsiteY3" fmla="*/ 1586216 h 1586215"/>
                <a:gd name="connsiteX4" fmla="*/ 0 w 1586215"/>
                <a:gd name="connsiteY4" fmla="*/ 793108 h 158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215" h="1586215">
                  <a:moveTo>
                    <a:pt x="0" y="793108"/>
                  </a:moveTo>
                  <a:cubicBezTo>
                    <a:pt x="0" y="355087"/>
                    <a:pt x="355087" y="0"/>
                    <a:pt x="793108" y="0"/>
                  </a:cubicBezTo>
                  <a:cubicBezTo>
                    <a:pt x="1231129" y="0"/>
                    <a:pt x="1586216" y="355087"/>
                    <a:pt x="1586216" y="793108"/>
                  </a:cubicBezTo>
                  <a:cubicBezTo>
                    <a:pt x="1586216" y="1231129"/>
                    <a:pt x="1231129" y="1586216"/>
                    <a:pt x="793108" y="1586216"/>
                  </a:cubicBezTo>
                  <a:cubicBezTo>
                    <a:pt x="355087" y="1586216"/>
                    <a:pt x="0" y="1231129"/>
                    <a:pt x="0" y="7931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2" name="Freeform 165"/>
            <p:cNvSpPr>
              <a:spLocks noEditPoints="1"/>
            </p:cNvSpPr>
            <p:nvPr/>
          </p:nvSpPr>
          <p:spPr bwMode="auto">
            <a:xfrm>
              <a:off x="4611030" y="3397777"/>
              <a:ext cx="568271" cy="441987"/>
            </a:xfrm>
            <a:custGeom>
              <a:avLst/>
              <a:gdLst>
                <a:gd name="T0" fmla="*/ 244 w 256"/>
                <a:gd name="T1" fmla="*/ 200 h 200"/>
                <a:gd name="T2" fmla="*/ 12 w 256"/>
                <a:gd name="T3" fmla="*/ 200 h 200"/>
                <a:gd name="T4" fmla="*/ 0 w 256"/>
                <a:gd name="T5" fmla="*/ 188 h 200"/>
                <a:gd name="T6" fmla="*/ 0 w 256"/>
                <a:gd name="T7" fmla="*/ 172 h 200"/>
                <a:gd name="T8" fmla="*/ 0 w 256"/>
                <a:gd name="T9" fmla="*/ 152 h 200"/>
                <a:gd name="T10" fmla="*/ 0 w 256"/>
                <a:gd name="T11" fmla="*/ 136 h 200"/>
                <a:gd name="T12" fmla="*/ 0 w 256"/>
                <a:gd name="T13" fmla="*/ 116 h 200"/>
                <a:gd name="T14" fmla="*/ 0 w 256"/>
                <a:gd name="T15" fmla="*/ 100 h 200"/>
                <a:gd name="T16" fmla="*/ 0 w 256"/>
                <a:gd name="T17" fmla="*/ 60 h 200"/>
                <a:gd name="T18" fmla="*/ 256 w 256"/>
                <a:gd name="T19" fmla="*/ 60 h 200"/>
                <a:gd name="T20" fmla="*/ 256 w 256"/>
                <a:gd name="T21" fmla="*/ 100 h 200"/>
                <a:gd name="T22" fmla="*/ 256 w 256"/>
                <a:gd name="T23" fmla="*/ 116 h 200"/>
                <a:gd name="T24" fmla="*/ 256 w 256"/>
                <a:gd name="T25" fmla="*/ 136 h 200"/>
                <a:gd name="T26" fmla="*/ 256 w 256"/>
                <a:gd name="T27" fmla="*/ 152 h 200"/>
                <a:gd name="T28" fmla="*/ 256 w 256"/>
                <a:gd name="T29" fmla="*/ 172 h 200"/>
                <a:gd name="T30" fmla="*/ 256 w 256"/>
                <a:gd name="T31" fmla="*/ 188 h 200"/>
                <a:gd name="T32" fmla="*/ 244 w 256"/>
                <a:gd name="T33" fmla="*/ 200 h 200"/>
                <a:gd name="T34" fmla="*/ 0 w 256"/>
                <a:gd name="T35" fmla="*/ 36 h 200"/>
                <a:gd name="T36" fmla="*/ 0 w 256"/>
                <a:gd name="T37" fmla="*/ 28 h 200"/>
                <a:gd name="T38" fmla="*/ 0 w 256"/>
                <a:gd name="T39" fmla="*/ 12 h 200"/>
                <a:gd name="T40" fmla="*/ 12 w 256"/>
                <a:gd name="T41" fmla="*/ 0 h 200"/>
                <a:gd name="T42" fmla="*/ 28 w 256"/>
                <a:gd name="T43" fmla="*/ 0 h 200"/>
                <a:gd name="T44" fmla="*/ 36 w 256"/>
                <a:gd name="T45" fmla="*/ 0 h 200"/>
                <a:gd name="T46" fmla="*/ 48 w 256"/>
                <a:gd name="T47" fmla="*/ 0 h 200"/>
                <a:gd name="T48" fmla="*/ 72 w 256"/>
                <a:gd name="T49" fmla="*/ 0 h 200"/>
                <a:gd name="T50" fmla="*/ 96 w 256"/>
                <a:gd name="T51" fmla="*/ 24 h 200"/>
                <a:gd name="T52" fmla="*/ 244 w 256"/>
                <a:gd name="T53" fmla="*/ 24 h 200"/>
                <a:gd name="T54" fmla="*/ 256 w 256"/>
                <a:gd name="T55" fmla="*/ 36 h 200"/>
                <a:gd name="T56" fmla="*/ 256 w 256"/>
                <a:gd name="T57" fmla="*/ 48 h 200"/>
                <a:gd name="T58" fmla="*/ 0 w 256"/>
                <a:gd name="T59" fmla="*/ 48 h 200"/>
                <a:gd name="T60" fmla="*/ 0 w 256"/>
                <a:gd name="T61" fmla="*/ 3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200">
                  <a:moveTo>
                    <a:pt x="2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5"/>
                    <a:pt x="0" y="18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56" y="60"/>
                    <a:pt x="256" y="60"/>
                    <a:pt x="256" y="60"/>
                  </a:cubicBezTo>
                  <a:cubicBezTo>
                    <a:pt x="256" y="100"/>
                    <a:pt x="256" y="100"/>
                    <a:pt x="256" y="100"/>
                  </a:cubicBezTo>
                  <a:cubicBezTo>
                    <a:pt x="256" y="116"/>
                    <a:pt x="256" y="116"/>
                    <a:pt x="256" y="116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72"/>
                    <a:pt x="256" y="172"/>
                    <a:pt x="256" y="172"/>
                  </a:cubicBezTo>
                  <a:cubicBezTo>
                    <a:pt x="256" y="188"/>
                    <a:pt x="256" y="188"/>
                    <a:pt x="256" y="188"/>
                  </a:cubicBezTo>
                  <a:cubicBezTo>
                    <a:pt x="256" y="195"/>
                    <a:pt x="251" y="200"/>
                    <a:pt x="244" y="200"/>
                  </a:cubicBezTo>
                  <a:moveTo>
                    <a:pt x="0" y="36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244" y="24"/>
                    <a:pt x="244" y="24"/>
                    <a:pt x="244" y="24"/>
                  </a:cubicBezTo>
                  <a:cubicBezTo>
                    <a:pt x="251" y="24"/>
                    <a:pt x="256" y="29"/>
                    <a:pt x="256" y="36"/>
                  </a:cubicBezTo>
                  <a:cubicBezTo>
                    <a:pt x="256" y="48"/>
                    <a:pt x="256" y="48"/>
                    <a:pt x="25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656223" y="4047484"/>
              <a:ext cx="5645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000" b="1" dirty="0" smtClean="0"/>
                <a:t>CSS</a:t>
              </a:r>
              <a:endParaRPr lang="en-US" altLang="zh-CN" sz="2000" b="1" dirty="0"/>
            </a:p>
          </p:txBody>
        </p:sp>
      </p:grpSp>
      <p:sp>
        <p:nvSpPr>
          <p:cNvPr id="28" name="文本占位符 2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布局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67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3449" y="493304"/>
            <a:ext cx="2216151" cy="419100"/>
          </a:xfrm>
        </p:spPr>
        <p:txBody>
          <a:bodyPr/>
          <a:lstStyle/>
          <a:p>
            <a:r>
              <a:rPr lang="en-US" altLang="zh-CN" dirty="0" err="1" smtClean="0"/>
              <a:t>Div</a:t>
            </a:r>
            <a:r>
              <a:rPr lang="zh-CN" altLang="en-US" dirty="0" smtClean="0"/>
              <a:t>布局树形图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6071011" y="2768599"/>
            <a:ext cx="1190741" cy="962897"/>
            <a:chOff x="5326822" y="1980102"/>
            <a:chExt cx="1674644" cy="1444918"/>
          </a:xfrm>
        </p:grpSpPr>
        <p:sp>
          <p:nvSpPr>
            <p:cNvPr id="4" name="六边形 3"/>
            <p:cNvSpPr/>
            <p:nvPr/>
          </p:nvSpPr>
          <p:spPr>
            <a:xfrm>
              <a:off x="5326822" y="1980102"/>
              <a:ext cx="1674644" cy="1444918"/>
            </a:xfrm>
            <a:prstGeom prst="hexag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5992386" y="2458879"/>
              <a:ext cx="343517" cy="343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6600" b="1" dirty="0" smtClean="0">
                  <a:solidFill>
                    <a:srgbClr val="278D8B"/>
                  </a:solidFill>
                  <a:latin typeface="+mj-lt"/>
                </a:rPr>
                <a:t>2</a:t>
              </a:r>
              <a:endParaRPr lang="zh-CN" altLang="en-US" sz="6600" b="1" dirty="0">
                <a:solidFill>
                  <a:srgbClr val="278D8B"/>
                </a:solidFill>
                <a:latin typeface="+mj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913764" y="473176"/>
            <a:ext cx="1674644" cy="1442771"/>
            <a:chOff x="3911961" y="2761603"/>
            <a:chExt cx="1674644" cy="1442771"/>
          </a:xfrm>
        </p:grpSpPr>
        <p:sp>
          <p:nvSpPr>
            <p:cNvPr id="7" name="六边形 6"/>
            <p:cNvSpPr/>
            <p:nvPr/>
          </p:nvSpPr>
          <p:spPr>
            <a:xfrm>
              <a:off x="3911961" y="2761603"/>
              <a:ext cx="1674644" cy="1442771"/>
            </a:xfrm>
            <a:prstGeom prst="hexag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4596849" y="3311230"/>
              <a:ext cx="343517" cy="343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6600" b="1" dirty="0" smtClean="0">
                  <a:solidFill>
                    <a:srgbClr val="278D8B"/>
                  </a:solidFill>
                  <a:latin typeface="+mj-lt"/>
                </a:rPr>
                <a:t>1</a:t>
              </a:r>
              <a:endParaRPr lang="zh-CN" altLang="en-US" sz="6600" b="1" dirty="0">
                <a:solidFill>
                  <a:srgbClr val="278D8B"/>
                </a:solidFill>
                <a:latin typeface="+mj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049493" y="2720668"/>
            <a:ext cx="1190741" cy="962897"/>
            <a:chOff x="5326822" y="1980102"/>
            <a:chExt cx="1674644" cy="1444918"/>
          </a:xfrm>
        </p:grpSpPr>
        <p:sp>
          <p:nvSpPr>
            <p:cNvPr id="35" name="六边形 34"/>
            <p:cNvSpPr/>
            <p:nvPr/>
          </p:nvSpPr>
          <p:spPr>
            <a:xfrm>
              <a:off x="5326822" y="1980102"/>
              <a:ext cx="1674644" cy="1444918"/>
            </a:xfrm>
            <a:prstGeom prst="hexag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"/>
            <p:cNvSpPr>
              <a:spLocks noChangeArrowheads="1"/>
            </p:cNvSpPr>
            <p:nvPr/>
          </p:nvSpPr>
          <p:spPr bwMode="auto">
            <a:xfrm>
              <a:off x="5992386" y="2458879"/>
              <a:ext cx="343517" cy="343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6600" b="1" dirty="0" smtClean="0">
                  <a:solidFill>
                    <a:srgbClr val="278D8B"/>
                  </a:solidFill>
                  <a:latin typeface="+mj-lt"/>
                </a:rPr>
                <a:t>2</a:t>
              </a:r>
              <a:endParaRPr lang="zh-CN" altLang="en-US" sz="6600" b="1" dirty="0">
                <a:solidFill>
                  <a:srgbClr val="278D8B"/>
                </a:solidFill>
                <a:latin typeface="+mj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194278" y="2672737"/>
            <a:ext cx="1190741" cy="962897"/>
            <a:chOff x="5326822" y="1980102"/>
            <a:chExt cx="1674644" cy="1444918"/>
          </a:xfrm>
        </p:grpSpPr>
        <p:sp>
          <p:nvSpPr>
            <p:cNvPr id="38" name="六边形 37"/>
            <p:cNvSpPr/>
            <p:nvPr/>
          </p:nvSpPr>
          <p:spPr>
            <a:xfrm>
              <a:off x="5326822" y="1980102"/>
              <a:ext cx="1674644" cy="1444918"/>
            </a:xfrm>
            <a:prstGeom prst="hexag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3"/>
            <p:cNvSpPr>
              <a:spLocks noChangeArrowheads="1"/>
            </p:cNvSpPr>
            <p:nvPr/>
          </p:nvSpPr>
          <p:spPr bwMode="auto">
            <a:xfrm>
              <a:off x="5992386" y="2458879"/>
              <a:ext cx="343517" cy="343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6600" b="1" dirty="0" smtClean="0">
                  <a:solidFill>
                    <a:srgbClr val="278D8B"/>
                  </a:solidFill>
                  <a:latin typeface="+mj-lt"/>
                </a:rPr>
                <a:t>2</a:t>
              </a:r>
              <a:endParaRPr lang="zh-CN" altLang="en-US" sz="6600" b="1" dirty="0">
                <a:solidFill>
                  <a:srgbClr val="278D8B"/>
                </a:solidFill>
                <a:latin typeface="+mj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084825" y="4865471"/>
            <a:ext cx="796186" cy="643839"/>
            <a:chOff x="5326822" y="1980102"/>
            <a:chExt cx="1674644" cy="1444918"/>
          </a:xfrm>
        </p:grpSpPr>
        <p:sp>
          <p:nvSpPr>
            <p:cNvPr id="41" name="六边形 40"/>
            <p:cNvSpPr/>
            <p:nvPr/>
          </p:nvSpPr>
          <p:spPr>
            <a:xfrm>
              <a:off x="5326822" y="1980102"/>
              <a:ext cx="1674644" cy="1444918"/>
            </a:xfrm>
            <a:prstGeom prst="hexag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Rectangle 3"/>
            <p:cNvSpPr>
              <a:spLocks noChangeArrowheads="1"/>
            </p:cNvSpPr>
            <p:nvPr/>
          </p:nvSpPr>
          <p:spPr bwMode="auto">
            <a:xfrm>
              <a:off x="5992386" y="2458879"/>
              <a:ext cx="343517" cy="343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6600" b="1" dirty="0">
                  <a:solidFill>
                    <a:srgbClr val="278D8B"/>
                  </a:solidFill>
                  <a:latin typeface="+mj-lt"/>
                </a:rPr>
                <a:t>3</a:t>
              </a:r>
              <a:endParaRPr lang="zh-CN" altLang="en-US" sz="6600" b="1" dirty="0">
                <a:solidFill>
                  <a:srgbClr val="278D8B"/>
                </a:solidFill>
                <a:latin typeface="+mj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666381" y="4953774"/>
            <a:ext cx="796186" cy="643839"/>
            <a:chOff x="5326822" y="1980102"/>
            <a:chExt cx="1674644" cy="1444918"/>
          </a:xfrm>
        </p:grpSpPr>
        <p:sp>
          <p:nvSpPr>
            <p:cNvPr id="44" name="六边形 43"/>
            <p:cNvSpPr/>
            <p:nvPr/>
          </p:nvSpPr>
          <p:spPr>
            <a:xfrm>
              <a:off x="5326822" y="1980102"/>
              <a:ext cx="1674644" cy="1444918"/>
            </a:xfrm>
            <a:prstGeom prst="hexag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Rectangle 3"/>
            <p:cNvSpPr>
              <a:spLocks noChangeArrowheads="1"/>
            </p:cNvSpPr>
            <p:nvPr/>
          </p:nvSpPr>
          <p:spPr bwMode="auto">
            <a:xfrm>
              <a:off x="5992386" y="2458879"/>
              <a:ext cx="343517" cy="343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6600" b="1" dirty="0">
                  <a:solidFill>
                    <a:srgbClr val="278D8B"/>
                  </a:solidFill>
                  <a:latin typeface="+mj-lt"/>
                </a:rPr>
                <a:t>3</a:t>
              </a:r>
              <a:endParaRPr lang="zh-CN" altLang="en-US" sz="6600" b="1" dirty="0">
                <a:solidFill>
                  <a:srgbClr val="278D8B"/>
                </a:solidFill>
                <a:latin typeface="+mj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829437" y="4914659"/>
            <a:ext cx="796186" cy="643839"/>
            <a:chOff x="5326822" y="1980102"/>
            <a:chExt cx="1674644" cy="1444918"/>
          </a:xfrm>
        </p:grpSpPr>
        <p:sp>
          <p:nvSpPr>
            <p:cNvPr id="47" name="六边形 46"/>
            <p:cNvSpPr/>
            <p:nvPr/>
          </p:nvSpPr>
          <p:spPr>
            <a:xfrm>
              <a:off x="5326822" y="1980102"/>
              <a:ext cx="1674644" cy="1444918"/>
            </a:xfrm>
            <a:prstGeom prst="hexag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Rectangle 3"/>
            <p:cNvSpPr>
              <a:spLocks noChangeArrowheads="1"/>
            </p:cNvSpPr>
            <p:nvPr/>
          </p:nvSpPr>
          <p:spPr bwMode="auto">
            <a:xfrm>
              <a:off x="5992386" y="2458879"/>
              <a:ext cx="343517" cy="343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6600" b="1" dirty="0">
                  <a:solidFill>
                    <a:srgbClr val="278D8B"/>
                  </a:solidFill>
                  <a:latin typeface="+mj-lt"/>
                </a:rPr>
                <a:t>3</a:t>
              </a:r>
              <a:endParaRPr lang="zh-CN" altLang="en-US" sz="6600" b="1" dirty="0">
                <a:solidFill>
                  <a:srgbClr val="278D8B"/>
                </a:solidFill>
                <a:latin typeface="+mj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368280" y="4923792"/>
            <a:ext cx="796186" cy="643839"/>
            <a:chOff x="5326822" y="1980102"/>
            <a:chExt cx="1674644" cy="1444918"/>
          </a:xfrm>
        </p:grpSpPr>
        <p:sp>
          <p:nvSpPr>
            <p:cNvPr id="50" name="六边形 49"/>
            <p:cNvSpPr/>
            <p:nvPr/>
          </p:nvSpPr>
          <p:spPr>
            <a:xfrm>
              <a:off x="5326822" y="1980102"/>
              <a:ext cx="1674644" cy="1444918"/>
            </a:xfrm>
            <a:prstGeom prst="hexag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Rectangle 3"/>
            <p:cNvSpPr>
              <a:spLocks noChangeArrowheads="1"/>
            </p:cNvSpPr>
            <p:nvPr/>
          </p:nvSpPr>
          <p:spPr bwMode="auto">
            <a:xfrm>
              <a:off x="5992386" y="2458879"/>
              <a:ext cx="343517" cy="343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6600" b="1" dirty="0">
                  <a:solidFill>
                    <a:srgbClr val="278D8B"/>
                  </a:solidFill>
                  <a:latin typeface="+mj-lt"/>
                </a:rPr>
                <a:t>3</a:t>
              </a:r>
              <a:endParaRPr lang="zh-CN" altLang="en-US" sz="6600" b="1" dirty="0">
                <a:solidFill>
                  <a:srgbClr val="278D8B"/>
                </a:solidFill>
                <a:latin typeface="+mj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0194278" y="4876529"/>
            <a:ext cx="796186" cy="643839"/>
            <a:chOff x="5326822" y="1980102"/>
            <a:chExt cx="1674644" cy="1444918"/>
          </a:xfrm>
        </p:grpSpPr>
        <p:sp>
          <p:nvSpPr>
            <p:cNvPr id="53" name="六边形 52"/>
            <p:cNvSpPr/>
            <p:nvPr/>
          </p:nvSpPr>
          <p:spPr>
            <a:xfrm>
              <a:off x="5326822" y="1980102"/>
              <a:ext cx="1674644" cy="1444918"/>
            </a:xfrm>
            <a:prstGeom prst="hexag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Rectangle 3"/>
            <p:cNvSpPr>
              <a:spLocks noChangeArrowheads="1"/>
            </p:cNvSpPr>
            <p:nvPr/>
          </p:nvSpPr>
          <p:spPr bwMode="auto">
            <a:xfrm>
              <a:off x="5992386" y="2458879"/>
              <a:ext cx="343517" cy="343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6600" b="1" dirty="0">
                  <a:solidFill>
                    <a:srgbClr val="278D8B"/>
                  </a:solidFill>
                  <a:latin typeface="+mj-lt"/>
                </a:rPr>
                <a:t>3</a:t>
              </a:r>
              <a:endParaRPr lang="zh-CN" altLang="en-US" sz="6600" b="1" dirty="0">
                <a:solidFill>
                  <a:srgbClr val="278D8B"/>
                </a:solidFill>
                <a:latin typeface="+mj-l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1395814" y="4849685"/>
            <a:ext cx="796186" cy="643839"/>
            <a:chOff x="5326822" y="1980102"/>
            <a:chExt cx="1674644" cy="1444918"/>
          </a:xfrm>
        </p:grpSpPr>
        <p:sp>
          <p:nvSpPr>
            <p:cNvPr id="56" name="六边形 55"/>
            <p:cNvSpPr/>
            <p:nvPr/>
          </p:nvSpPr>
          <p:spPr>
            <a:xfrm>
              <a:off x="5326822" y="1980102"/>
              <a:ext cx="1674644" cy="1444918"/>
            </a:xfrm>
            <a:prstGeom prst="hexag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Rectangle 3"/>
            <p:cNvSpPr>
              <a:spLocks noChangeArrowheads="1"/>
            </p:cNvSpPr>
            <p:nvPr/>
          </p:nvSpPr>
          <p:spPr bwMode="auto">
            <a:xfrm>
              <a:off x="5992386" y="2458879"/>
              <a:ext cx="343517" cy="343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6600" b="1" dirty="0">
                  <a:solidFill>
                    <a:srgbClr val="278D8B"/>
                  </a:solidFill>
                  <a:latin typeface="+mj-lt"/>
                </a:rPr>
                <a:t>3</a:t>
              </a:r>
              <a:endParaRPr lang="zh-CN" altLang="en-US" sz="6600" b="1" dirty="0">
                <a:solidFill>
                  <a:srgbClr val="278D8B"/>
                </a:solidFill>
                <a:latin typeface="+mj-lt"/>
              </a:endParaRPr>
            </a:p>
          </p:txBody>
        </p:sp>
      </p:grpSp>
      <p:cxnSp>
        <p:nvCxnSpPr>
          <p:cNvPr id="58" name="直接连接符 57"/>
          <p:cNvCxnSpPr>
            <a:stCxn id="4" idx="5"/>
          </p:cNvCxnSpPr>
          <p:nvPr/>
        </p:nvCxnSpPr>
        <p:spPr>
          <a:xfrm flipV="1">
            <a:off x="7021028" y="1915947"/>
            <a:ext cx="1749382" cy="852652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8625623" y="1915948"/>
            <a:ext cx="144787" cy="80472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38" idx="4"/>
          </p:cNvCxnSpPr>
          <p:nvPr/>
        </p:nvCxnSpPr>
        <p:spPr>
          <a:xfrm>
            <a:off x="8770410" y="1915947"/>
            <a:ext cx="1664592" cy="75679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5766373" y="3731496"/>
            <a:ext cx="900008" cy="1183163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 flipV="1">
            <a:off x="6788509" y="3731496"/>
            <a:ext cx="275965" cy="1222278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8227530" y="3683565"/>
            <a:ext cx="371122" cy="127021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 flipV="1">
            <a:off x="8644863" y="3683565"/>
            <a:ext cx="838055" cy="116612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V="1">
            <a:off x="10592371" y="3635634"/>
            <a:ext cx="197277" cy="1214051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 flipV="1">
            <a:off x="10843409" y="3635634"/>
            <a:ext cx="868838" cy="1214051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9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6428" y="3979872"/>
            <a:ext cx="2705806" cy="507462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dirty="0" smtClean="0"/>
              <a:t>动画效果</a:t>
            </a:r>
            <a:r>
              <a:rPr lang="en-US" altLang="zh-CN" dirty="0" smtClean="0"/>
              <a:t>+JS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14988" y="1828800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C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95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4319</TotalTime>
  <Words>577</Words>
  <Application>Microsoft Office PowerPoint</Application>
  <PresentationFormat>自定义</PresentationFormat>
  <Paragraphs>91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1_Office 主题</vt:lpstr>
      <vt:lpstr>PowerPoint 演示文稿</vt:lpstr>
      <vt:lpstr>PowerPoint 演示文稿</vt:lpstr>
      <vt:lpstr>自我介绍</vt:lpstr>
      <vt:lpstr>PowerPoint 演示文稿</vt:lpstr>
      <vt:lpstr>PowerPoint 演示文稿</vt:lpstr>
      <vt:lpstr>    div+css布局</vt:lpstr>
      <vt:lpstr>PowerPoint 演示文稿</vt:lpstr>
      <vt:lpstr>PowerPoint 演示文稿</vt:lpstr>
      <vt:lpstr> 动画效果+JS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Administrator</cp:lastModifiedBy>
  <cp:revision>84</cp:revision>
  <dcterms:created xsi:type="dcterms:W3CDTF">2015-07-23T02:26:31Z</dcterms:created>
  <dcterms:modified xsi:type="dcterms:W3CDTF">2018-01-02T03:09:08Z</dcterms:modified>
</cp:coreProperties>
</file>