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25" r:id="rId3"/>
    <p:sldId id="257" r:id="rId4"/>
    <p:sldId id="355" r:id="rId5"/>
    <p:sldId id="339" r:id="rId6"/>
    <p:sldId id="293" r:id="rId7"/>
    <p:sldId id="341" r:id="rId8"/>
    <p:sldId id="342" r:id="rId9"/>
    <p:sldId id="343" r:id="rId10"/>
    <p:sldId id="328" r:id="rId11"/>
    <p:sldId id="327" r:id="rId12"/>
    <p:sldId id="331" r:id="rId13"/>
    <p:sldId id="347" r:id="rId14"/>
    <p:sldId id="345" r:id="rId15"/>
    <p:sldId id="332" r:id="rId16"/>
    <p:sldId id="334" r:id="rId17"/>
    <p:sldId id="336" r:id="rId18"/>
    <p:sldId id="337" r:id="rId19"/>
    <p:sldId id="338" r:id="rId20"/>
    <p:sldId id="353" r:id="rId21"/>
    <p:sldId id="354" r:id="rId22"/>
    <p:sldId id="279" r:id="rId23"/>
  </p:sldIdLst>
  <p:sldSz cx="9144000" cy="5143500" type="screen16x9"/>
  <p:notesSz cx="6858000" cy="9144000"/>
  <p:embeddedFontLst>
    <p:embeddedFont>
      <p:font typeface="Sniglet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Dosis" panose="020B0604020202020204" charset="0"/>
      <p:regular r:id="rId36"/>
      <p:bold r:id="rId37"/>
    </p:embeddedFont>
    <p:embeddedFont>
      <p:font typeface="Arial Black" panose="020B0A04020102020204" pitchFamily="34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7" autoAdjust="0"/>
    <p:restoredTop sz="94182" autoAdjust="0"/>
  </p:normalViewPr>
  <p:slideViewPr>
    <p:cSldViewPr>
      <p:cViewPr varScale="1">
        <p:scale>
          <a:sx n="89" d="100"/>
          <a:sy n="89" d="100"/>
        </p:scale>
        <p:origin x="9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316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47750"/>
            <a:ext cx="9144000" cy="19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 err="1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b="1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CẤU TRÚC DỮ LIỆU &amp; GIẢI THUẬT</a:t>
            </a:r>
          </a:p>
          <a:p>
            <a:pPr algn="ctr">
              <a:lnSpc>
                <a:spcPct val="150000"/>
              </a:lnSpc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DANH SÁCH LIÊN KẾT ĐƠN ĐỂ QUẢN LÍ SẢN PHẨM CỦA CỬA HÀNG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TRƯỜNG ĐẠI HỌC SƯ PHẠM KỸ THUẬT TP. HỒ CHÍ MINH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 ĐÀO TẠO CHẤT LƯỢNG CAO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NGÀNH CÔNG NGHỆ THÔNG TIN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33400" y="230188"/>
            <a:ext cx="762000" cy="665162"/>
            <a:chOff x="3174" y="2656"/>
            <a:chExt cx="1549" cy="135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725155" y="3286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317487" y="328507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300537" y="1529841"/>
            <a:ext cx="3263226" cy="1869851"/>
            <a:chOff x="4457700" y="1994404"/>
            <a:chExt cx="3390900" cy="2197100"/>
          </a:xfrm>
        </p:grpSpPr>
        <p:pic>
          <p:nvPicPr>
            <p:cNvPr id="19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457700" y="1994404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955566" y="2731437"/>
              <a:ext cx="2390775" cy="112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 TẢ QUÁ TRÌNH LÀM VIỆC</a:t>
              </a:r>
            </a:p>
            <a:p>
              <a:pPr algn="ctr" eaLnBrk="1" hangingPunct="1"/>
              <a:endParaRPr lang="en-US" sz="1600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1089358" y="1487295"/>
            <a:ext cx="3233739" cy="1922655"/>
            <a:chOff x="1190625" y="1966913"/>
            <a:chExt cx="3390900" cy="2197100"/>
          </a:xfrm>
        </p:grpSpPr>
        <p:pic>
          <p:nvPicPr>
            <p:cNvPr id="29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635287" y="2841852"/>
              <a:ext cx="2406650" cy="457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i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 TẢ PROJECT</a:t>
              </a:r>
              <a:endParaRPr lang="en-US" sz="20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649253" y="2263262"/>
            <a:ext cx="5342347" cy="557555"/>
            <a:chOff x="2654200" y="27877"/>
            <a:chExt cx="5342347" cy="557555"/>
          </a:xfrm>
        </p:grpSpPr>
        <p:sp>
          <p:nvSpPr>
            <p:cNvPr id="40" name="Rectangle 39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Lưu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trữ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thông</a:t>
              </a:r>
              <a:r>
                <a:rPr lang="en-US" sz="2300" kern="1200" dirty="0" smtClean="0"/>
                <a:t> tin </a:t>
              </a:r>
              <a:r>
                <a:rPr lang="en-US" sz="2300" kern="1200" dirty="0" err="1" smtClean="0"/>
                <a:t>mặt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49253" y="2772495"/>
            <a:ext cx="5342347" cy="639605"/>
            <a:chOff x="2654200" y="613310"/>
            <a:chExt cx="5342347" cy="639605"/>
          </a:xfrm>
        </p:grpSpPr>
        <p:sp>
          <p:nvSpPr>
            <p:cNvPr id="43" name="Rectangle 42"/>
            <p:cNvSpPr/>
            <p:nvPr/>
          </p:nvSpPr>
          <p:spPr>
            <a:xfrm>
              <a:off x="2654200" y="613310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2654200" y="695360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các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giao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dịch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với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khách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49253" y="3434129"/>
            <a:ext cx="5342347" cy="737821"/>
            <a:chOff x="2654200" y="1198744"/>
            <a:chExt cx="5342347" cy="557555"/>
          </a:xfrm>
        </p:grpSpPr>
        <p:sp>
          <p:nvSpPr>
            <p:cNvPr id="46" name="Rectangle 45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doanh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và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lợi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nhuận</a:t>
              </a:r>
              <a:endParaRPr lang="en-US" sz="2300" u="none" kern="12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649253" y="2796434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Rectangle 51"/>
          <p:cNvSpPr/>
          <p:nvPr/>
        </p:nvSpPr>
        <p:spPr>
          <a:xfrm>
            <a:off x="3649253" y="3381867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/>
          <p:cNvSpPr/>
          <p:nvPr/>
        </p:nvSpPr>
        <p:spPr>
          <a:xfrm>
            <a:off x="100521" y="519129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/>
          <p:cNvGrpSpPr/>
          <p:nvPr/>
        </p:nvGrpSpPr>
        <p:grpSpPr>
          <a:xfrm>
            <a:off x="402277" y="209550"/>
            <a:ext cx="4054784" cy="590400"/>
            <a:chOff x="190500" y="939088"/>
            <a:chExt cx="3563295" cy="590400"/>
          </a:xfrm>
        </p:grpSpPr>
        <p:sp>
          <p:nvSpPr>
            <p:cNvPr id="56" name="Rounded Rectangle 55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MÔ TẢ PROJECT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8600" y="1317057"/>
            <a:ext cx="2552117" cy="3540693"/>
            <a:chOff x="0" y="0"/>
            <a:chExt cx="2552117" cy="3540693"/>
          </a:xfrm>
        </p:grpSpPr>
        <p:sp>
          <p:nvSpPr>
            <p:cNvPr id="78" name="Rectangle 77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Phần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mềm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Káº¿t quáº£ hÃ¬nh áº£nh cho LÆ°u trá»¯ thÃ´ng t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2" y="2190750"/>
            <a:ext cx="3476528" cy="2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bÃ¡n hÃ 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0" y="2266950"/>
            <a:ext cx="3522023" cy="2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0" y="2266950"/>
            <a:ext cx="3475634" cy="19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1777" y="6571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402277" y="361950"/>
            <a:ext cx="4054784" cy="590400"/>
            <a:chOff x="190500" y="939088"/>
            <a:chExt cx="3563295" cy="5904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MÔ TẢ QUÁ TRÌNH LÀM VIỆC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7" name="Shape 661"/>
          <p:cNvSpPr/>
          <p:nvPr/>
        </p:nvSpPr>
        <p:spPr>
          <a:xfrm>
            <a:off x="3114001" y="1809750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Các chức năng nổi bật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8" name="Shape 662"/>
          <p:cNvSpPr/>
          <p:nvPr/>
        </p:nvSpPr>
        <p:spPr>
          <a:xfrm>
            <a:off x="5831751" y="1809750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Thiết kế giao diện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23" name="Shape 660"/>
          <p:cNvSpPr/>
          <p:nvPr/>
        </p:nvSpPr>
        <p:spPr>
          <a:xfrm>
            <a:off x="446796" y="1809750"/>
            <a:ext cx="2807999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Cấu trúc dữ liệu sử dụng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19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4"/>
          <p:cNvSpPr txBox="1">
            <a:spLocks noGrp="1"/>
          </p:cNvSpPr>
          <p:nvPr/>
        </p:nvSpPr>
        <p:spPr>
          <a:xfrm>
            <a:off x="1076340" y="-190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SỬ DỤNG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0115"/>
            <a:ext cx="4953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659110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NhaCC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Ma[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NgaySX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HanSD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228600" indent="228600"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1659110"/>
            <a:ext cx="327391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GiamGia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= 0;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1659110"/>
            <a:ext cx="36576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TongSanPhamDaBan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TongSldb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97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24"/>
          <p:cNvSpPr txBox="1">
            <a:spLocks noGrp="1"/>
          </p:cNvSpPr>
          <p:nvPr/>
        </p:nvSpPr>
        <p:spPr>
          <a:xfrm>
            <a:off x="1076340" y="-190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SỬ DỤNG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115"/>
            <a:ext cx="4953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8600" y="1733550"/>
            <a:ext cx="27959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354" y="1752284"/>
            <a:ext cx="31364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8473" y="1733549"/>
            <a:ext cx="35604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ListTongSPDB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19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24"/>
          <p:cNvSpPr txBox="1">
            <a:spLocks noGrp="1"/>
          </p:cNvSpPr>
          <p:nvPr/>
        </p:nvSpPr>
        <p:spPr>
          <a:xfrm>
            <a:off x="1076340" y="271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NỔI BẬT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lock Arc 10"/>
          <p:cNvSpPr/>
          <p:nvPr/>
        </p:nvSpPr>
        <p:spPr>
          <a:xfrm>
            <a:off x="-685800" y="742950"/>
            <a:ext cx="4456597" cy="4360815"/>
          </a:xfrm>
          <a:prstGeom prst="blockArc">
            <a:avLst>
              <a:gd name="adj1" fmla="val 18900000"/>
              <a:gd name="adj2" fmla="val 2700000"/>
              <a:gd name="adj3" fmla="val 381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227924" y="1277760"/>
            <a:ext cx="3783784" cy="340946"/>
            <a:chOff x="339585" y="221748"/>
            <a:chExt cx="5698907" cy="443328"/>
          </a:xfrm>
        </p:grpSpPr>
        <p:sp>
          <p:nvSpPr>
            <p:cNvPr id="13" name="Rectangle 12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5" name="Oval 14"/>
          <p:cNvSpPr/>
          <p:nvPr/>
        </p:nvSpPr>
        <p:spPr>
          <a:xfrm>
            <a:off x="2953127" y="1228159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76342" y="1805552"/>
            <a:ext cx="3738858" cy="340946"/>
            <a:chOff x="704253" y="886657"/>
            <a:chExt cx="5445216" cy="443328"/>
          </a:xfrm>
        </p:grpSpPr>
        <p:sp>
          <p:nvSpPr>
            <p:cNvPr id="17" name="Rectangle 16"/>
            <p:cNvSpPr/>
            <p:nvPr/>
          </p:nvSpPr>
          <p:spPr>
            <a:xfrm>
              <a:off x="704253" y="886657"/>
              <a:ext cx="5445216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dừng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doanh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253" y="886657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9" name="Oval 18"/>
          <p:cNvSpPr/>
          <p:nvPr/>
        </p:nvSpPr>
        <p:spPr>
          <a:xfrm>
            <a:off x="3335675" y="17547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00080" y="2387432"/>
            <a:ext cx="3863684" cy="340946"/>
            <a:chOff x="871006" y="1551566"/>
            <a:chExt cx="5167485" cy="443328"/>
          </a:xfrm>
        </p:grpSpPr>
        <p:sp>
          <p:nvSpPr>
            <p:cNvPr id="21" name="Rectangle 20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3" name="Oval 22"/>
          <p:cNvSpPr/>
          <p:nvPr/>
        </p:nvSpPr>
        <p:spPr>
          <a:xfrm>
            <a:off x="3498751" y="23589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70122" y="3036949"/>
            <a:ext cx="4049882" cy="340946"/>
            <a:chOff x="871006" y="2216054"/>
            <a:chExt cx="5167485" cy="443328"/>
          </a:xfrm>
        </p:grpSpPr>
        <p:sp>
          <p:nvSpPr>
            <p:cNvPr id="25" name="Rectangle 24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thanh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toán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7" name="Oval 26"/>
          <p:cNvSpPr/>
          <p:nvPr/>
        </p:nvSpPr>
        <p:spPr>
          <a:xfrm>
            <a:off x="3520847" y="2980196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0376" y="3669306"/>
            <a:ext cx="4425129" cy="340946"/>
            <a:chOff x="704251" y="2880963"/>
            <a:chExt cx="5942593" cy="443328"/>
          </a:xfrm>
        </p:grpSpPr>
        <p:sp>
          <p:nvSpPr>
            <p:cNvPr id="29" name="Rectangle 28"/>
            <p:cNvSpPr/>
            <p:nvPr/>
          </p:nvSpPr>
          <p:spPr>
            <a:xfrm>
              <a:off x="704251" y="2880963"/>
              <a:ext cx="5942593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Sắp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xếp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giá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4253" y="2880963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1" name="Oval 30"/>
          <p:cNvSpPr/>
          <p:nvPr/>
        </p:nvSpPr>
        <p:spPr>
          <a:xfrm>
            <a:off x="3303075" y="3593225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99952" y="4185989"/>
            <a:ext cx="5410648" cy="340946"/>
            <a:chOff x="339585" y="3545872"/>
            <a:chExt cx="5698907" cy="443328"/>
          </a:xfrm>
        </p:grpSpPr>
        <p:sp>
          <p:nvSpPr>
            <p:cNvPr id="33" name="Rectangle 32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Kiểm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tra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chạy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nhất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5" name="Oval 34"/>
          <p:cNvSpPr/>
          <p:nvPr/>
        </p:nvSpPr>
        <p:spPr>
          <a:xfrm>
            <a:off x="2958530" y="4119814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" y="1484555"/>
            <a:ext cx="2698351" cy="28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4"/>
          <p:cNvSpPr txBox="1">
            <a:spLocks noGrp="1"/>
          </p:cNvSpPr>
          <p:nvPr/>
        </p:nvSpPr>
        <p:spPr>
          <a:xfrm>
            <a:off x="1076340" y="1333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" sz="3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2323"/>
            <a:ext cx="6877963" cy="17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25614"/>
            <a:ext cx="4800601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660"/>
          <p:cNvSpPr/>
          <p:nvPr/>
        </p:nvSpPr>
        <p:spPr>
          <a:xfrm>
            <a:off x="87601" y="2363877"/>
            <a:ext cx="2807999" cy="825701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Menu cửa hàng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4" name="Shape 661"/>
          <p:cNvSpPr/>
          <p:nvPr/>
        </p:nvSpPr>
        <p:spPr>
          <a:xfrm>
            <a:off x="60601" y="2363877"/>
            <a:ext cx="1875661" cy="825701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Thông tin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63" y="1425614"/>
            <a:ext cx="7145278" cy="320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662"/>
          <p:cNvSpPr/>
          <p:nvPr/>
        </p:nvSpPr>
        <p:spPr>
          <a:xfrm>
            <a:off x="-22258" y="2363877"/>
            <a:ext cx="1985522" cy="825702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Tìm kiếm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64" y="1523998"/>
            <a:ext cx="7117057" cy="310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661"/>
          <p:cNvSpPr/>
          <p:nvPr/>
        </p:nvSpPr>
        <p:spPr>
          <a:xfrm>
            <a:off x="-11811" y="2347610"/>
            <a:ext cx="1948074" cy="822918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Bán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44" y="1425612"/>
            <a:ext cx="7118277" cy="3203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5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29200" y="2180192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" y="2180192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6010" y="2749459"/>
            <a:ext cx="158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2689225" y="2083356"/>
            <a:ext cx="903288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 flipH="1">
            <a:off x="4341811" y="2083356"/>
            <a:ext cx="903287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4600" y="456166"/>
            <a:ext cx="2998788" cy="1389443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35188" y="620618"/>
            <a:ext cx="261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PHẦN TỔNG KẾT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63543" y="2221290"/>
            <a:ext cx="2433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ƯU, KHUYẾT ĐIỂM VÀ HƯỚNG PHÁT TRIỂN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6"/>
          <p:cNvSpPr>
            <a:spLocks noChangeArrowheads="1" noChangeShapeType="1" noTextEdit="1"/>
          </p:cNvSpPr>
          <p:nvPr/>
        </p:nvSpPr>
        <p:spPr bwMode="gray">
          <a:xfrm>
            <a:off x="1620838" y="652364"/>
            <a:ext cx="473075" cy="517694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8" name="Round Same Side Corner Rectangle 22"/>
          <p:cNvSpPr/>
          <p:nvPr/>
        </p:nvSpPr>
        <p:spPr bwMode="auto">
          <a:xfrm flipH="1">
            <a:off x="68160" y="1612395"/>
            <a:ext cx="2698750" cy="2995386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/>
        </p:nvSpPr>
        <p:spPr bwMode="auto">
          <a:xfrm flipH="1">
            <a:off x="-4466" y="1416621"/>
            <a:ext cx="2767434" cy="297672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2861196" y="1605252"/>
            <a:ext cx="2878364" cy="300967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2727509" y="1409627"/>
            <a:ext cx="3145738" cy="297749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Round Same Side Corner Rectangle 22"/>
          <p:cNvSpPr/>
          <p:nvPr/>
        </p:nvSpPr>
        <p:spPr bwMode="auto">
          <a:xfrm>
            <a:off x="5873247" y="1502858"/>
            <a:ext cx="3270753" cy="3115114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Chevron 12"/>
          <p:cNvSpPr/>
          <p:nvPr/>
        </p:nvSpPr>
        <p:spPr bwMode="auto">
          <a:xfrm>
            <a:off x="5837788" y="1396435"/>
            <a:ext cx="3306212" cy="297750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Hình chữ nhật 1"/>
          <p:cNvSpPr/>
          <p:nvPr/>
        </p:nvSpPr>
        <p:spPr>
          <a:xfrm>
            <a:off x="79742" y="1877419"/>
            <a:ext cx="2943225" cy="25355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800" kern="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ình chữ nhật 16"/>
          <p:cNvSpPr/>
          <p:nvPr/>
        </p:nvSpPr>
        <p:spPr>
          <a:xfrm>
            <a:off x="2870649" y="1912279"/>
            <a:ext cx="3161360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ình chữ nhật 17"/>
          <p:cNvSpPr/>
          <p:nvPr/>
        </p:nvSpPr>
        <p:spPr>
          <a:xfrm>
            <a:off x="5763791" y="1704529"/>
            <a:ext cx="3489666" cy="30008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kern="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24"/>
          <p:cNvSpPr txBox="1">
            <a:spLocks noGrp="1"/>
          </p:cNvSpPr>
          <p:nvPr/>
        </p:nvSpPr>
        <p:spPr>
          <a:xfrm>
            <a:off x="-127308" y="175211"/>
            <a:ext cx="34152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" sz="3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áº¿t quáº£ hÃ¬nh áº£nh cho Dáº¥u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50" y="4357672"/>
            <a:ext cx="181088" cy="23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21" y="1328572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419100" y="1047750"/>
            <a:ext cx="2552700" cy="590400"/>
            <a:chOff x="190500" y="31887"/>
            <a:chExt cx="2781300" cy="590400"/>
          </a:xfrm>
        </p:grpSpPr>
        <p:sp>
          <p:nvSpPr>
            <p:cNvPr id="7" name="Rounded Rectangle 6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Ưu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280" y="571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5170" y="1947337"/>
            <a:ext cx="76229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offline,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7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7009"/>
            <a:ext cx="502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u="sng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Thành viên nhóm:</a:t>
            </a:r>
          </a:p>
          <a:p>
            <a:endParaRPr lang="vi-VN" sz="2800" b="1" u="sng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Nguyễn Thanh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Lậ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 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17110169</a:t>
            </a:r>
            <a:endParaRPr lang="vi-V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Ôn Đức Khang 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17110310</a:t>
            </a:r>
            <a:endParaRPr lang="vi-V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2" name="Picture 4" descr="Káº¿t quáº£ hÃ¬nh áº£nh cho hÃ¬nh ná»n powerpoint cÃ´ng nghá» thÃ´ng t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42950"/>
            <a:ext cx="3581400" cy="23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80" y="571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5170" y="1504950"/>
            <a:ext cx="7622975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console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offline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mây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kém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923" y="7143750"/>
            <a:ext cx="49406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mây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ử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1143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100" y="819150"/>
            <a:ext cx="2552700" cy="590400"/>
            <a:chOff x="190500" y="939088"/>
            <a:chExt cx="3515591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Nhược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522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571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54145"/>
            <a:ext cx="608628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57200" y="895350"/>
            <a:ext cx="5029200" cy="779887"/>
            <a:chOff x="183779" y="1875109"/>
            <a:chExt cx="2928819" cy="532758"/>
          </a:xfrm>
        </p:grpSpPr>
        <p:sp>
          <p:nvSpPr>
            <p:cNvPr id="8" name="Rounded Rectangle 7"/>
            <p:cNvSpPr/>
            <p:nvPr/>
          </p:nvSpPr>
          <p:spPr>
            <a:xfrm>
              <a:off x="183779" y="1875110"/>
              <a:ext cx="2928819" cy="468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tương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lai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-152400" y="1774264"/>
            <a:ext cx="757022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winform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đẹp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mây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ử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2133600" y="2038350"/>
            <a:ext cx="55626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 THẦY VÀ CÁC BẠN ĐÃ THEO </a:t>
            </a:r>
            <a:r>
              <a:rPr lang="e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143000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173544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326694" y="1353831"/>
            <a:ext cx="1524000" cy="1959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189543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148818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189543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825151" y="742950"/>
            <a:ext cx="589064" cy="589064"/>
            <a:chOff x="1289" y="582"/>
            <a:chExt cx="668" cy="668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1951691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gray">
          <a:xfrm>
            <a:off x="3307265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gray">
          <a:xfrm>
            <a:off x="3337809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3518312" y="1358359"/>
            <a:ext cx="1524000" cy="20312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NỘI DUNG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gray">
          <a:xfrm>
            <a:off x="3353808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gray">
          <a:xfrm>
            <a:off x="3989416" y="74295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gray">
          <a:xfrm>
            <a:off x="3995234" y="74731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gray">
          <a:xfrm>
            <a:off x="4002506" y="75022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gray">
          <a:xfrm>
            <a:off x="4008324" y="75604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gray">
          <a:xfrm>
            <a:off x="4040323" y="77058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gray">
          <a:xfrm>
            <a:off x="4115956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gray">
          <a:xfrm>
            <a:off x="3310174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gray">
          <a:xfrm>
            <a:off x="3350899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gray">
          <a:xfrm>
            <a:off x="5471531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gray">
          <a:xfrm>
            <a:off x="5502075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gray">
          <a:xfrm>
            <a:off x="5746294" y="1353831"/>
            <a:ext cx="1543963" cy="203575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gray">
          <a:xfrm>
            <a:off x="5518074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153682" y="742950"/>
            <a:ext cx="589064" cy="589064"/>
            <a:chOff x="1289" y="582"/>
            <a:chExt cx="668" cy="66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Text Box 43"/>
          <p:cNvSpPr txBox="1">
            <a:spLocks noChangeArrowheads="1"/>
          </p:cNvSpPr>
          <p:nvPr/>
        </p:nvSpPr>
        <p:spPr bwMode="gray">
          <a:xfrm>
            <a:off x="6280222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3</a:t>
            </a:r>
            <a:endParaRPr lang="en-US" dirty="0"/>
          </a:p>
        </p:txBody>
      </p:sp>
      <p:sp>
        <p:nvSpPr>
          <p:cNvPr id="33" name="AutoShape 45"/>
          <p:cNvSpPr>
            <a:spLocks noChangeArrowheads="1"/>
          </p:cNvSpPr>
          <p:nvPr/>
        </p:nvSpPr>
        <p:spPr bwMode="gray">
          <a:xfrm>
            <a:off x="5465713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5506438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6" grpId="0" animBg="1"/>
      <p:bldP spid="17" grpId="0" animBg="1"/>
      <p:bldP spid="18" grpId="0" animBg="1"/>
      <p:bldP spid="24" grpId="0"/>
      <p:bldP spid="28" grpId="0" animBg="1"/>
      <p:bldP spid="29" grpId="0" animBg="1"/>
      <p:bldP spid="30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191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404394" y="1112626"/>
            <a:ext cx="4054784" cy="590400"/>
            <a:chOff x="190500" y="939088"/>
            <a:chExt cx="3563295" cy="590400"/>
          </a:xfrm>
        </p:grpSpPr>
        <p:sp>
          <p:nvSpPr>
            <p:cNvPr id="6" name="Rounded Rectangle 5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do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chọn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33400" y="133350"/>
            <a:ext cx="762000" cy="665162"/>
            <a:chOff x="3174" y="2656"/>
            <a:chExt cx="1549" cy="135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089358" y="1047750"/>
            <a:ext cx="6087144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725155" y="231775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317487" y="231669"/>
            <a:ext cx="36355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2419350"/>
            <a:ext cx="4152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: “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</p:txBody>
      </p:sp>
      <p:pic>
        <p:nvPicPr>
          <p:cNvPr id="1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7" y="1992721"/>
            <a:ext cx="4544198" cy="29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Káº¿t quáº£ hÃ¬nh áº£nh cho hiá»u quáº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7245"/>
            <a:ext cx="4590481" cy="276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Káº¿t quáº£ hÃ¬nh áº£nh cho giáº£i quyáº¿t váº¥n Äá»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01" y="1590326"/>
            <a:ext cx="3039262" cy="30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4"/>
          <p:cNvSpPr/>
          <p:nvPr/>
        </p:nvSpPr>
        <p:spPr>
          <a:xfrm>
            <a:off x="4726001" y="948797"/>
            <a:ext cx="2609358" cy="5327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0806" tIns="0" rIns="100806" bIns="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14" name="Rectangle 13"/>
          <p:cNvSpPr/>
          <p:nvPr/>
        </p:nvSpPr>
        <p:spPr>
          <a:xfrm>
            <a:off x="4583723" y="219075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533400" y="133350"/>
            <a:ext cx="762000" cy="665162"/>
            <a:chOff x="3174" y="2656"/>
            <a:chExt cx="1549" cy="1351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725155" y="231775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317487" y="231669"/>
            <a:ext cx="36355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531" y="1510376"/>
            <a:ext cx="3467542" cy="44526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565269" y="1083274"/>
            <a:ext cx="3002066" cy="590400"/>
            <a:chOff x="190500" y="939088"/>
            <a:chExt cx="2638179" cy="590400"/>
          </a:xfrm>
        </p:grpSpPr>
        <p:sp>
          <p:nvSpPr>
            <p:cNvPr id="26" name="Rounded Rectangle 25"/>
            <p:cNvSpPr/>
            <p:nvPr/>
          </p:nvSpPr>
          <p:spPr>
            <a:xfrm>
              <a:off x="190500" y="939088"/>
              <a:ext cx="2295579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Ý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17617" y="2497274"/>
            <a:ext cx="3482456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520537" y="2131462"/>
            <a:ext cx="3002066" cy="590400"/>
            <a:chOff x="190500" y="939088"/>
            <a:chExt cx="2638179" cy="590400"/>
          </a:xfrm>
        </p:grpSpPr>
        <p:sp>
          <p:nvSpPr>
            <p:cNvPr id="31" name="Rounded Rectangle 30"/>
            <p:cNvSpPr/>
            <p:nvPr/>
          </p:nvSpPr>
          <p:spPr>
            <a:xfrm>
              <a:off x="190500" y="939088"/>
              <a:ext cx="2334889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đích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771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298" y="1624034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357798" y="1328834"/>
            <a:ext cx="4000500" cy="590400"/>
            <a:chOff x="190500" y="939088"/>
            <a:chExt cx="3515591" cy="5904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Khảo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sát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rong hÃ¬nh áº£nh cÃ³ thá» cÃ³: mÃ n hÃ¬nh vÃ  vÄn báº£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4520"/>
            <a:ext cx="6550025" cy="26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298" y="1624034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357798" y="1328834"/>
            <a:ext cx="4000500" cy="590400"/>
            <a:chOff x="190500" y="939088"/>
            <a:chExt cx="3515591" cy="590400"/>
          </a:xfrm>
        </p:grpSpPr>
        <p:sp>
          <p:nvSpPr>
            <p:cNvPr id="7" name="Rounded Rectangle 6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Khảo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sát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2" y="2289732"/>
            <a:ext cx="6432982" cy="27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419150"/>
            <a:ext cx="32004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404765" y="1123950"/>
            <a:ext cx="2033635" cy="590400"/>
            <a:chOff x="190500" y="1846288"/>
            <a:chExt cx="2667000" cy="590400"/>
          </a:xfrm>
        </p:grpSpPr>
        <p:sp>
          <p:nvSpPr>
            <p:cNvPr id="13" name="Rounded Rectangle 12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-419100" y="2060531"/>
            <a:ext cx="4495800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2082512"/>
            <a:ext cx="4572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7035" indent="50165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In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62542"/>
            <a:ext cx="39624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15" y="859740"/>
            <a:ext cx="4282133" cy="30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6987" y="1078543"/>
            <a:ext cx="3162300" cy="590400"/>
            <a:chOff x="190500" y="31887"/>
            <a:chExt cx="2781300" cy="5904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879</Words>
  <Application>Microsoft Office PowerPoint</Application>
  <PresentationFormat>On-screen Show (16:9)</PresentationFormat>
  <Paragraphs>165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Sniglet</vt:lpstr>
      <vt:lpstr>Calibri</vt:lpstr>
      <vt:lpstr>Wingdings</vt:lpstr>
      <vt:lpstr>Tahoma</vt:lpstr>
      <vt:lpstr>Verdana</vt:lpstr>
      <vt:lpstr>Oswald</vt:lpstr>
      <vt:lpstr>Dosis</vt:lpstr>
      <vt:lpstr>Source Sans Pro</vt:lpstr>
      <vt:lpstr>Times New Roman</vt:lpstr>
      <vt:lpstr>Arial Black</vt:lpstr>
      <vt:lpstr>Arial</vt:lpstr>
      <vt:lpstr>Friar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HHH</dc:creator>
  <cp:lastModifiedBy>DELL</cp:lastModifiedBy>
  <cp:revision>162</cp:revision>
  <dcterms:modified xsi:type="dcterms:W3CDTF">2018-12-05T09:40:10Z</dcterms:modified>
</cp:coreProperties>
</file>