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3" r:id="rId2"/>
    <p:sldMasterId id="2147483687" r:id="rId3"/>
  </p:sldMasterIdLst>
  <p:notesMasterIdLst>
    <p:notesMasterId r:id="rId36"/>
  </p:notesMasterIdLst>
  <p:handoutMasterIdLst>
    <p:handoutMasterId r:id="rId37"/>
  </p:handoutMasterIdLst>
  <p:sldIdLst>
    <p:sldId id="335" r:id="rId4"/>
    <p:sldId id="352" r:id="rId5"/>
    <p:sldId id="353" r:id="rId6"/>
    <p:sldId id="408" r:id="rId7"/>
    <p:sldId id="417" r:id="rId8"/>
    <p:sldId id="418" r:id="rId9"/>
    <p:sldId id="419" r:id="rId10"/>
    <p:sldId id="420" r:id="rId11"/>
    <p:sldId id="421" r:id="rId12"/>
    <p:sldId id="422" r:id="rId13"/>
    <p:sldId id="435" r:id="rId14"/>
    <p:sldId id="423" r:id="rId15"/>
    <p:sldId id="437" r:id="rId16"/>
    <p:sldId id="424" r:id="rId17"/>
    <p:sldId id="425" r:id="rId18"/>
    <p:sldId id="446" r:id="rId19"/>
    <p:sldId id="447" r:id="rId20"/>
    <p:sldId id="448" r:id="rId21"/>
    <p:sldId id="430" r:id="rId22"/>
    <p:sldId id="438" r:id="rId23"/>
    <p:sldId id="426" r:id="rId24"/>
    <p:sldId id="441" r:id="rId25"/>
    <p:sldId id="440" r:id="rId26"/>
    <p:sldId id="427" r:id="rId27"/>
    <p:sldId id="428" r:id="rId28"/>
    <p:sldId id="429" r:id="rId29"/>
    <p:sldId id="434" r:id="rId30"/>
    <p:sldId id="432" r:id="rId31"/>
    <p:sldId id="449" r:id="rId32"/>
    <p:sldId id="450" r:id="rId33"/>
    <p:sldId id="398" r:id="rId34"/>
    <p:sldId id="337" r:id="rId35"/>
  </p:sldIdLst>
  <p:sldSz cx="9144000" cy="6858000" type="screen4x3"/>
  <p:notesSz cx="6797675" cy="9874250"/>
  <p:defaultTextStyle>
    <a:defPPr>
      <a:defRPr lang="ko-KR"/>
    </a:defPPr>
    <a:lvl1pPr algn="l" rtl="0" eaLnBrk="0" fontAlgn="base" hangingPunct="0">
      <a:spcBef>
        <a:spcPct val="0"/>
      </a:spcBef>
      <a:spcAft>
        <a:spcPct val="0"/>
      </a:spcAft>
      <a:defRPr kumimoji="1" sz="1500" kern="1200">
        <a:solidFill>
          <a:srgbClr val="000000"/>
        </a:solidFill>
        <a:latin typeface="HY헤드라인M" pitchFamily="18" charset="-127"/>
        <a:ea typeface="HY헤드라인M" pitchFamily="18" charset="-127"/>
        <a:cs typeface="+mn-cs"/>
      </a:defRPr>
    </a:lvl1pPr>
    <a:lvl2pPr marL="457200" algn="l" rtl="0" eaLnBrk="0" fontAlgn="base" hangingPunct="0">
      <a:spcBef>
        <a:spcPct val="0"/>
      </a:spcBef>
      <a:spcAft>
        <a:spcPct val="0"/>
      </a:spcAft>
      <a:defRPr kumimoji="1" sz="1500" kern="1200">
        <a:solidFill>
          <a:srgbClr val="000000"/>
        </a:solidFill>
        <a:latin typeface="HY헤드라인M" pitchFamily="18" charset="-127"/>
        <a:ea typeface="HY헤드라인M" pitchFamily="18" charset="-127"/>
        <a:cs typeface="+mn-cs"/>
      </a:defRPr>
    </a:lvl2pPr>
    <a:lvl3pPr marL="914400" algn="l" rtl="0" eaLnBrk="0" fontAlgn="base" hangingPunct="0">
      <a:spcBef>
        <a:spcPct val="0"/>
      </a:spcBef>
      <a:spcAft>
        <a:spcPct val="0"/>
      </a:spcAft>
      <a:defRPr kumimoji="1" sz="1500" kern="1200">
        <a:solidFill>
          <a:srgbClr val="000000"/>
        </a:solidFill>
        <a:latin typeface="HY헤드라인M" pitchFamily="18" charset="-127"/>
        <a:ea typeface="HY헤드라인M" pitchFamily="18" charset="-127"/>
        <a:cs typeface="+mn-cs"/>
      </a:defRPr>
    </a:lvl3pPr>
    <a:lvl4pPr marL="1371600" algn="l" rtl="0" eaLnBrk="0" fontAlgn="base" hangingPunct="0">
      <a:spcBef>
        <a:spcPct val="0"/>
      </a:spcBef>
      <a:spcAft>
        <a:spcPct val="0"/>
      </a:spcAft>
      <a:defRPr kumimoji="1" sz="1500" kern="1200">
        <a:solidFill>
          <a:srgbClr val="000000"/>
        </a:solidFill>
        <a:latin typeface="HY헤드라인M" pitchFamily="18" charset="-127"/>
        <a:ea typeface="HY헤드라인M" pitchFamily="18" charset="-127"/>
        <a:cs typeface="+mn-cs"/>
      </a:defRPr>
    </a:lvl4pPr>
    <a:lvl5pPr marL="1828800" algn="l" rtl="0" eaLnBrk="0" fontAlgn="base" hangingPunct="0">
      <a:spcBef>
        <a:spcPct val="0"/>
      </a:spcBef>
      <a:spcAft>
        <a:spcPct val="0"/>
      </a:spcAft>
      <a:defRPr kumimoji="1" sz="1500" kern="1200">
        <a:solidFill>
          <a:srgbClr val="000000"/>
        </a:solidFill>
        <a:latin typeface="HY헤드라인M" pitchFamily="18" charset="-127"/>
        <a:ea typeface="HY헤드라인M" pitchFamily="18" charset="-127"/>
        <a:cs typeface="+mn-cs"/>
      </a:defRPr>
    </a:lvl5pPr>
    <a:lvl6pPr marL="2286000" algn="l" defTabSz="914400" rtl="0" eaLnBrk="1" latinLnBrk="0" hangingPunct="1">
      <a:defRPr kumimoji="1" sz="1500" kern="1200">
        <a:solidFill>
          <a:srgbClr val="000000"/>
        </a:solidFill>
        <a:latin typeface="HY헤드라인M" pitchFamily="18" charset="-127"/>
        <a:ea typeface="HY헤드라인M" pitchFamily="18" charset="-127"/>
        <a:cs typeface="+mn-cs"/>
      </a:defRPr>
    </a:lvl6pPr>
    <a:lvl7pPr marL="2743200" algn="l" defTabSz="914400" rtl="0" eaLnBrk="1" latinLnBrk="0" hangingPunct="1">
      <a:defRPr kumimoji="1" sz="1500" kern="1200">
        <a:solidFill>
          <a:srgbClr val="000000"/>
        </a:solidFill>
        <a:latin typeface="HY헤드라인M" pitchFamily="18" charset="-127"/>
        <a:ea typeface="HY헤드라인M" pitchFamily="18" charset="-127"/>
        <a:cs typeface="+mn-cs"/>
      </a:defRPr>
    </a:lvl7pPr>
    <a:lvl8pPr marL="3200400" algn="l" defTabSz="914400" rtl="0" eaLnBrk="1" latinLnBrk="0" hangingPunct="1">
      <a:defRPr kumimoji="1" sz="1500" kern="1200">
        <a:solidFill>
          <a:srgbClr val="000000"/>
        </a:solidFill>
        <a:latin typeface="HY헤드라인M" pitchFamily="18" charset="-127"/>
        <a:ea typeface="HY헤드라인M" pitchFamily="18" charset="-127"/>
        <a:cs typeface="+mn-cs"/>
      </a:defRPr>
    </a:lvl8pPr>
    <a:lvl9pPr marL="3657600" algn="l" defTabSz="914400" rtl="0" eaLnBrk="1" latinLnBrk="0" hangingPunct="1">
      <a:defRPr kumimoji="1" sz="1500" kern="1200">
        <a:solidFill>
          <a:srgbClr val="000000"/>
        </a:solidFill>
        <a:latin typeface="HY헤드라인M" pitchFamily="18" charset="-127"/>
        <a:ea typeface="HY헤드라인M" pitchFamily="18"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99"/>
    <a:srgbClr val="FF9900"/>
    <a:srgbClr val="333333"/>
    <a:srgbClr val="99FF99"/>
    <a:srgbClr val="008000"/>
    <a:srgbClr val="B9FA00"/>
    <a:srgbClr val="000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951576-8AB5-8032-0C55-33FFCB580AAE}" v="2" dt="2019-11-05T08:55:01.6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2361" autoAdjust="0"/>
  </p:normalViewPr>
  <p:slideViewPr>
    <p:cSldViewPr snapToGrid="0">
      <p:cViewPr>
        <p:scale>
          <a:sx n="150" d="100"/>
          <a:sy n="150" d="100"/>
        </p:scale>
        <p:origin x="654" y="-1860"/>
      </p:cViewPr>
      <p:guideLst>
        <p:guide orient="horz" pos="2160"/>
        <p:guide pos="2880"/>
      </p:guideLst>
    </p:cSldViewPr>
  </p:slideViewPr>
  <p:outlineViewPr>
    <p:cViewPr>
      <p:scale>
        <a:sx n="33" d="100"/>
        <a:sy n="33" d="100"/>
      </p:scale>
      <p:origin x="0" y="-76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5/10/relationships/revisionInfo" Target="revisionInfo.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Thi Hanh Ngan (FGA.AIS)" userId="S::ngantth1@fsoft.com.vn::36382b4a-2bb9-4353-93f3-4b3fdc7febc7" providerId="AD" clId="Web-{61951576-8AB5-8032-0C55-33FFCB580AAE}"/>
    <pc:docChg chg="modSld">
      <pc:chgData name="Tran Thi Hanh Ngan (FGA.AIS)" userId="S::ngantth1@fsoft.com.vn::36382b4a-2bb9-4353-93f3-4b3fdc7febc7" providerId="AD" clId="Web-{61951576-8AB5-8032-0C55-33FFCB580AAE}" dt="2019-11-05T08:55:01.555" v="1" actId="14100"/>
      <pc:docMkLst>
        <pc:docMk/>
      </pc:docMkLst>
      <pc:sldChg chg="modSp">
        <pc:chgData name="Tran Thi Hanh Ngan (FGA.AIS)" userId="S::ngantth1@fsoft.com.vn::36382b4a-2bb9-4353-93f3-4b3fdc7febc7" providerId="AD" clId="Web-{61951576-8AB5-8032-0C55-33FFCB580AAE}" dt="2019-11-05T08:55:01.555" v="1" actId="14100"/>
        <pc:sldMkLst>
          <pc:docMk/>
          <pc:sldMk cId="703583715" sldId="419"/>
        </pc:sldMkLst>
        <pc:picChg chg="mod">
          <ac:chgData name="Tran Thi Hanh Ngan (FGA.AIS)" userId="S::ngantth1@fsoft.com.vn::36382b4a-2bb9-4353-93f3-4b3fdc7febc7" providerId="AD" clId="Web-{61951576-8AB5-8032-0C55-33FFCB580AAE}" dt="2019-11-05T08:55:01.555" v="1" actId="14100"/>
          <ac:picMkLst>
            <pc:docMk/>
            <pc:sldMk cId="703583715" sldId="419"/>
            <ac:picMk id="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44813" cy="493713"/>
          </a:xfrm>
          <a:prstGeom prst="rect">
            <a:avLst/>
          </a:prstGeom>
          <a:noFill/>
          <a:ln>
            <a:noFill/>
          </a:ln>
          <a:effectLst/>
        </p:spPr>
        <p:txBody>
          <a:bodyPr vert="horz" wrap="square" lIns="91029" tIns="45514" rIns="91029" bIns="45514" numCol="1" anchor="t" anchorCtr="0" compatLnSpc="1">
            <a:prstTxWarp prst="textNoShape">
              <a:avLst/>
            </a:prstTxWarp>
          </a:bodyPr>
          <a:lstStyle>
            <a:lvl1pPr defTabSz="909638" eaLnBrk="1" latinLnBrk="1" hangingPunct="1">
              <a:lnSpc>
                <a:spcPct val="100000"/>
              </a:lnSpc>
              <a:spcBef>
                <a:spcPct val="0"/>
              </a:spcBef>
              <a:buClrTx/>
              <a:buFontTx/>
              <a:buNone/>
              <a:defRPr sz="1200">
                <a:solidFill>
                  <a:schemeClr val="tx1"/>
                </a:solidFill>
                <a:latin typeface="굴림" pitchFamily="50" charset="-127"/>
                <a:ea typeface="굴림" pitchFamily="50" charset="-127"/>
              </a:defRPr>
            </a:lvl1pPr>
          </a:lstStyle>
          <a:p>
            <a:pPr>
              <a:defRPr/>
            </a:pPr>
            <a:endParaRPr lang="en-US" altLang="ko-KR"/>
          </a:p>
        </p:txBody>
      </p:sp>
      <p:sp>
        <p:nvSpPr>
          <p:cNvPr id="81923" name="Rectangle 3"/>
          <p:cNvSpPr>
            <a:spLocks noGrp="1" noChangeArrowheads="1"/>
          </p:cNvSpPr>
          <p:nvPr>
            <p:ph type="dt" sz="quarter" idx="1"/>
          </p:nvPr>
        </p:nvSpPr>
        <p:spPr bwMode="auto">
          <a:xfrm>
            <a:off x="3851275" y="0"/>
            <a:ext cx="2944813" cy="493713"/>
          </a:xfrm>
          <a:prstGeom prst="rect">
            <a:avLst/>
          </a:prstGeom>
          <a:noFill/>
          <a:ln>
            <a:noFill/>
          </a:ln>
          <a:effectLst/>
        </p:spPr>
        <p:txBody>
          <a:bodyPr vert="horz" wrap="square" lIns="91029" tIns="45514" rIns="91029" bIns="45514" numCol="1" anchor="t" anchorCtr="0" compatLnSpc="1">
            <a:prstTxWarp prst="textNoShape">
              <a:avLst/>
            </a:prstTxWarp>
          </a:bodyPr>
          <a:lstStyle>
            <a:lvl1pPr algn="r" defTabSz="909638" eaLnBrk="1" latinLnBrk="1" hangingPunct="1">
              <a:lnSpc>
                <a:spcPct val="100000"/>
              </a:lnSpc>
              <a:spcBef>
                <a:spcPct val="0"/>
              </a:spcBef>
              <a:buClrTx/>
              <a:buFontTx/>
              <a:buNone/>
              <a:defRPr sz="1200">
                <a:solidFill>
                  <a:schemeClr val="tx1"/>
                </a:solidFill>
                <a:latin typeface="굴림" pitchFamily="50" charset="-127"/>
                <a:ea typeface="굴림" pitchFamily="50" charset="-127"/>
              </a:defRPr>
            </a:lvl1pPr>
          </a:lstStyle>
          <a:p>
            <a:pPr>
              <a:defRPr/>
            </a:pPr>
            <a:endParaRPr lang="en-US" altLang="ko-KR"/>
          </a:p>
        </p:txBody>
      </p:sp>
      <p:sp>
        <p:nvSpPr>
          <p:cNvPr id="81924" name="Rectangle 4"/>
          <p:cNvSpPr>
            <a:spLocks noGrp="1" noChangeArrowheads="1"/>
          </p:cNvSpPr>
          <p:nvPr>
            <p:ph type="ftr" sz="quarter" idx="2"/>
          </p:nvPr>
        </p:nvSpPr>
        <p:spPr bwMode="auto">
          <a:xfrm>
            <a:off x="0" y="9378950"/>
            <a:ext cx="2944813" cy="493713"/>
          </a:xfrm>
          <a:prstGeom prst="rect">
            <a:avLst/>
          </a:prstGeom>
          <a:noFill/>
          <a:ln>
            <a:noFill/>
          </a:ln>
          <a:effectLst/>
        </p:spPr>
        <p:txBody>
          <a:bodyPr vert="horz" wrap="square" lIns="91029" tIns="45514" rIns="91029" bIns="45514" numCol="1" anchor="b" anchorCtr="0" compatLnSpc="1">
            <a:prstTxWarp prst="textNoShape">
              <a:avLst/>
            </a:prstTxWarp>
          </a:bodyPr>
          <a:lstStyle>
            <a:lvl1pPr defTabSz="909638" eaLnBrk="1" latinLnBrk="1" hangingPunct="1">
              <a:lnSpc>
                <a:spcPct val="100000"/>
              </a:lnSpc>
              <a:spcBef>
                <a:spcPct val="0"/>
              </a:spcBef>
              <a:buClrTx/>
              <a:buFontTx/>
              <a:buNone/>
              <a:defRPr sz="1200">
                <a:solidFill>
                  <a:schemeClr val="tx1"/>
                </a:solidFill>
                <a:latin typeface="굴림" pitchFamily="50" charset="-127"/>
                <a:ea typeface="굴림" pitchFamily="50" charset="-127"/>
              </a:defRPr>
            </a:lvl1pPr>
          </a:lstStyle>
          <a:p>
            <a:pPr>
              <a:defRPr/>
            </a:pPr>
            <a:endParaRPr lang="en-US" altLang="ko-KR"/>
          </a:p>
        </p:txBody>
      </p:sp>
      <p:sp>
        <p:nvSpPr>
          <p:cNvPr id="81925" name="Rectangle 5"/>
          <p:cNvSpPr>
            <a:spLocks noGrp="1" noChangeArrowheads="1"/>
          </p:cNvSpPr>
          <p:nvPr>
            <p:ph type="sldNum" sz="quarter" idx="3"/>
          </p:nvPr>
        </p:nvSpPr>
        <p:spPr bwMode="auto">
          <a:xfrm>
            <a:off x="3851275" y="9378950"/>
            <a:ext cx="2944813" cy="493713"/>
          </a:xfrm>
          <a:prstGeom prst="rect">
            <a:avLst/>
          </a:prstGeom>
          <a:noFill/>
          <a:ln>
            <a:noFill/>
          </a:ln>
          <a:effectLst/>
        </p:spPr>
        <p:txBody>
          <a:bodyPr vert="horz" wrap="square" lIns="91029" tIns="45514" rIns="91029" bIns="45514" numCol="1" anchor="b" anchorCtr="0" compatLnSpc="1">
            <a:prstTxWarp prst="textNoShape">
              <a:avLst/>
            </a:prstTxWarp>
          </a:bodyPr>
          <a:lstStyle>
            <a:lvl1pPr algn="r" defTabSz="909638" eaLnBrk="1" latinLnBrk="1" hangingPunct="1">
              <a:lnSpc>
                <a:spcPct val="100000"/>
              </a:lnSpc>
              <a:spcBef>
                <a:spcPct val="0"/>
              </a:spcBef>
              <a:buClrTx/>
              <a:buFontTx/>
              <a:buNone/>
              <a:defRPr sz="1200">
                <a:solidFill>
                  <a:schemeClr val="tx1"/>
                </a:solidFill>
                <a:latin typeface="굴림" pitchFamily="34" charset="-127"/>
                <a:ea typeface="굴림" pitchFamily="34" charset="-127"/>
              </a:defRPr>
            </a:lvl1pPr>
          </a:lstStyle>
          <a:p>
            <a:pPr>
              <a:defRPr/>
            </a:pPr>
            <a:fld id="{9A316E4E-A2E8-486E-B8CC-32699E7DF50D}" type="slidenum">
              <a:rPr lang="en-US" altLang="ko-KR"/>
              <a:pPr>
                <a:defRPr/>
              </a:pPr>
              <a:t>‹#›</a:t>
            </a:fld>
            <a:endParaRPr lang="en-US" altLang="ko-KR"/>
          </a:p>
        </p:txBody>
      </p:sp>
    </p:spTree>
    <p:extLst>
      <p:ext uri="{BB962C8B-B14F-4D97-AF65-F5344CB8AC3E}">
        <p14:creationId xmlns:p14="http://schemas.microsoft.com/office/powerpoint/2010/main" val="2283504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44813" cy="493713"/>
          </a:xfrm>
          <a:prstGeom prst="rect">
            <a:avLst/>
          </a:prstGeom>
          <a:noFill/>
          <a:ln>
            <a:noFill/>
          </a:ln>
          <a:effectLst/>
        </p:spPr>
        <p:txBody>
          <a:bodyPr vert="horz" wrap="square" lIns="91029" tIns="45514" rIns="91029" bIns="45514" numCol="1" anchor="t" anchorCtr="0" compatLnSpc="1">
            <a:prstTxWarp prst="textNoShape">
              <a:avLst/>
            </a:prstTxWarp>
          </a:bodyPr>
          <a:lstStyle>
            <a:lvl1pPr defTabSz="909638" eaLnBrk="1" latinLnBrk="1" hangingPunct="1">
              <a:lnSpc>
                <a:spcPct val="100000"/>
              </a:lnSpc>
              <a:spcBef>
                <a:spcPct val="0"/>
              </a:spcBef>
              <a:buClrTx/>
              <a:buFontTx/>
              <a:buNone/>
              <a:defRPr sz="1200">
                <a:solidFill>
                  <a:schemeClr val="tx1"/>
                </a:solidFill>
                <a:latin typeface="굴림" pitchFamily="50" charset="-127"/>
                <a:ea typeface="굴림" pitchFamily="50" charset="-127"/>
              </a:defRPr>
            </a:lvl1pPr>
          </a:lstStyle>
          <a:p>
            <a:pPr>
              <a:defRPr/>
            </a:pPr>
            <a:endParaRPr lang="en-US" altLang="ko-KR"/>
          </a:p>
        </p:txBody>
      </p:sp>
      <p:sp>
        <p:nvSpPr>
          <p:cNvPr id="67587" name="Rectangle 3"/>
          <p:cNvSpPr>
            <a:spLocks noGrp="1" noChangeArrowheads="1"/>
          </p:cNvSpPr>
          <p:nvPr>
            <p:ph type="dt" idx="1"/>
          </p:nvPr>
        </p:nvSpPr>
        <p:spPr bwMode="auto">
          <a:xfrm>
            <a:off x="3851275" y="0"/>
            <a:ext cx="2944813" cy="493713"/>
          </a:xfrm>
          <a:prstGeom prst="rect">
            <a:avLst/>
          </a:prstGeom>
          <a:noFill/>
          <a:ln>
            <a:noFill/>
          </a:ln>
          <a:effectLst/>
        </p:spPr>
        <p:txBody>
          <a:bodyPr vert="horz" wrap="square" lIns="91029" tIns="45514" rIns="91029" bIns="45514" numCol="1" anchor="t" anchorCtr="0" compatLnSpc="1">
            <a:prstTxWarp prst="textNoShape">
              <a:avLst/>
            </a:prstTxWarp>
          </a:bodyPr>
          <a:lstStyle>
            <a:lvl1pPr algn="r" defTabSz="909638" eaLnBrk="1" latinLnBrk="1" hangingPunct="1">
              <a:lnSpc>
                <a:spcPct val="100000"/>
              </a:lnSpc>
              <a:spcBef>
                <a:spcPct val="0"/>
              </a:spcBef>
              <a:buClrTx/>
              <a:buFontTx/>
              <a:buNone/>
              <a:defRPr sz="1200">
                <a:solidFill>
                  <a:schemeClr val="tx1"/>
                </a:solidFill>
                <a:latin typeface="굴림" pitchFamily="50" charset="-127"/>
                <a:ea typeface="굴림" pitchFamily="50" charset="-127"/>
              </a:defRPr>
            </a:lvl1pPr>
          </a:lstStyle>
          <a:p>
            <a:pPr>
              <a:defRPr/>
            </a:pPr>
            <a:endParaRPr lang="en-US" altLang="ko-KR"/>
          </a:p>
        </p:txBody>
      </p:sp>
      <p:sp>
        <p:nvSpPr>
          <p:cNvPr id="31748"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79450" y="4691063"/>
            <a:ext cx="5438775" cy="4441825"/>
          </a:xfrm>
          <a:prstGeom prst="rect">
            <a:avLst/>
          </a:prstGeom>
          <a:noFill/>
          <a:ln>
            <a:noFill/>
          </a:ln>
          <a:effectLst/>
        </p:spPr>
        <p:txBody>
          <a:bodyPr vert="horz" wrap="square" lIns="91029" tIns="45514" rIns="91029" bIns="45514"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7590" name="Rectangle 6"/>
          <p:cNvSpPr>
            <a:spLocks noGrp="1" noChangeArrowheads="1"/>
          </p:cNvSpPr>
          <p:nvPr>
            <p:ph type="ftr" sz="quarter" idx="4"/>
          </p:nvPr>
        </p:nvSpPr>
        <p:spPr bwMode="auto">
          <a:xfrm>
            <a:off x="0" y="9378950"/>
            <a:ext cx="2944813" cy="493713"/>
          </a:xfrm>
          <a:prstGeom prst="rect">
            <a:avLst/>
          </a:prstGeom>
          <a:noFill/>
          <a:ln>
            <a:noFill/>
          </a:ln>
          <a:effectLst/>
        </p:spPr>
        <p:txBody>
          <a:bodyPr vert="horz" wrap="square" lIns="91029" tIns="45514" rIns="91029" bIns="45514" numCol="1" anchor="b" anchorCtr="0" compatLnSpc="1">
            <a:prstTxWarp prst="textNoShape">
              <a:avLst/>
            </a:prstTxWarp>
          </a:bodyPr>
          <a:lstStyle>
            <a:lvl1pPr defTabSz="909638" eaLnBrk="1" latinLnBrk="1" hangingPunct="1">
              <a:lnSpc>
                <a:spcPct val="100000"/>
              </a:lnSpc>
              <a:spcBef>
                <a:spcPct val="0"/>
              </a:spcBef>
              <a:buClrTx/>
              <a:buFontTx/>
              <a:buNone/>
              <a:defRPr sz="1200">
                <a:solidFill>
                  <a:schemeClr val="tx1"/>
                </a:solidFill>
                <a:latin typeface="굴림" pitchFamily="50" charset="-127"/>
                <a:ea typeface="굴림" pitchFamily="50" charset="-127"/>
              </a:defRPr>
            </a:lvl1pPr>
          </a:lstStyle>
          <a:p>
            <a:pPr>
              <a:defRPr/>
            </a:pPr>
            <a:endParaRPr lang="en-US" altLang="ko-KR"/>
          </a:p>
        </p:txBody>
      </p:sp>
      <p:sp>
        <p:nvSpPr>
          <p:cNvPr id="67591" name="Rectangle 7"/>
          <p:cNvSpPr>
            <a:spLocks noGrp="1" noChangeArrowheads="1"/>
          </p:cNvSpPr>
          <p:nvPr>
            <p:ph type="sldNum" sz="quarter" idx="5"/>
          </p:nvPr>
        </p:nvSpPr>
        <p:spPr bwMode="auto">
          <a:xfrm>
            <a:off x="3851275" y="9378950"/>
            <a:ext cx="2944813" cy="493713"/>
          </a:xfrm>
          <a:prstGeom prst="rect">
            <a:avLst/>
          </a:prstGeom>
          <a:noFill/>
          <a:ln>
            <a:noFill/>
          </a:ln>
          <a:effectLst/>
        </p:spPr>
        <p:txBody>
          <a:bodyPr vert="horz" wrap="square" lIns="91029" tIns="45514" rIns="91029" bIns="45514" numCol="1" anchor="b" anchorCtr="0" compatLnSpc="1">
            <a:prstTxWarp prst="textNoShape">
              <a:avLst/>
            </a:prstTxWarp>
          </a:bodyPr>
          <a:lstStyle>
            <a:lvl1pPr algn="r" defTabSz="909638" eaLnBrk="1" latinLnBrk="1" hangingPunct="1">
              <a:lnSpc>
                <a:spcPct val="100000"/>
              </a:lnSpc>
              <a:spcBef>
                <a:spcPct val="0"/>
              </a:spcBef>
              <a:buClrTx/>
              <a:buFontTx/>
              <a:buNone/>
              <a:defRPr sz="1200">
                <a:solidFill>
                  <a:schemeClr val="tx1"/>
                </a:solidFill>
                <a:latin typeface="굴림" pitchFamily="34" charset="-127"/>
                <a:ea typeface="굴림" pitchFamily="34" charset="-127"/>
              </a:defRPr>
            </a:lvl1pPr>
          </a:lstStyle>
          <a:p>
            <a:pPr>
              <a:defRPr/>
            </a:pPr>
            <a:fld id="{76FF0882-A889-4D6E-A5FD-47530D6FA60E}" type="slidenum">
              <a:rPr lang="en-US" altLang="ko-KR"/>
              <a:pPr>
                <a:defRPr/>
              </a:pPr>
              <a:t>‹#›</a:t>
            </a:fld>
            <a:endParaRPr lang="en-US" altLang="ko-KR"/>
          </a:p>
        </p:txBody>
      </p:sp>
    </p:spTree>
    <p:extLst>
      <p:ext uri="{BB962C8B-B14F-4D97-AF65-F5344CB8AC3E}">
        <p14:creationId xmlns:p14="http://schemas.microsoft.com/office/powerpoint/2010/main" val="2729778785"/>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굴림" pitchFamily="34" charset="-127"/>
              <a:ea typeface="굴림" pitchFamily="34" charset="-127"/>
            </a:endParaRPr>
          </a:p>
        </p:txBody>
      </p:sp>
      <p:sp>
        <p:nvSpPr>
          <p:cNvPr id="348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A1DAA41F-AE24-415F-8F1E-4018F4CFE33B}" type="slidenum">
              <a:rPr lang="en-US" altLang="ko-KR" sz="1200" smtClean="0">
                <a:solidFill>
                  <a:schemeClr val="tx1"/>
                </a:solidFill>
                <a:latin typeface="굴림" pitchFamily="34" charset="-127"/>
                <a:ea typeface="굴림" pitchFamily="34" charset="-127"/>
              </a:rPr>
              <a:pPr/>
              <a:t>1</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2092857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11</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2596724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12</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540153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13</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3442481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14</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318078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15</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3356813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16</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3231094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17</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1328929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18</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526567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19</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2989168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20</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199373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6FF0882-A889-4D6E-A5FD-47530D6FA60E}" type="slidenum">
              <a:rPr lang="en-US" altLang="ko-KR" smtClean="0"/>
              <a:pPr>
                <a:defRPr/>
              </a:pPr>
              <a:t>2</a:t>
            </a:fld>
            <a:endParaRPr lang="en-US" altLang="ko-KR"/>
          </a:p>
        </p:txBody>
      </p:sp>
    </p:spTree>
    <p:extLst>
      <p:ext uri="{BB962C8B-B14F-4D97-AF65-F5344CB8AC3E}">
        <p14:creationId xmlns:p14="http://schemas.microsoft.com/office/powerpoint/2010/main" val="407778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21</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3800082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22</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2028497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23</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2631246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24</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3784545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25</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390027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26</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724040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27</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470544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28</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3996426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29</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3533790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30</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90655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6FF0882-A889-4D6E-A5FD-47530D6FA60E}" type="slidenum">
              <a:rPr lang="en-US" altLang="ko-KR" smtClean="0"/>
              <a:pPr>
                <a:defRPr/>
              </a:pPr>
              <a:t>3</a:t>
            </a:fld>
            <a:endParaRPr lang="en-US" altLang="ko-KR"/>
          </a:p>
        </p:txBody>
      </p:sp>
    </p:spTree>
    <p:extLst>
      <p:ext uri="{BB962C8B-B14F-4D97-AF65-F5344CB8AC3E}">
        <p14:creationId xmlns:p14="http://schemas.microsoft.com/office/powerpoint/2010/main" val="4030674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atin typeface="굴림" pitchFamily="34" charset="-127"/>
              <a:ea typeface="굴림" pitchFamily="34" charset="-127"/>
            </a:endParaRPr>
          </a:p>
        </p:txBody>
      </p:sp>
      <p:sp>
        <p:nvSpPr>
          <p:cNvPr id="716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4319C582-A65C-4909-B2F0-244806077326}" type="slidenum">
              <a:rPr lang="en-US" altLang="ko-KR" sz="1200" smtClean="0">
                <a:solidFill>
                  <a:schemeClr val="tx1"/>
                </a:solidFill>
                <a:latin typeface="굴림" pitchFamily="34" charset="-127"/>
                <a:ea typeface="굴림" pitchFamily="34" charset="-127"/>
              </a:rPr>
              <a:pPr/>
              <a:t>31</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518606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latin typeface="굴림" pitchFamily="34" charset="-127"/>
              <a:ea typeface="굴림" pitchFamily="34" charset="-127"/>
            </a:endParaRPr>
          </a:p>
        </p:txBody>
      </p:sp>
      <p:sp>
        <p:nvSpPr>
          <p:cNvPr id="389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B941BC1B-6565-468C-B817-ED48C146C6CC}" type="slidenum">
              <a:rPr lang="en-US" altLang="ko-KR" sz="1200" smtClean="0">
                <a:solidFill>
                  <a:schemeClr val="tx1"/>
                </a:solidFill>
                <a:latin typeface="굴림" pitchFamily="34" charset="-127"/>
                <a:ea typeface="굴림" pitchFamily="34" charset="-127"/>
              </a:rPr>
              <a:pPr/>
              <a:t>4</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18990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5</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30795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7</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221232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8</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4035022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9</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417723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dirty="0">
              <a:latin typeface="굴림" pitchFamily="34" charset="-127"/>
              <a:ea typeface="굴림" pitchFamily="34" charset="-127"/>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kumimoji="1" sz="1500">
                <a:solidFill>
                  <a:srgbClr val="000000"/>
                </a:solidFill>
                <a:latin typeface="HY헤드라인M" pitchFamily="18" charset="-127"/>
                <a:ea typeface="HY헤드라인M" pitchFamily="18" charset="-127"/>
              </a:defRPr>
            </a:lvl1pPr>
            <a:lvl2pPr marL="742950" indent="-285750" defTabSz="909638">
              <a:defRPr kumimoji="1" sz="1500">
                <a:solidFill>
                  <a:srgbClr val="000000"/>
                </a:solidFill>
                <a:latin typeface="HY헤드라인M" pitchFamily="18" charset="-127"/>
                <a:ea typeface="HY헤드라인M" pitchFamily="18" charset="-127"/>
              </a:defRPr>
            </a:lvl2pPr>
            <a:lvl3pPr marL="1143000" indent="-228600" defTabSz="909638">
              <a:defRPr kumimoji="1" sz="1500">
                <a:solidFill>
                  <a:srgbClr val="000000"/>
                </a:solidFill>
                <a:latin typeface="HY헤드라인M" pitchFamily="18" charset="-127"/>
                <a:ea typeface="HY헤드라인M" pitchFamily="18" charset="-127"/>
              </a:defRPr>
            </a:lvl3pPr>
            <a:lvl4pPr marL="1600200" indent="-228600" defTabSz="909638">
              <a:defRPr kumimoji="1" sz="1500">
                <a:solidFill>
                  <a:srgbClr val="000000"/>
                </a:solidFill>
                <a:latin typeface="HY헤드라인M" pitchFamily="18" charset="-127"/>
                <a:ea typeface="HY헤드라인M" pitchFamily="18" charset="-127"/>
              </a:defRPr>
            </a:lvl4pPr>
            <a:lvl5pPr marL="2057400" indent="-228600" defTabSz="909638">
              <a:defRPr kumimoji="1" sz="1500">
                <a:solidFill>
                  <a:srgbClr val="000000"/>
                </a:solidFill>
                <a:latin typeface="HY헤드라인M" pitchFamily="18" charset="-127"/>
                <a:ea typeface="HY헤드라인M" pitchFamily="18" charset="-127"/>
              </a:defRPr>
            </a:lvl5pPr>
            <a:lvl6pPr marL="25146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defTabSz="909638"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7778DFC9-BEC7-497A-B74B-02EA2C4B5A1A}" type="slidenum">
              <a:rPr lang="en-US" altLang="ko-KR" sz="1200" smtClean="0">
                <a:solidFill>
                  <a:schemeClr val="tx1"/>
                </a:solidFill>
                <a:latin typeface="굴림" pitchFamily="34" charset="-127"/>
                <a:ea typeface="굴림" pitchFamily="34" charset="-127"/>
              </a:rPr>
              <a:pPr/>
              <a:t>10</a:t>
            </a:fld>
            <a:endParaRPr lang="en-US" altLang="ko-KR" sz="1200">
              <a:solidFill>
                <a:schemeClr val="tx1"/>
              </a:solidFill>
              <a:latin typeface="굴림" pitchFamily="34" charset="-127"/>
              <a:ea typeface="굴림" pitchFamily="34" charset="-127"/>
            </a:endParaRPr>
          </a:p>
        </p:txBody>
      </p:sp>
    </p:spTree>
    <p:extLst>
      <p:ext uri="{BB962C8B-B14F-4D97-AF65-F5344CB8AC3E}">
        <p14:creationId xmlns:p14="http://schemas.microsoft.com/office/powerpoint/2010/main" val="1222094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331914" y="836613"/>
            <a:ext cx="6480175" cy="1008062"/>
          </a:xfrm>
        </p:spPr>
        <p:txBody>
          <a:bodyPr/>
          <a:lstStyle>
            <a:lvl1pPr>
              <a:defRPr sz="3400"/>
            </a:lvl1pPr>
          </a:lstStyle>
          <a:p>
            <a:pPr lvl="0"/>
            <a:r>
              <a:rPr lang="ko-KR" altLang="en-US" noProof="0"/>
              <a:t>마스터 제목 스타일편집</a:t>
            </a:r>
          </a:p>
        </p:txBody>
      </p:sp>
      <p:sp>
        <p:nvSpPr>
          <p:cNvPr id="17411" name="Rectangle 3"/>
          <p:cNvSpPr>
            <a:spLocks noGrp="1" noChangeArrowheads="1"/>
          </p:cNvSpPr>
          <p:nvPr>
            <p:ph type="subTitle" idx="1"/>
          </p:nvPr>
        </p:nvSpPr>
        <p:spPr>
          <a:xfrm>
            <a:off x="1547813" y="2205040"/>
            <a:ext cx="6048375" cy="611187"/>
          </a:xfrm>
        </p:spPr>
        <p:txBody>
          <a:bodyPr anchor="ctr"/>
          <a:lstStyle>
            <a:lvl1pPr marL="87313" indent="93663" algn="ctr">
              <a:buFont typeface="Wingdings" pitchFamily="2" charset="2"/>
              <a:buNone/>
              <a:defRPr sz="2600">
                <a:solidFill>
                  <a:schemeClr val="bg1"/>
                </a:solidFill>
              </a:defRPr>
            </a:lvl1pPr>
          </a:lstStyle>
          <a:p>
            <a:pPr lvl="0"/>
            <a:r>
              <a:rPr lang="ko-KR" altLang="en-US" noProof="0"/>
              <a:t>마스터 부제목 스타일 편집</a:t>
            </a:r>
          </a:p>
        </p:txBody>
      </p:sp>
    </p:spTree>
    <p:extLst>
      <p:ext uri="{BB962C8B-B14F-4D97-AF65-F5344CB8AC3E}">
        <p14:creationId xmlns:p14="http://schemas.microsoft.com/office/powerpoint/2010/main" val="408529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7"/>
          <p:cNvSpPr>
            <a:spLocks noGrp="1" noChangeArrowheads="1"/>
          </p:cNvSpPr>
          <p:nvPr>
            <p:ph type="sldNum" sz="quarter" idx="10"/>
          </p:nvPr>
        </p:nvSpPr>
        <p:spPr>
          <a:ln/>
        </p:spPr>
        <p:txBody>
          <a:bodyPr/>
          <a:lstStyle>
            <a:lvl1pPr>
              <a:defRPr/>
            </a:lvl1pPr>
          </a:lstStyle>
          <a:p>
            <a:pPr>
              <a:defRPr/>
            </a:pPr>
            <a:fld id="{CF2E13D1-E738-40C3-B894-F46DEDDFEA87}" type="slidenum">
              <a:rPr lang="en-US" altLang="ko-KR"/>
              <a:pPr>
                <a:defRPr/>
              </a:pPr>
              <a:t>‹#›</a:t>
            </a:fld>
            <a:endParaRPr lang="en-US" altLang="ko-KR"/>
          </a:p>
        </p:txBody>
      </p:sp>
    </p:spTree>
    <p:extLst>
      <p:ext uri="{BB962C8B-B14F-4D97-AF65-F5344CB8AC3E}">
        <p14:creationId xmlns:p14="http://schemas.microsoft.com/office/powerpoint/2010/main" val="394202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96852"/>
            <a:ext cx="2286000" cy="632777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0" y="196852"/>
            <a:ext cx="6705600" cy="63277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7"/>
          <p:cNvSpPr>
            <a:spLocks noGrp="1" noChangeArrowheads="1"/>
          </p:cNvSpPr>
          <p:nvPr>
            <p:ph type="sldNum" sz="quarter" idx="10"/>
          </p:nvPr>
        </p:nvSpPr>
        <p:spPr>
          <a:ln/>
        </p:spPr>
        <p:txBody>
          <a:bodyPr/>
          <a:lstStyle>
            <a:lvl1pPr>
              <a:defRPr/>
            </a:lvl1pPr>
          </a:lstStyle>
          <a:p>
            <a:pPr>
              <a:defRPr/>
            </a:pPr>
            <a:fld id="{1C7EF73D-C7D3-42BB-91DC-9E468E9E6327}" type="slidenum">
              <a:rPr lang="en-US" altLang="ko-KR"/>
              <a:pPr>
                <a:defRPr/>
              </a:pPr>
              <a:t>‹#›</a:t>
            </a:fld>
            <a:endParaRPr lang="en-US" altLang="ko-KR"/>
          </a:p>
        </p:txBody>
      </p:sp>
    </p:spTree>
    <p:extLst>
      <p:ext uri="{BB962C8B-B14F-4D97-AF65-F5344CB8AC3E}">
        <p14:creationId xmlns:p14="http://schemas.microsoft.com/office/powerpoint/2010/main" val="697793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319463"/>
            <a:ext cx="91440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userDrawn="1"/>
        </p:nvGrpSpPr>
        <p:grpSpPr bwMode="auto">
          <a:xfrm>
            <a:off x="385763" y="347663"/>
            <a:ext cx="4600575" cy="1076325"/>
            <a:chOff x="3276600" y="375216"/>
            <a:chExt cx="6132443" cy="1076325"/>
          </a:xfrm>
        </p:grpSpPr>
        <p:pic>
          <p:nvPicPr>
            <p:cNvPr id="6" name="Picture 1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76600" y="375216"/>
              <a:ext cx="56388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5752431" y="375216"/>
              <a:ext cx="3656612" cy="1076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sz="1800">
                <a:solidFill>
                  <a:prstClr val="white"/>
                </a:solidFill>
              </a:endParaRPr>
            </a:p>
          </p:txBody>
        </p:sp>
      </p:grpSp>
      <p:sp>
        <p:nvSpPr>
          <p:cNvPr id="2" name="Title 1"/>
          <p:cNvSpPr>
            <a:spLocks noGrp="1"/>
          </p:cNvSpPr>
          <p:nvPr>
            <p:ph type="ctrTitle"/>
          </p:nvPr>
        </p:nvSpPr>
        <p:spPr>
          <a:xfrm>
            <a:off x="1143000" y="180453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428420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Date Placeholder 3"/>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7A828E56-E109-45B8-BB2C-7084D63D2545}" type="datetimeFigureOut">
              <a:rPr lang="en-US"/>
              <a:pPr>
                <a:defRPr/>
              </a:pPr>
              <a:t>7/8/2020</a:t>
            </a:fld>
            <a:endParaRPr lang="en-US"/>
          </a:p>
        </p:txBody>
      </p:sp>
      <p:sp>
        <p:nvSpPr>
          <p:cNvPr id="9" name="Footer Placeholder 4"/>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10" name="Slide Number Placeholder 5"/>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9D10B26C-3A33-41B2-B2C0-89163966C49A}" type="slidenum">
              <a:rPr lang="en-US"/>
              <a:pPr>
                <a:defRPr/>
              </a:pPr>
              <a:t>‹#›</a:t>
            </a:fld>
            <a:endParaRPr lang="en-US"/>
          </a:p>
        </p:txBody>
      </p:sp>
    </p:spTree>
    <p:extLst>
      <p:ext uri="{BB962C8B-B14F-4D97-AF65-F5344CB8AC3E}">
        <p14:creationId xmlns:p14="http://schemas.microsoft.com/office/powerpoint/2010/main" val="301288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43688" y="5475288"/>
            <a:ext cx="2500312"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875" y="6197600"/>
            <a:ext cx="650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231778"/>
            <a:ext cx="7905750" cy="854075"/>
          </a:xfrm>
        </p:spPr>
        <p:txBody>
          <a:bodyPr/>
          <a:lstStyle>
            <a:lvl1pPr>
              <a:defRPr>
                <a:solidFill>
                  <a:srgbClr val="F36F21"/>
                </a:solidFill>
              </a:defRPr>
            </a:lvl1pPr>
          </a:lstStyle>
          <a:p>
            <a:r>
              <a:rPr lang="en-US" dirty="0"/>
              <a:t>Click to edit Master title style</a:t>
            </a:r>
          </a:p>
        </p:txBody>
      </p:sp>
      <p:sp>
        <p:nvSpPr>
          <p:cNvPr id="3" name="Content Placeholder 2"/>
          <p:cNvSpPr>
            <a:spLocks noGrp="1"/>
          </p:cNvSpPr>
          <p:nvPr>
            <p:ph idx="1"/>
          </p:nvPr>
        </p:nvSpPr>
        <p:spPr>
          <a:xfrm>
            <a:off x="609600" y="1295403"/>
            <a:ext cx="7905750"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911225" y="6356350"/>
            <a:ext cx="2057400" cy="365125"/>
          </a:xfrm>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00360F64-1E13-404F-8AA5-182B0B9EE922}" type="datetimeFigureOut">
              <a:rPr lang="en-US"/>
              <a:pPr>
                <a:defRPr/>
              </a:pPr>
              <a:t>7/8/2020</a:t>
            </a:fld>
            <a:endParaRPr lang="en-US"/>
          </a:p>
        </p:txBody>
      </p:sp>
      <p:sp>
        <p:nvSpPr>
          <p:cNvPr id="7" name="Footer Placeholder 4"/>
          <p:cNvSpPr>
            <a:spLocks noGrp="1"/>
          </p:cNvSpPr>
          <p:nvPr>
            <p:ph type="ftr" sz="quarter" idx="11"/>
          </p:nvPr>
        </p:nvSpPr>
        <p:spPr>
          <a:xfrm>
            <a:off x="3203575" y="6356350"/>
            <a:ext cx="3086100" cy="365125"/>
          </a:xfrm>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8" name="Slide Number Placeholder 5"/>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11A75526-7B34-4BC8-9CCD-E2A4B8FF5B9A}" type="slidenum">
              <a:rPr lang="en-US"/>
              <a:pPr>
                <a:defRPr/>
              </a:pPr>
              <a:t>‹#›</a:t>
            </a:fld>
            <a:endParaRPr lang="en-US"/>
          </a:p>
        </p:txBody>
      </p:sp>
    </p:spTree>
    <p:extLst>
      <p:ext uri="{BB962C8B-B14F-4D97-AF65-F5344CB8AC3E}">
        <p14:creationId xmlns:p14="http://schemas.microsoft.com/office/powerpoint/2010/main" val="1125846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B24D283A-1454-461C-85E9-D2CD3E85F940}" type="datetimeFigureOut">
              <a:rPr lang="en-US"/>
              <a:pPr>
                <a:defRPr/>
              </a:pPr>
              <a:t>7/8/2020</a:t>
            </a:fld>
            <a:endParaRPr lang="en-US"/>
          </a:p>
        </p:txBody>
      </p:sp>
      <p:sp>
        <p:nvSpPr>
          <p:cNvPr id="5" name="Footer Placeholder 4"/>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6" name="Slide Number Placeholder 5"/>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A4C020CA-EDBA-410D-8ADC-00180BB39C29}" type="slidenum">
              <a:rPr lang="en-US"/>
              <a:pPr>
                <a:defRPr/>
              </a:pPr>
              <a:t>‹#›</a:t>
            </a:fld>
            <a:endParaRPr lang="en-US"/>
          </a:p>
        </p:txBody>
      </p:sp>
    </p:spTree>
    <p:extLst>
      <p:ext uri="{BB962C8B-B14F-4D97-AF65-F5344CB8AC3E}">
        <p14:creationId xmlns:p14="http://schemas.microsoft.com/office/powerpoint/2010/main" val="3970219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9CCF23D1-E876-4BF4-BCB1-AE6A5183813D}" type="datetimeFigureOut">
              <a:rPr lang="en-US"/>
              <a:pPr>
                <a:defRPr/>
              </a:pPr>
              <a:t>7/8/2020</a:t>
            </a:fld>
            <a:endParaRPr lang="en-US"/>
          </a:p>
        </p:txBody>
      </p:sp>
      <p:sp>
        <p:nvSpPr>
          <p:cNvPr id="6" name="Footer Placeholder 5"/>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7" name="Slide Number Placeholder 6"/>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8B4D424D-FE78-4EEE-B7C2-42F128A69319}" type="slidenum">
              <a:rPr lang="en-US"/>
              <a:pPr>
                <a:defRPr/>
              </a:pPr>
              <a:t>‹#›</a:t>
            </a:fld>
            <a:endParaRPr lang="en-US"/>
          </a:p>
        </p:txBody>
      </p:sp>
    </p:spTree>
    <p:extLst>
      <p:ext uri="{BB962C8B-B14F-4D97-AF65-F5344CB8AC3E}">
        <p14:creationId xmlns:p14="http://schemas.microsoft.com/office/powerpoint/2010/main" val="3286793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76351019-F7B8-4A35-9FB2-DDAB6BC8D105}" type="datetimeFigureOut">
              <a:rPr lang="en-US"/>
              <a:pPr>
                <a:defRPr/>
              </a:pPr>
              <a:t>7/8/2020</a:t>
            </a:fld>
            <a:endParaRPr lang="en-US"/>
          </a:p>
        </p:txBody>
      </p:sp>
      <p:sp>
        <p:nvSpPr>
          <p:cNvPr id="8" name="Footer Placeholder 7"/>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9" name="Slide Number Placeholder 8"/>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4A4D8A2D-0157-4995-8D07-4498D43595CF}" type="slidenum">
              <a:rPr lang="en-US"/>
              <a:pPr>
                <a:defRPr/>
              </a:pPr>
              <a:t>‹#›</a:t>
            </a:fld>
            <a:endParaRPr lang="en-US"/>
          </a:p>
        </p:txBody>
      </p:sp>
    </p:spTree>
    <p:extLst>
      <p:ext uri="{BB962C8B-B14F-4D97-AF65-F5344CB8AC3E}">
        <p14:creationId xmlns:p14="http://schemas.microsoft.com/office/powerpoint/2010/main" val="128148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081E2247-A0DB-4D5C-9314-07CE1F27AE69}" type="datetimeFigureOut">
              <a:rPr lang="en-US"/>
              <a:pPr>
                <a:defRPr/>
              </a:pPr>
              <a:t>7/8/2020</a:t>
            </a:fld>
            <a:endParaRPr lang="en-US"/>
          </a:p>
        </p:txBody>
      </p:sp>
      <p:sp>
        <p:nvSpPr>
          <p:cNvPr id="4" name="Footer Placeholder 3"/>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5" name="Slide Number Placeholder 4"/>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970CB631-0525-4BAC-BD82-FAF7D99CD680}" type="slidenum">
              <a:rPr lang="en-US"/>
              <a:pPr>
                <a:defRPr/>
              </a:pPr>
              <a:t>‹#›</a:t>
            </a:fld>
            <a:endParaRPr lang="en-US"/>
          </a:p>
        </p:txBody>
      </p:sp>
    </p:spTree>
    <p:extLst>
      <p:ext uri="{BB962C8B-B14F-4D97-AF65-F5344CB8AC3E}">
        <p14:creationId xmlns:p14="http://schemas.microsoft.com/office/powerpoint/2010/main" val="484230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DCB33ABD-8F19-48F6-A1DF-DCE77A02AF39}" type="datetimeFigureOut">
              <a:rPr lang="en-US"/>
              <a:pPr>
                <a:defRPr/>
              </a:pPr>
              <a:t>7/8/2020</a:t>
            </a:fld>
            <a:endParaRPr lang="en-US"/>
          </a:p>
        </p:txBody>
      </p:sp>
      <p:sp>
        <p:nvSpPr>
          <p:cNvPr id="3" name="Footer Placeholder 2"/>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4" name="Slide Number Placeholder 3"/>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EB4D26AB-D2BA-4262-911A-9C4183776319}" type="slidenum">
              <a:rPr lang="en-US"/>
              <a:pPr>
                <a:defRPr/>
              </a:pPr>
              <a:t>‹#›</a:t>
            </a:fld>
            <a:endParaRPr lang="en-US"/>
          </a:p>
        </p:txBody>
      </p:sp>
    </p:spTree>
    <p:extLst>
      <p:ext uri="{BB962C8B-B14F-4D97-AF65-F5344CB8AC3E}">
        <p14:creationId xmlns:p14="http://schemas.microsoft.com/office/powerpoint/2010/main" val="308914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1C08EFF0-E247-44F8-A7DF-5AE958AAF25B}" type="datetimeFigureOut">
              <a:rPr lang="en-US"/>
              <a:pPr>
                <a:defRPr/>
              </a:pPr>
              <a:t>7/8/2020</a:t>
            </a:fld>
            <a:endParaRPr lang="en-US"/>
          </a:p>
        </p:txBody>
      </p:sp>
      <p:sp>
        <p:nvSpPr>
          <p:cNvPr id="6" name="Footer Placeholder 5"/>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7" name="Slide Number Placeholder 6"/>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F83E61E6-E6B7-4836-9B63-E8264F94F9B1}" type="slidenum">
              <a:rPr lang="en-US"/>
              <a:pPr>
                <a:defRPr/>
              </a:pPr>
              <a:t>‹#›</a:t>
            </a:fld>
            <a:endParaRPr lang="en-US"/>
          </a:p>
        </p:txBody>
      </p:sp>
    </p:spTree>
    <p:extLst>
      <p:ext uri="{BB962C8B-B14F-4D97-AF65-F5344CB8AC3E}">
        <p14:creationId xmlns:p14="http://schemas.microsoft.com/office/powerpoint/2010/main" val="313168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7"/>
          <p:cNvSpPr>
            <a:spLocks noGrp="1" noChangeArrowheads="1"/>
          </p:cNvSpPr>
          <p:nvPr>
            <p:ph type="sldNum" sz="quarter" idx="10"/>
          </p:nvPr>
        </p:nvSpPr>
        <p:spPr>
          <a:ln/>
        </p:spPr>
        <p:txBody>
          <a:bodyPr/>
          <a:lstStyle>
            <a:lvl1pPr>
              <a:defRPr/>
            </a:lvl1pPr>
          </a:lstStyle>
          <a:p>
            <a:pPr>
              <a:defRPr/>
            </a:pPr>
            <a:fld id="{6FD63CF1-CD4C-42B5-8C11-285F74E54ED2}" type="slidenum">
              <a:rPr lang="en-US" altLang="ko-KR"/>
              <a:pPr>
                <a:defRPr/>
              </a:pPr>
              <a:t>‹#›</a:t>
            </a:fld>
            <a:endParaRPr lang="en-US" altLang="ko-KR"/>
          </a:p>
        </p:txBody>
      </p:sp>
    </p:spTree>
    <p:extLst>
      <p:ext uri="{BB962C8B-B14F-4D97-AF65-F5344CB8AC3E}">
        <p14:creationId xmlns:p14="http://schemas.microsoft.com/office/powerpoint/2010/main" val="9532750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8"/>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DAD8F925-9005-4612-91BA-198C59D09A10}" type="datetimeFigureOut">
              <a:rPr lang="en-US"/>
              <a:pPr>
                <a:defRPr/>
              </a:pPr>
              <a:t>7/8/2020</a:t>
            </a:fld>
            <a:endParaRPr lang="en-US"/>
          </a:p>
        </p:txBody>
      </p:sp>
      <p:sp>
        <p:nvSpPr>
          <p:cNvPr id="6" name="Footer Placeholder 5"/>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7" name="Slide Number Placeholder 6"/>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EFA44734-21DD-4334-9B38-431632404B7A}" type="slidenum">
              <a:rPr lang="en-US"/>
              <a:pPr>
                <a:defRPr/>
              </a:pPr>
              <a:t>‹#›</a:t>
            </a:fld>
            <a:endParaRPr lang="en-US"/>
          </a:p>
        </p:txBody>
      </p:sp>
    </p:spTree>
    <p:extLst>
      <p:ext uri="{BB962C8B-B14F-4D97-AF65-F5344CB8AC3E}">
        <p14:creationId xmlns:p14="http://schemas.microsoft.com/office/powerpoint/2010/main" val="1263693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CB897882-EE78-4240-95F4-3F7E9E91C42E}" type="datetimeFigureOut">
              <a:rPr lang="en-US"/>
              <a:pPr>
                <a:defRPr/>
              </a:pPr>
              <a:t>7/8/2020</a:t>
            </a:fld>
            <a:endParaRPr lang="en-US"/>
          </a:p>
        </p:txBody>
      </p:sp>
      <p:sp>
        <p:nvSpPr>
          <p:cNvPr id="5" name="Footer Placeholder 4"/>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6" name="Slide Number Placeholder 5"/>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5C6C211C-1170-4860-AFE8-8C71FB22F4B2}" type="slidenum">
              <a:rPr lang="en-US"/>
              <a:pPr>
                <a:defRPr/>
              </a:pPr>
              <a:t>‹#›</a:t>
            </a:fld>
            <a:endParaRPr lang="en-US"/>
          </a:p>
        </p:txBody>
      </p:sp>
    </p:spTree>
    <p:extLst>
      <p:ext uri="{BB962C8B-B14F-4D97-AF65-F5344CB8AC3E}">
        <p14:creationId xmlns:p14="http://schemas.microsoft.com/office/powerpoint/2010/main" val="1266084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F6C497C4-364B-4A8B-96BB-5167568F7BC9}" type="datetimeFigureOut">
              <a:rPr lang="en-US"/>
              <a:pPr>
                <a:defRPr/>
              </a:pPr>
              <a:t>7/8/2020</a:t>
            </a:fld>
            <a:endParaRPr lang="en-US"/>
          </a:p>
        </p:txBody>
      </p:sp>
      <p:sp>
        <p:nvSpPr>
          <p:cNvPr id="5" name="Footer Placeholder 4"/>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6" name="Slide Number Placeholder 5"/>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E96E79E5-B6CE-4BF0-916F-729C2A3CA34D}" type="slidenum">
              <a:rPr lang="en-US"/>
              <a:pPr>
                <a:defRPr/>
              </a:pPr>
              <a:t>‹#›</a:t>
            </a:fld>
            <a:endParaRPr lang="en-US"/>
          </a:p>
        </p:txBody>
      </p:sp>
    </p:spTree>
    <p:extLst>
      <p:ext uri="{BB962C8B-B14F-4D97-AF65-F5344CB8AC3E}">
        <p14:creationId xmlns:p14="http://schemas.microsoft.com/office/powerpoint/2010/main" val="31135167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95425" y="3213100"/>
            <a:ext cx="61531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6563" y="5076825"/>
            <a:ext cx="650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0" y="2766222"/>
            <a:ext cx="7886700" cy="1325563"/>
          </a:xfrm>
        </p:spPr>
        <p:txBody>
          <a:bodyPr>
            <a:normAutofit/>
          </a:bodyPr>
          <a:lstStyle>
            <a:lvl1pPr algn="ctr">
              <a:defRPr sz="3600"/>
            </a:lvl1pPr>
          </a:lstStyle>
          <a:p>
            <a:r>
              <a:rPr lang="en-US" dirty="0"/>
              <a:t>Click to edit Master title style</a:t>
            </a:r>
          </a:p>
        </p:txBody>
      </p:sp>
    </p:spTree>
    <p:extLst>
      <p:ext uri="{BB962C8B-B14F-4D97-AF65-F5344CB8AC3E}">
        <p14:creationId xmlns:p14="http://schemas.microsoft.com/office/powerpoint/2010/main" val="12238476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95425" y="3213100"/>
            <a:ext cx="61531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6563" y="5076825"/>
            <a:ext cx="650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0" y="2766222"/>
            <a:ext cx="7886700" cy="1325563"/>
          </a:xfrm>
        </p:spPr>
        <p:txBody>
          <a:bodyPr>
            <a:normAutofit/>
          </a:bodyPr>
          <a:lstStyle>
            <a:lvl1pPr algn="ctr">
              <a:defRPr sz="3600"/>
            </a:lvl1pPr>
          </a:lstStyle>
          <a:p>
            <a:r>
              <a:rPr lang="en-US" dirty="0"/>
              <a:t>Click to edit Master title style</a:t>
            </a:r>
          </a:p>
        </p:txBody>
      </p:sp>
    </p:spTree>
    <p:extLst>
      <p:ext uri="{BB962C8B-B14F-4D97-AF65-F5344CB8AC3E}">
        <p14:creationId xmlns:p14="http://schemas.microsoft.com/office/powerpoint/2010/main" val="17105432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319463"/>
            <a:ext cx="91440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userDrawn="1"/>
        </p:nvGrpSpPr>
        <p:grpSpPr bwMode="auto">
          <a:xfrm>
            <a:off x="385763" y="347663"/>
            <a:ext cx="4600575" cy="1076325"/>
            <a:chOff x="3276600" y="375216"/>
            <a:chExt cx="6132443" cy="1076325"/>
          </a:xfrm>
        </p:grpSpPr>
        <p:pic>
          <p:nvPicPr>
            <p:cNvPr id="6" name="Picture 1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76600" y="375216"/>
              <a:ext cx="56388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5752431" y="375216"/>
              <a:ext cx="3656612" cy="1076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sz="1800">
                <a:solidFill>
                  <a:prstClr val="white"/>
                </a:solidFill>
              </a:endParaRPr>
            </a:p>
          </p:txBody>
        </p:sp>
      </p:grpSp>
      <p:sp>
        <p:nvSpPr>
          <p:cNvPr id="2" name="Title 1"/>
          <p:cNvSpPr>
            <a:spLocks noGrp="1"/>
          </p:cNvSpPr>
          <p:nvPr>
            <p:ph type="ctrTitle"/>
          </p:nvPr>
        </p:nvSpPr>
        <p:spPr>
          <a:xfrm>
            <a:off x="1143000" y="180453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428420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Date Placeholder 3"/>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65DBFA34-942F-4718-A526-E6130AE43938}" type="datetimeFigureOut">
              <a:rPr lang="en-US"/>
              <a:pPr>
                <a:defRPr/>
              </a:pPr>
              <a:t>7/8/2020</a:t>
            </a:fld>
            <a:endParaRPr lang="en-US"/>
          </a:p>
        </p:txBody>
      </p:sp>
      <p:sp>
        <p:nvSpPr>
          <p:cNvPr id="9" name="Footer Placeholder 4"/>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10" name="Slide Number Placeholder 5"/>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C77B73A0-FA42-4C24-8285-368417872CEE}" type="slidenum">
              <a:rPr lang="en-US"/>
              <a:pPr>
                <a:defRPr/>
              </a:pPr>
              <a:t>‹#›</a:t>
            </a:fld>
            <a:endParaRPr lang="en-US"/>
          </a:p>
        </p:txBody>
      </p:sp>
    </p:spTree>
    <p:extLst>
      <p:ext uri="{BB962C8B-B14F-4D97-AF65-F5344CB8AC3E}">
        <p14:creationId xmlns:p14="http://schemas.microsoft.com/office/powerpoint/2010/main" val="27470795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43688" y="5475288"/>
            <a:ext cx="2500312"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875" y="6197600"/>
            <a:ext cx="650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231776"/>
            <a:ext cx="7905750" cy="854075"/>
          </a:xfrm>
        </p:spPr>
        <p:txBody>
          <a:bodyPr/>
          <a:lstStyle>
            <a:lvl1pPr>
              <a:defRPr>
                <a:solidFill>
                  <a:srgbClr val="F36F21"/>
                </a:solidFill>
              </a:defRPr>
            </a:lvl1pPr>
          </a:lstStyle>
          <a:p>
            <a:r>
              <a:rPr lang="en-US" dirty="0"/>
              <a:t>Click to edit Master title style</a:t>
            </a:r>
          </a:p>
        </p:txBody>
      </p:sp>
      <p:sp>
        <p:nvSpPr>
          <p:cNvPr id="3" name="Content Placeholder 2"/>
          <p:cNvSpPr>
            <a:spLocks noGrp="1"/>
          </p:cNvSpPr>
          <p:nvPr>
            <p:ph idx="1"/>
          </p:nvPr>
        </p:nvSpPr>
        <p:spPr>
          <a:xfrm>
            <a:off x="609600" y="1295401"/>
            <a:ext cx="7905750"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911225" y="6356350"/>
            <a:ext cx="2057400" cy="365125"/>
          </a:xfrm>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E3B1738D-3758-4E7D-8210-724DD71E484B}" type="datetimeFigureOut">
              <a:rPr lang="en-US"/>
              <a:pPr>
                <a:defRPr/>
              </a:pPr>
              <a:t>7/8/2020</a:t>
            </a:fld>
            <a:endParaRPr lang="en-US"/>
          </a:p>
        </p:txBody>
      </p:sp>
      <p:sp>
        <p:nvSpPr>
          <p:cNvPr id="7" name="Footer Placeholder 4"/>
          <p:cNvSpPr>
            <a:spLocks noGrp="1"/>
          </p:cNvSpPr>
          <p:nvPr>
            <p:ph type="ftr" sz="quarter" idx="11"/>
          </p:nvPr>
        </p:nvSpPr>
        <p:spPr>
          <a:xfrm>
            <a:off x="3203575" y="6356350"/>
            <a:ext cx="3086100" cy="365125"/>
          </a:xfrm>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8" name="Slide Number Placeholder 5"/>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919F68EA-53AE-4114-8056-C49E8F9AA9AC}" type="slidenum">
              <a:rPr lang="en-US"/>
              <a:pPr>
                <a:defRPr/>
              </a:pPr>
              <a:t>‹#›</a:t>
            </a:fld>
            <a:endParaRPr lang="en-US"/>
          </a:p>
        </p:txBody>
      </p:sp>
    </p:spTree>
    <p:extLst>
      <p:ext uri="{BB962C8B-B14F-4D97-AF65-F5344CB8AC3E}">
        <p14:creationId xmlns:p14="http://schemas.microsoft.com/office/powerpoint/2010/main" val="14565504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3A30A182-CF27-4925-B2A1-3ED36042362B}" type="datetimeFigureOut">
              <a:rPr lang="en-US"/>
              <a:pPr>
                <a:defRPr/>
              </a:pPr>
              <a:t>7/8/2020</a:t>
            </a:fld>
            <a:endParaRPr lang="en-US"/>
          </a:p>
        </p:txBody>
      </p:sp>
      <p:sp>
        <p:nvSpPr>
          <p:cNvPr id="5" name="Footer Placeholder 4"/>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6" name="Slide Number Placeholder 5"/>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49291B72-2100-477E-89D5-8A8BFDF02797}" type="slidenum">
              <a:rPr lang="en-US"/>
              <a:pPr>
                <a:defRPr/>
              </a:pPr>
              <a:t>‹#›</a:t>
            </a:fld>
            <a:endParaRPr lang="en-US"/>
          </a:p>
        </p:txBody>
      </p:sp>
    </p:spTree>
    <p:extLst>
      <p:ext uri="{BB962C8B-B14F-4D97-AF65-F5344CB8AC3E}">
        <p14:creationId xmlns:p14="http://schemas.microsoft.com/office/powerpoint/2010/main" val="462745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FA44F131-A75E-4890-AA91-5B4E1C76932E}" type="datetimeFigureOut">
              <a:rPr lang="en-US"/>
              <a:pPr>
                <a:defRPr/>
              </a:pPr>
              <a:t>7/8/2020</a:t>
            </a:fld>
            <a:endParaRPr lang="en-US"/>
          </a:p>
        </p:txBody>
      </p:sp>
      <p:sp>
        <p:nvSpPr>
          <p:cNvPr id="6" name="Footer Placeholder 5"/>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7" name="Slide Number Placeholder 6"/>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B7A18827-7D37-4854-93A5-69177B4CE2C3}" type="slidenum">
              <a:rPr lang="en-US"/>
              <a:pPr>
                <a:defRPr/>
              </a:pPr>
              <a:t>‹#›</a:t>
            </a:fld>
            <a:endParaRPr lang="en-US"/>
          </a:p>
        </p:txBody>
      </p:sp>
    </p:spTree>
    <p:extLst>
      <p:ext uri="{BB962C8B-B14F-4D97-AF65-F5344CB8AC3E}">
        <p14:creationId xmlns:p14="http://schemas.microsoft.com/office/powerpoint/2010/main" val="19394008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6CCEFA26-5D1C-4D8C-ADD6-B5B1397BE894}" type="datetimeFigureOut">
              <a:rPr lang="en-US"/>
              <a:pPr>
                <a:defRPr/>
              </a:pPr>
              <a:t>7/8/2020</a:t>
            </a:fld>
            <a:endParaRPr lang="en-US"/>
          </a:p>
        </p:txBody>
      </p:sp>
      <p:sp>
        <p:nvSpPr>
          <p:cNvPr id="8" name="Footer Placeholder 7"/>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9" name="Slide Number Placeholder 8"/>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7D4B9FCD-7614-488A-82C3-B1115878B60E}" type="slidenum">
              <a:rPr lang="en-US"/>
              <a:pPr>
                <a:defRPr/>
              </a:pPr>
              <a:t>‹#›</a:t>
            </a:fld>
            <a:endParaRPr lang="en-US"/>
          </a:p>
        </p:txBody>
      </p:sp>
    </p:spTree>
    <p:extLst>
      <p:ext uri="{BB962C8B-B14F-4D97-AF65-F5344CB8AC3E}">
        <p14:creationId xmlns:p14="http://schemas.microsoft.com/office/powerpoint/2010/main" val="282703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41777B1B-2949-41F7-8C42-EADA848C3514}" type="slidenum">
              <a:rPr lang="en-US" altLang="ko-KR"/>
              <a:pPr>
                <a:defRPr/>
              </a:pPr>
              <a:t>‹#›</a:t>
            </a:fld>
            <a:endParaRPr lang="en-US" altLang="ko-KR"/>
          </a:p>
        </p:txBody>
      </p:sp>
    </p:spTree>
    <p:extLst>
      <p:ext uri="{BB962C8B-B14F-4D97-AF65-F5344CB8AC3E}">
        <p14:creationId xmlns:p14="http://schemas.microsoft.com/office/powerpoint/2010/main" val="20964130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D90893D6-3561-4D1C-9388-03EE16500C85}" type="datetimeFigureOut">
              <a:rPr lang="en-US"/>
              <a:pPr>
                <a:defRPr/>
              </a:pPr>
              <a:t>7/8/2020</a:t>
            </a:fld>
            <a:endParaRPr lang="en-US"/>
          </a:p>
        </p:txBody>
      </p:sp>
      <p:sp>
        <p:nvSpPr>
          <p:cNvPr id="4" name="Footer Placeholder 3"/>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5" name="Slide Number Placeholder 4"/>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29741165-CD63-472A-B5EF-445075DAC53A}" type="slidenum">
              <a:rPr lang="en-US"/>
              <a:pPr>
                <a:defRPr/>
              </a:pPr>
              <a:t>‹#›</a:t>
            </a:fld>
            <a:endParaRPr lang="en-US"/>
          </a:p>
        </p:txBody>
      </p:sp>
    </p:spTree>
    <p:extLst>
      <p:ext uri="{BB962C8B-B14F-4D97-AF65-F5344CB8AC3E}">
        <p14:creationId xmlns:p14="http://schemas.microsoft.com/office/powerpoint/2010/main" val="31839311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A013B841-01C5-41DD-9BD6-A3AD252D5F9E}" type="datetimeFigureOut">
              <a:rPr lang="en-US"/>
              <a:pPr>
                <a:defRPr/>
              </a:pPr>
              <a:t>7/8/2020</a:t>
            </a:fld>
            <a:endParaRPr lang="en-US"/>
          </a:p>
        </p:txBody>
      </p:sp>
      <p:sp>
        <p:nvSpPr>
          <p:cNvPr id="3" name="Footer Placeholder 2"/>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4" name="Slide Number Placeholder 3"/>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AE3CD1F5-2C73-4224-8143-5B618E122860}" type="slidenum">
              <a:rPr lang="en-US"/>
              <a:pPr>
                <a:defRPr/>
              </a:pPr>
              <a:t>‹#›</a:t>
            </a:fld>
            <a:endParaRPr lang="en-US"/>
          </a:p>
        </p:txBody>
      </p:sp>
    </p:spTree>
    <p:extLst>
      <p:ext uri="{BB962C8B-B14F-4D97-AF65-F5344CB8AC3E}">
        <p14:creationId xmlns:p14="http://schemas.microsoft.com/office/powerpoint/2010/main" val="22967223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204A6798-619C-4270-BA23-C3BA5C6B0FAC}" type="datetimeFigureOut">
              <a:rPr lang="en-US"/>
              <a:pPr>
                <a:defRPr/>
              </a:pPr>
              <a:t>7/8/2020</a:t>
            </a:fld>
            <a:endParaRPr lang="en-US"/>
          </a:p>
        </p:txBody>
      </p:sp>
      <p:sp>
        <p:nvSpPr>
          <p:cNvPr id="6" name="Footer Placeholder 5"/>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7" name="Slide Number Placeholder 6"/>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EF8B8D48-1A61-418E-B5C5-DD1D9F12FBF9}" type="slidenum">
              <a:rPr lang="en-US"/>
              <a:pPr>
                <a:defRPr/>
              </a:pPr>
              <a:t>‹#›</a:t>
            </a:fld>
            <a:endParaRPr lang="en-US"/>
          </a:p>
        </p:txBody>
      </p:sp>
    </p:spTree>
    <p:extLst>
      <p:ext uri="{BB962C8B-B14F-4D97-AF65-F5344CB8AC3E}">
        <p14:creationId xmlns:p14="http://schemas.microsoft.com/office/powerpoint/2010/main" val="908792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E23FCA41-5F23-4311-AFFC-C11F03310783}" type="datetimeFigureOut">
              <a:rPr lang="en-US"/>
              <a:pPr>
                <a:defRPr/>
              </a:pPr>
              <a:t>7/8/2020</a:t>
            </a:fld>
            <a:endParaRPr lang="en-US"/>
          </a:p>
        </p:txBody>
      </p:sp>
      <p:sp>
        <p:nvSpPr>
          <p:cNvPr id="6" name="Footer Placeholder 5"/>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7" name="Slide Number Placeholder 6"/>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5FC4A41B-968F-43D8-AFD4-43904572BF00}" type="slidenum">
              <a:rPr lang="en-US"/>
              <a:pPr>
                <a:defRPr/>
              </a:pPr>
              <a:t>‹#›</a:t>
            </a:fld>
            <a:endParaRPr lang="en-US"/>
          </a:p>
        </p:txBody>
      </p:sp>
    </p:spTree>
    <p:extLst>
      <p:ext uri="{BB962C8B-B14F-4D97-AF65-F5344CB8AC3E}">
        <p14:creationId xmlns:p14="http://schemas.microsoft.com/office/powerpoint/2010/main" val="24389184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3C32308F-0DAE-4679-835E-174BBDC911C8}" type="datetimeFigureOut">
              <a:rPr lang="en-US"/>
              <a:pPr>
                <a:defRPr/>
              </a:pPr>
              <a:t>7/8/2020</a:t>
            </a:fld>
            <a:endParaRPr lang="en-US"/>
          </a:p>
        </p:txBody>
      </p:sp>
      <p:sp>
        <p:nvSpPr>
          <p:cNvPr id="5" name="Footer Placeholder 4"/>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6" name="Slide Number Placeholder 5"/>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51E744DD-4CD2-438A-8D24-4D4C337F0971}" type="slidenum">
              <a:rPr lang="en-US"/>
              <a:pPr>
                <a:defRPr/>
              </a:pPr>
              <a:t>‹#›</a:t>
            </a:fld>
            <a:endParaRPr lang="en-US"/>
          </a:p>
        </p:txBody>
      </p:sp>
    </p:spTree>
    <p:extLst>
      <p:ext uri="{BB962C8B-B14F-4D97-AF65-F5344CB8AC3E}">
        <p14:creationId xmlns:p14="http://schemas.microsoft.com/office/powerpoint/2010/main" val="31920812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fld id="{960D19B7-9CAB-49C9-9DED-AAA1BE349222}" type="datetimeFigureOut">
              <a:rPr lang="en-US"/>
              <a:pPr>
                <a:defRPr/>
              </a:pPr>
              <a:t>7/8/2020</a:t>
            </a:fld>
            <a:endParaRPr lang="en-US"/>
          </a:p>
        </p:txBody>
      </p:sp>
      <p:sp>
        <p:nvSpPr>
          <p:cNvPr id="5" name="Footer Placeholder 4"/>
          <p:cNvSpPr>
            <a:spLocks noGrp="1"/>
          </p:cNvSpPr>
          <p:nvPr>
            <p:ph type="ftr" sz="quarter" idx="11"/>
          </p:nvPr>
        </p:nvSpPr>
        <p:spPr/>
        <p:txBody>
          <a:bodyPr/>
          <a:lstStyle>
            <a:lvl1pPr fontAlgn="base" latinLnBrk="1">
              <a:lnSpc>
                <a:spcPct val="90000"/>
              </a:lnSpc>
              <a:spcBef>
                <a:spcPct val="20000"/>
              </a:spcBef>
              <a:spcAft>
                <a:spcPct val="0"/>
              </a:spcAft>
              <a:buClr>
                <a:schemeClr val="tx1"/>
              </a:buClr>
              <a:buFont typeface="Wingdings" pitchFamily="2" charset="2"/>
              <a:buChar char="£"/>
              <a:defRPr kumimoji="1">
                <a:latin typeface="HY헤드라인M" pitchFamily="18" charset="-127"/>
                <a:ea typeface="HY헤드라인M" pitchFamily="18" charset="-127"/>
              </a:defRPr>
            </a:lvl1pPr>
          </a:lstStyle>
          <a:p>
            <a:pPr>
              <a:defRPr/>
            </a:pPr>
            <a:endParaRPr lang="en-US"/>
          </a:p>
        </p:txBody>
      </p:sp>
      <p:sp>
        <p:nvSpPr>
          <p:cNvPr id="6" name="Slide Number Placeholder 5"/>
          <p:cNvSpPr>
            <a:spLocks noGrp="1"/>
          </p:cNvSpPr>
          <p:nvPr>
            <p:ph type="sldNum" sz="quarter" idx="12"/>
          </p:nvPr>
        </p:nvSpPr>
        <p:spPr/>
        <p:txBody>
          <a:bodyPr/>
          <a:lstStyle>
            <a:lvl1pPr latinLnBrk="1">
              <a:lnSpc>
                <a:spcPct val="90000"/>
              </a:lnSpc>
              <a:spcBef>
                <a:spcPct val="20000"/>
              </a:spcBef>
              <a:buClr>
                <a:schemeClr val="tx1"/>
              </a:buClr>
              <a:buFont typeface="Wingdings" panose="05000000000000000000" pitchFamily="2" charset="2"/>
              <a:buChar char="£"/>
              <a:defRPr kumimoji="1">
                <a:latin typeface="HY헤드라인M" pitchFamily="18" charset="-127"/>
              </a:defRPr>
            </a:lvl1pPr>
          </a:lstStyle>
          <a:p>
            <a:pPr>
              <a:defRPr/>
            </a:pPr>
            <a:fld id="{0C512457-EBAD-468E-9BCB-2271511C8809}" type="slidenum">
              <a:rPr lang="en-US"/>
              <a:pPr>
                <a:defRPr/>
              </a:pPr>
              <a:t>‹#›</a:t>
            </a:fld>
            <a:endParaRPr lang="en-US"/>
          </a:p>
        </p:txBody>
      </p:sp>
    </p:spTree>
    <p:extLst>
      <p:ext uri="{BB962C8B-B14F-4D97-AF65-F5344CB8AC3E}">
        <p14:creationId xmlns:p14="http://schemas.microsoft.com/office/powerpoint/2010/main" val="35811263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95425" y="3213100"/>
            <a:ext cx="61531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6563" y="5076825"/>
            <a:ext cx="650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0" y="2766220"/>
            <a:ext cx="7886700" cy="1325563"/>
          </a:xfrm>
        </p:spPr>
        <p:txBody>
          <a:bodyPr>
            <a:normAutofit/>
          </a:bodyPr>
          <a:lstStyle>
            <a:lvl1pPr algn="ctr">
              <a:defRPr sz="3600"/>
            </a:lvl1pPr>
          </a:lstStyle>
          <a:p>
            <a:r>
              <a:rPr lang="en-US" dirty="0"/>
              <a:t>Click to edit Master title style</a:t>
            </a:r>
          </a:p>
        </p:txBody>
      </p:sp>
    </p:spTree>
    <p:extLst>
      <p:ext uri="{BB962C8B-B14F-4D97-AF65-F5344CB8AC3E}">
        <p14:creationId xmlns:p14="http://schemas.microsoft.com/office/powerpoint/2010/main" val="7723549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95425" y="3213100"/>
            <a:ext cx="61531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6563" y="5076825"/>
            <a:ext cx="650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0" y="2766220"/>
            <a:ext cx="7886700" cy="1325563"/>
          </a:xfrm>
        </p:spPr>
        <p:txBody>
          <a:bodyPr>
            <a:normAutofit/>
          </a:bodyPr>
          <a:lstStyle>
            <a:lvl1pPr algn="ctr">
              <a:defRPr sz="3600"/>
            </a:lvl1pPr>
          </a:lstStyle>
          <a:p>
            <a:r>
              <a:rPr lang="en-US" dirty="0"/>
              <a:t>Click to edit Master title style</a:t>
            </a:r>
          </a:p>
        </p:txBody>
      </p:sp>
    </p:spTree>
    <p:extLst>
      <p:ext uri="{BB962C8B-B14F-4D97-AF65-F5344CB8AC3E}">
        <p14:creationId xmlns:p14="http://schemas.microsoft.com/office/powerpoint/2010/main" val="96855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909638"/>
            <a:ext cx="4495800" cy="5614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909638"/>
            <a:ext cx="4495800" cy="5614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7"/>
          <p:cNvSpPr>
            <a:spLocks noGrp="1" noChangeArrowheads="1"/>
          </p:cNvSpPr>
          <p:nvPr>
            <p:ph type="sldNum" sz="quarter" idx="10"/>
          </p:nvPr>
        </p:nvSpPr>
        <p:spPr>
          <a:ln/>
        </p:spPr>
        <p:txBody>
          <a:bodyPr/>
          <a:lstStyle>
            <a:lvl1pPr>
              <a:defRPr/>
            </a:lvl1pPr>
          </a:lstStyle>
          <a:p>
            <a:pPr>
              <a:defRPr/>
            </a:pPr>
            <a:fld id="{3005B775-FA1D-484B-ACA0-2BDE7A9BFDDA}" type="slidenum">
              <a:rPr lang="en-US" altLang="ko-KR"/>
              <a:pPr>
                <a:defRPr/>
              </a:pPr>
              <a:t>‹#›</a:t>
            </a:fld>
            <a:endParaRPr lang="en-US" altLang="ko-KR"/>
          </a:p>
        </p:txBody>
      </p:sp>
    </p:spTree>
    <p:extLst>
      <p:ext uri="{BB962C8B-B14F-4D97-AF65-F5344CB8AC3E}">
        <p14:creationId xmlns:p14="http://schemas.microsoft.com/office/powerpoint/2010/main" val="384537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7"/>
          <p:cNvSpPr>
            <a:spLocks noGrp="1" noChangeArrowheads="1"/>
          </p:cNvSpPr>
          <p:nvPr>
            <p:ph type="sldNum" sz="quarter" idx="10"/>
          </p:nvPr>
        </p:nvSpPr>
        <p:spPr>
          <a:ln/>
        </p:spPr>
        <p:txBody>
          <a:bodyPr/>
          <a:lstStyle>
            <a:lvl1pPr>
              <a:defRPr/>
            </a:lvl1pPr>
          </a:lstStyle>
          <a:p>
            <a:pPr>
              <a:defRPr/>
            </a:pPr>
            <a:fld id="{51A22699-55C7-45BE-99BD-C280F3B2F6B3}" type="slidenum">
              <a:rPr lang="en-US" altLang="ko-KR"/>
              <a:pPr>
                <a:defRPr/>
              </a:pPr>
              <a:t>‹#›</a:t>
            </a:fld>
            <a:endParaRPr lang="en-US" altLang="ko-KR"/>
          </a:p>
        </p:txBody>
      </p:sp>
    </p:spTree>
    <p:extLst>
      <p:ext uri="{BB962C8B-B14F-4D97-AF65-F5344CB8AC3E}">
        <p14:creationId xmlns:p14="http://schemas.microsoft.com/office/powerpoint/2010/main" val="337470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7"/>
          <p:cNvSpPr>
            <a:spLocks noGrp="1" noChangeArrowheads="1"/>
          </p:cNvSpPr>
          <p:nvPr>
            <p:ph type="sldNum" sz="quarter" idx="10"/>
          </p:nvPr>
        </p:nvSpPr>
        <p:spPr>
          <a:ln/>
        </p:spPr>
        <p:txBody>
          <a:bodyPr/>
          <a:lstStyle>
            <a:lvl1pPr>
              <a:defRPr/>
            </a:lvl1pPr>
          </a:lstStyle>
          <a:p>
            <a:pPr>
              <a:defRPr/>
            </a:pPr>
            <a:fld id="{0AB8234B-BD98-40A4-BE3F-81829D60EB54}" type="slidenum">
              <a:rPr lang="en-US" altLang="ko-KR"/>
              <a:pPr>
                <a:defRPr/>
              </a:pPr>
              <a:t>‹#›</a:t>
            </a:fld>
            <a:endParaRPr lang="en-US" altLang="ko-KR"/>
          </a:p>
        </p:txBody>
      </p:sp>
    </p:spTree>
    <p:extLst>
      <p:ext uri="{BB962C8B-B14F-4D97-AF65-F5344CB8AC3E}">
        <p14:creationId xmlns:p14="http://schemas.microsoft.com/office/powerpoint/2010/main" val="155867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6EF464E6-6A09-4D57-9055-4AF815880F3A}" type="slidenum">
              <a:rPr lang="en-US" altLang="ko-KR"/>
              <a:pPr>
                <a:defRPr/>
              </a:pPr>
              <a:t>‹#›</a:t>
            </a:fld>
            <a:endParaRPr lang="en-US" altLang="ko-KR"/>
          </a:p>
        </p:txBody>
      </p:sp>
    </p:spTree>
    <p:extLst>
      <p:ext uri="{BB962C8B-B14F-4D97-AF65-F5344CB8AC3E}">
        <p14:creationId xmlns:p14="http://schemas.microsoft.com/office/powerpoint/2010/main" val="3306283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122D6042-D32D-4B37-8F9E-BEF2ABDF2E0F}" type="slidenum">
              <a:rPr lang="en-US" altLang="ko-KR"/>
              <a:pPr>
                <a:defRPr/>
              </a:pPr>
              <a:t>‹#›</a:t>
            </a:fld>
            <a:endParaRPr lang="en-US" altLang="ko-KR"/>
          </a:p>
        </p:txBody>
      </p:sp>
    </p:spTree>
    <p:extLst>
      <p:ext uri="{BB962C8B-B14F-4D97-AF65-F5344CB8AC3E}">
        <p14:creationId xmlns:p14="http://schemas.microsoft.com/office/powerpoint/2010/main" val="147491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FBC7818E-EA85-4CF7-BE88-DF647DB89D0A}" type="slidenum">
              <a:rPr lang="en-US" altLang="ko-KR"/>
              <a:pPr>
                <a:defRPr/>
              </a:pPr>
              <a:t>‹#›</a:t>
            </a:fld>
            <a:endParaRPr lang="en-US" altLang="ko-KR"/>
          </a:p>
        </p:txBody>
      </p:sp>
    </p:spTree>
    <p:extLst>
      <p:ext uri="{BB962C8B-B14F-4D97-AF65-F5344CB8AC3E}">
        <p14:creationId xmlns:p14="http://schemas.microsoft.com/office/powerpoint/2010/main" val="3687218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968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Rectangle 3"/>
          <p:cNvSpPr>
            <a:spLocks noGrp="1" noChangeArrowheads="1"/>
          </p:cNvSpPr>
          <p:nvPr>
            <p:ph type="body" idx="1"/>
          </p:nvPr>
        </p:nvSpPr>
        <p:spPr bwMode="auto">
          <a:xfrm>
            <a:off x="0" y="909638"/>
            <a:ext cx="9144000"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p:txBody>
      </p:sp>
      <p:sp>
        <p:nvSpPr>
          <p:cNvPr id="4103" name="Rectangle 7"/>
          <p:cNvSpPr>
            <a:spLocks noGrp="1" noChangeArrowheads="1"/>
          </p:cNvSpPr>
          <p:nvPr>
            <p:ph type="sldNum" sz="quarter" idx="4"/>
          </p:nvPr>
        </p:nvSpPr>
        <p:spPr bwMode="auto">
          <a:xfrm>
            <a:off x="4140200" y="6534150"/>
            <a:ext cx="850900" cy="222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latinLnBrk="1" hangingPunct="1">
              <a:lnSpc>
                <a:spcPct val="100000"/>
              </a:lnSpc>
              <a:spcBef>
                <a:spcPct val="0"/>
              </a:spcBef>
              <a:buClrTx/>
              <a:buFontTx/>
              <a:buNone/>
              <a:defRPr sz="1400">
                <a:solidFill>
                  <a:schemeClr val="tx1"/>
                </a:solidFill>
                <a:latin typeface="굴림" pitchFamily="34" charset="-127"/>
                <a:ea typeface="굴림" pitchFamily="34" charset="-127"/>
              </a:defRPr>
            </a:lvl1pPr>
          </a:lstStyle>
          <a:p>
            <a:pPr>
              <a:defRPr/>
            </a:pPr>
            <a:fld id="{C474C81B-9037-4DD9-8731-39CC3365F403}"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6490" r:id="rId1"/>
    <p:sldLayoutId id="2147486480" r:id="rId2"/>
    <p:sldLayoutId id="2147486481" r:id="rId3"/>
    <p:sldLayoutId id="2147486482" r:id="rId4"/>
    <p:sldLayoutId id="2147486483" r:id="rId5"/>
    <p:sldLayoutId id="2147486484" r:id="rId6"/>
    <p:sldLayoutId id="2147486485" r:id="rId7"/>
    <p:sldLayoutId id="2147486486" r:id="rId8"/>
    <p:sldLayoutId id="2147486487" r:id="rId9"/>
    <p:sldLayoutId id="2147486488" r:id="rId10"/>
    <p:sldLayoutId id="2147486489" r:id="rId11"/>
  </p:sldLayoutIdLst>
  <p:hf hdr="0" ftr="0" dt="0"/>
  <p:txStyles>
    <p:titleStyle>
      <a:lvl1pPr indent="182563" algn="l" rtl="0" eaLnBrk="0" fontAlgn="base" latinLnBrk="1" hangingPunct="0">
        <a:spcBef>
          <a:spcPct val="0"/>
        </a:spcBef>
        <a:spcAft>
          <a:spcPct val="0"/>
        </a:spcAft>
        <a:defRPr kumimoji="1" sz="2000">
          <a:solidFill>
            <a:schemeClr val="bg1"/>
          </a:solidFill>
          <a:latin typeface="+mj-lt"/>
          <a:ea typeface="+mj-ea"/>
          <a:cs typeface="+mj-cs"/>
        </a:defRPr>
      </a:lvl1pPr>
      <a:lvl2pPr indent="182563" algn="l" rtl="0" eaLnBrk="0" fontAlgn="base" latinLnBrk="1" hangingPunct="0">
        <a:spcBef>
          <a:spcPct val="0"/>
        </a:spcBef>
        <a:spcAft>
          <a:spcPct val="0"/>
        </a:spcAft>
        <a:defRPr kumimoji="1" sz="2000">
          <a:solidFill>
            <a:schemeClr val="bg1"/>
          </a:solidFill>
          <a:latin typeface="Arial Black" pitchFamily="34" charset="0"/>
          <a:ea typeface="HY헤드라인M" pitchFamily="18" charset="-127"/>
        </a:defRPr>
      </a:lvl2pPr>
      <a:lvl3pPr indent="182563" algn="l" rtl="0" eaLnBrk="0" fontAlgn="base" latinLnBrk="1" hangingPunct="0">
        <a:spcBef>
          <a:spcPct val="0"/>
        </a:spcBef>
        <a:spcAft>
          <a:spcPct val="0"/>
        </a:spcAft>
        <a:defRPr kumimoji="1" sz="2000">
          <a:solidFill>
            <a:schemeClr val="bg1"/>
          </a:solidFill>
          <a:latin typeface="Arial Black" pitchFamily="34" charset="0"/>
          <a:ea typeface="HY헤드라인M" pitchFamily="18" charset="-127"/>
        </a:defRPr>
      </a:lvl3pPr>
      <a:lvl4pPr indent="182563" algn="l" rtl="0" eaLnBrk="0" fontAlgn="base" latinLnBrk="1" hangingPunct="0">
        <a:spcBef>
          <a:spcPct val="0"/>
        </a:spcBef>
        <a:spcAft>
          <a:spcPct val="0"/>
        </a:spcAft>
        <a:defRPr kumimoji="1" sz="2000">
          <a:solidFill>
            <a:schemeClr val="bg1"/>
          </a:solidFill>
          <a:latin typeface="Arial Black" pitchFamily="34" charset="0"/>
          <a:ea typeface="HY헤드라인M" pitchFamily="18" charset="-127"/>
        </a:defRPr>
      </a:lvl4pPr>
      <a:lvl5pPr indent="182563" algn="l" rtl="0" eaLnBrk="0" fontAlgn="base" latinLnBrk="1" hangingPunct="0">
        <a:spcBef>
          <a:spcPct val="0"/>
        </a:spcBef>
        <a:spcAft>
          <a:spcPct val="0"/>
        </a:spcAft>
        <a:defRPr kumimoji="1" sz="2000">
          <a:solidFill>
            <a:schemeClr val="bg1"/>
          </a:solidFill>
          <a:latin typeface="Arial Black" pitchFamily="34" charset="0"/>
          <a:ea typeface="HY헤드라인M" pitchFamily="18" charset="-127"/>
        </a:defRPr>
      </a:lvl5pPr>
      <a:lvl6pPr marL="457200" indent="182563" algn="l" rtl="0" fontAlgn="base" latinLnBrk="1">
        <a:spcBef>
          <a:spcPct val="0"/>
        </a:spcBef>
        <a:spcAft>
          <a:spcPct val="0"/>
        </a:spcAft>
        <a:defRPr kumimoji="1" sz="2000">
          <a:solidFill>
            <a:schemeClr val="bg1"/>
          </a:solidFill>
          <a:latin typeface="Arial Black" pitchFamily="34" charset="0"/>
          <a:ea typeface="HY헤드라인M" pitchFamily="18" charset="-127"/>
        </a:defRPr>
      </a:lvl6pPr>
      <a:lvl7pPr marL="914400" indent="182563" algn="l" rtl="0" fontAlgn="base" latinLnBrk="1">
        <a:spcBef>
          <a:spcPct val="0"/>
        </a:spcBef>
        <a:spcAft>
          <a:spcPct val="0"/>
        </a:spcAft>
        <a:defRPr kumimoji="1" sz="2000">
          <a:solidFill>
            <a:schemeClr val="bg1"/>
          </a:solidFill>
          <a:latin typeface="Arial Black" pitchFamily="34" charset="0"/>
          <a:ea typeface="HY헤드라인M" pitchFamily="18" charset="-127"/>
        </a:defRPr>
      </a:lvl7pPr>
      <a:lvl8pPr marL="1371600" indent="182563" algn="l" rtl="0" fontAlgn="base" latinLnBrk="1">
        <a:spcBef>
          <a:spcPct val="0"/>
        </a:spcBef>
        <a:spcAft>
          <a:spcPct val="0"/>
        </a:spcAft>
        <a:defRPr kumimoji="1" sz="2000">
          <a:solidFill>
            <a:schemeClr val="bg1"/>
          </a:solidFill>
          <a:latin typeface="Arial Black" pitchFamily="34" charset="0"/>
          <a:ea typeface="HY헤드라인M" pitchFamily="18" charset="-127"/>
        </a:defRPr>
      </a:lvl8pPr>
      <a:lvl9pPr marL="1828800" indent="182563" algn="l" rtl="0" fontAlgn="base" latinLnBrk="1">
        <a:spcBef>
          <a:spcPct val="0"/>
        </a:spcBef>
        <a:spcAft>
          <a:spcPct val="0"/>
        </a:spcAft>
        <a:defRPr kumimoji="1" sz="2000">
          <a:solidFill>
            <a:schemeClr val="bg1"/>
          </a:solidFill>
          <a:latin typeface="Arial Black" pitchFamily="34" charset="0"/>
          <a:ea typeface="HY헤드라인M" pitchFamily="18" charset="-127"/>
        </a:defRPr>
      </a:lvl9pPr>
    </p:titleStyle>
    <p:bodyStyle>
      <a:lvl1pPr marL="444500" indent="-263525" algn="l" rtl="0" eaLnBrk="0" fontAlgn="base" latinLnBrk="1" hangingPunct="0">
        <a:lnSpc>
          <a:spcPct val="150000"/>
        </a:lnSpc>
        <a:spcBef>
          <a:spcPct val="0"/>
        </a:spcBef>
        <a:spcAft>
          <a:spcPct val="30000"/>
        </a:spcAft>
        <a:buSzPct val="110000"/>
        <a:buFont typeface="Wingdings" panose="05000000000000000000" pitchFamily="2" charset="2"/>
        <a:buBlip>
          <a:blip r:embed="rId13"/>
        </a:buBlip>
        <a:defRPr kumimoji="1">
          <a:solidFill>
            <a:srgbClr val="0076C0"/>
          </a:solidFill>
          <a:latin typeface="+mn-lt"/>
          <a:ea typeface="+mn-ea"/>
          <a:cs typeface="+mn-cs"/>
        </a:defRPr>
      </a:lvl1pPr>
      <a:lvl2pPr marL="893763" indent="-269875" algn="l" rtl="0" eaLnBrk="0" fontAlgn="base" latinLnBrk="1" hangingPunct="0">
        <a:spcBef>
          <a:spcPct val="20000"/>
        </a:spcBef>
        <a:spcAft>
          <a:spcPct val="0"/>
        </a:spcAft>
        <a:buClr>
          <a:srgbClr val="000099"/>
        </a:buClr>
        <a:buFont typeface="Wingdings" panose="05000000000000000000" pitchFamily="2" charset="2"/>
        <a:buChar char="Ø"/>
        <a:defRPr kumimoji="1" sz="1500">
          <a:solidFill>
            <a:schemeClr val="tx1"/>
          </a:solidFill>
          <a:latin typeface="+mn-ea"/>
          <a:ea typeface="+mn-ea"/>
        </a:defRPr>
      </a:lvl2pPr>
      <a:lvl3pPr marL="1335088" indent="-261938" algn="l" rtl="0" eaLnBrk="0" fontAlgn="base" latinLnBrk="1" hangingPunct="0">
        <a:spcBef>
          <a:spcPct val="20000"/>
        </a:spcBef>
        <a:spcAft>
          <a:spcPct val="0"/>
        </a:spcAft>
        <a:buClr>
          <a:schemeClr val="tx1"/>
        </a:buClr>
        <a:buFont typeface="Wingdings" panose="05000000000000000000" pitchFamily="2" charset="2"/>
        <a:buChar char="£"/>
        <a:defRPr kumimoji="1" sz="1500">
          <a:solidFill>
            <a:srgbClr val="000000"/>
          </a:solidFill>
          <a:latin typeface="+mn-ea"/>
          <a:ea typeface="+mn-ea"/>
        </a:defRPr>
      </a:lvl3pPr>
      <a:lvl4pPr marL="1689100" indent="-174625" algn="l" rtl="0" eaLnBrk="0" fontAlgn="base" latinLnBrk="1" hangingPunct="0">
        <a:spcBef>
          <a:spcPct val="20000"/>
        </a:spcBef>
        <a:spcAft>
          <a:spcPct val="0"/>
        </a:spcAft>
        <a:buClr>
          <a:schemeClr val="tx1"/>
        </a:buClr>
        <a:buChar char="•"/>
        <a:defRPr kumimoji="1" sz="1300">
          <a:solidFill>
            <a:srgbClr val="333333"/>
          </a:solidFill>
          <a:latin typeface="+mn-ea"/>
          <a:ea typeface="+mn-ea"/>
        </a:defRPr>
      </a:lvl4pPr>
      <a:lvl5pPr marL="2465388" indent="-228600" algn="l" rtl="0" eaLnBrk="0" fontAlgn="base" latinLnBrk="1" hangingPunct="0">
        <a:spcBef>
          <a:spcPct val="20000"/>
        </a:spcBef>
        <a:spcAft>
          <a:spcPct val="0"/>
        </a:spcAft>
        <a:buFont typeface="Wingdings" panose="05000000000000000000" pitchFamily="2" charset="2"/>
        <a:buChar char="n"/>
        <a:defRPr kumimoji="1" sz="2000">
          <a:solidFill>
            <a:schemeClr val="tx1"/>
          </a:solidFill>
          <a:latin typeface="굴림" pitchFamily="50" charset="-127"/>
          <a:ea typeface="굴림" pitchFamily="50" charset="-127"/>
        </a:defRPr>
      </a:lvl5pPr>
      <a:lvl6pPr marL="2922588" indent="-228600" algn="l" rtl="0" fontAlgn="base" latinLnBrk="1">
        <a:spcBef>
          <a:spcPct val="20000"/>
        </a:spcBef>
        <a:spcAft>
          <a:spcPct val="0"/>
        </a:spcAft>
        <a:buFont typeface="Wingdings" pitchFamily="2" charset="2"/>
        <a:buChar char="n"/>
        <a:defRPr kumimoji="1" sz="2000">
          <a:solidFill>
            <a:schemeClr val="tx1"/>
          </a:solidFill>
          <a:latin typeface="굴림" pitchFamily="50" charset="-127"/>
          <a:ea typeface="굴림" pitchFamily="50" charset="-127"/>
        </a:defRPr>
      </a:lvl6pPr>
      <a:lvl7pPr marL="3379788" indent="-228600" algn="l" rtl="0" fontAlgn="base" latinLnBrk="1">
        <a:spcBef>
          <a:spcPct val="20000"/>
        </a:spcBef>
        <a:spcAft>
          <a:spcPct val="0"/>
        </a:spcAft>
        <a:buFont typeface="Wingdings" pitchFamily="2" charset="2"/>
        <a:buChar char="n"/>
        <a:defRPr kumimoji="1" sz="2000">
          <a:solidFill>
            <a:schemeClr val="tx1"/>
          </a:solidFill>
          <a:latin typeface="굴림" pitchFamily="50" charset="-127"/>
          <a:ea typeface="굴림" pitchFamily="50" charset="-127"/>
        </a:defRPr>
      </a:lvl7pPr>
      <a:lvl8pPr marL="3836988" indent="-228600" algn="l" rtl="0" fontAlgn="base" latinLnBrk="1">
        <a:spcBef>
          <a:spcPct val="20000"/>
        </a:spcBef>
        <a:spcAft>
          <a:spcPct val="0"/>
        </a:spcAft>
        <a:buFont typeface="Wingdings" pitchFamily="2" charset="2"/>
        <a:buChar char="n"/>
        <a:defRPr kumimoji="1" sz="2000">
          <a:solidFill>
            <a:schemeClr val="tx1"/>
          </a:solidFill>
          <a:latin typeface="굴림" pitchFamily="50" charset="-127"/>
          <a:ea typeface="굴림" pitchFamily="50" charset="-127"/>
        </a:defRPr>
      </a:lvl8pPr>
      <a:lvl9pPr marL="4294188" indent="-228600" algn="l" rtl="0" fontAlgn="base" latinLnBrk="1">
        <a:spcBef>
          <a:spcPct val="20000"/>
        </a:spcBef>
        <a:spcAft>
          <a:spcPct val="0"/>
        </a:spcAft>
        <a:buFont typeface="Wingdings" pitchFamily="2" charset="2"/>
        <a:buChar char="n"/>
        <a:defRPr kumimoji="1" sz="2000">
          <a:solidFill>
            <a:schemeClr val="tx1"/>
          </a:solidFill>
          <a:latin typeface="굴림" pitchFamily="50" charset="-127"/>
          <a:ea typeface="굴림" pitchFamily="50" charset="-127"/>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latinLnBrk="0" hangingPunct="1">
              <a:lnSpc>
                <a:spcPct val="100000"/>
              </a:lnSpc>
              <a:spcBef>
                <a:spcPts val="0"/>
              </a:spcBef>
              <a:spcAft>
                <a:spcPts val="0"/>
              </a:spcAft>
              <a:buClrTx/>
              <a:buFontTx/>
              <a:buNone/>
              <a:defRPr kumimoji="0" sz="1200">
                <a:solidFill>
                  <a:prstClr val="black">
                    <a:tint val="75000"/>
                  </a:prstClr>
                </a:solidFill>
                <a:latin typeface="Calibri"/>
                <a:ea typeface="+mn-ea"/>
              </a:defRPr>
            </a:lvl1pPr>
          </a:lstStyle>
          <a:p>
            <a:pPr>
              <a:defRPr/>
            </a:pPr>
            <a:fld id="{3BEC5259-5C42-454A-A829-08BC7A386267}" type="datetimeFigureOut">
              <a:rPr lang="en-US"/>
              <a:pPr>
                <a:defRPr/>
              </a:pPr>
              <a:t>7/8/2020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latinLnBrk="0" hangingPunct="1">
              <a:lnSpc>
                <a:spcPct val="100000"/>
              </a:lnSpc>
              <a:spcBef>
                <a:spcPts val="0"/>
              </a:spcBef>
              <a:spcAft>
                <a:spcPts val="0"/>
              </a:spcAft>
              <a:buClrTx/>
              <a:buFontTx/>
              <a:buNone/>
              <a:defRPr kumimoji="0" sz="1200">
                <a:solidFill>
                  <a:prstClr val="black">
                    <a:tint val="75000"/>
                  </a:prstClr>
                </a:solidFill>
                <a:latin typeface="Calibri"/>
                <a:ea typeface="+mn-ea"/>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latinLnBrk="0" hangingPunct="1">
              <a:lnSpc>
                <a:spcPct val="100000"/>
              </a:lnSpc>
              <a:spcBef>
                <a:spcPct val="0"/>
              </a:spcBef>
              <a:buClrTx/>
              <a:buFontTx/>
              <a:buNone/>
              <a:defRPr kumimoji="0" sz="1200">
                <a:solidFill>
                  <a:srgbClr val="898989"/>
                </a:solidFill>
                <a:latin typeface="Calibri" panose="020F0502020204030204" pitchFamily="34" charset="0"/>
              </a:defRPr>
            </a:lvl1pPr>
          </a:lstStyle>
          <a:p>
            <a:pPr>
              <a:defRPr/>
            </a:pPr>
            <a:fld id="{87470E7C-39BE-4D2B-84E3-814CB0F0373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6491" r:id="rId1"/>
    <p:sldLayoutId id="2147486492" r:id="rId2"/>
    <p:sldLayoutId id="2147486493" r:id="rId3"/>
    <p:sldLayoutId id="2147486494" r:id="rId4"/>
    <p:sldLayoutId id="2147486495" r:id="rId5"/>
    <p:sldLayoutId id="2147486496" r:id="rId6"/>
    <p:sldLayoutId id="2147486497" r:id="rId7"/>
    <p:sldLayoutId id="2147486498" r:id="rId8"/>
    <p:sldLayoutId id="2147486499" r:id="rId9"/>
    <p:sldLayoutId id="2147486500" r:id="rId10"/>
    <p:sldLayoutId id="2147486501" r:id="rId11"/>
    <p:sldLayoutId id="2147486502" r:id="rId12"/>
    <p:sldLayoutId id="2147486503" r:id="rId1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algun Gothic" pitchFamily="34" charset="-127"/>
          <a:cs typeface="+mj-cs"/>
        </a:defRPr>
      </a:lvl1pPr>
      <a:lvl2pPr algn="l" rtl="0" eaLnBrk="0" fontAlgn="base" hangingPunct="0">
        <a:lnSpc>
          <a:spcPct val="90000"/>
        </a:lnSpc>
        <a:spcBef>
          <a:spcPct val="0"/>
        </a:spcBef>
        <a:spcAft>
          <a:spcPct val="0"/>
        </a:spcAft>
        <a:defRPr sz="4400">
          <a:solidFill>
            <a:schemeClr val="tx1"/>
          </a:solidFill>
          <a:latin typeface="Calibri Light"/>
          <a:ea typeface="Malgun Gothic" pitchFamily="34" charset="-127"/>
        </a:defRPr>
      </a:lvl2pPr>
      <a:lvl3pPr algn="l" rtl="0" eaLnBrk="0" fontAlgn="base" hangingPunct="0">
        <a:lnSpc>
          <a:spcPct val="90000"/>
        </a:lnSpc>
        <a:spcBef>
          <a:spcPct val="0"/>
        </a:spcBef>
        <a:spcAft>
          <a:spcPct val="0"/>
        </a:spcAft>
        <a:defRPr sz="4400">
          <a:solidFill>
            <a:schemeClr val="tx1"/>
          </a:solidFill>
          <a:latin typeface="Calibri Light"/>
          <a:ea typeface="Malgun Gothic" pitchFamily="34" charset="-127"/>
        </a:defRPr>
      </a:lvl3pPr>
      <a:lvl4pPr algn="l" rtl="0" eaLnBrk="0" fontAlgn="base" hangingPunct="0">
        <a:lnSpc>
          <a:spcPct val="90000"/>
        </a:lnSpc>
        <a:spcBef>
          <a:spcPct val="0"/>
        </a:spcBef>
        <a:spcAft>
          <a:spcPct val="0"/>
        </a:spcAft>
        <a:defRPr sz="4400">
          <a:solidFill>
            <a:schemeClr val="tx1"/>
          </a:solidFill>
          <a:latin typeface="Calibri Light"/>
          <a:ea typeface="Malgun Gothic" pitchFamily="34" charset="-127"/>
        </a:defRPr>
      </a:lvl4pPr>
      <a:lvl5pPr algn="l" rtl="0" eaLnBrk="0" fontAlgn="base" hangingPunct="0">
        <a:lnSpc>
          <a:spcPct val="90000"/>
        </a:lnSpc>
        <a:spcBef>
          <a:spcPct val="0"/>
        </a:spcBef>
        <a:spcAft>
          <a:spcPct val="0"/>
        </a:spcAft>
        <a:defRPr sz="4400">
          <a:solidFill>
            <a:schemeClr val="tx1"/>
          </a:solidFill>
          <a:latin typeface="Calibri Light"/>
          <a:ea typeface="Malgun Gothic" pitchFamily="34" charset="-127"/>
        </a:defRPr>
      </a:lvl5pPr>
      <a:lvl6pPr marL="457200" algn="l" rtl="0" fontAlgn="base">
        <a:lnSpc>
          <a:spcPct val="90000"/>
        </a:lnSpc>
        <a:spcBef>
          <a:spcPct val="0"/>
        </a:spcBef>
        <a:spcAft>
          <a:spcPct val="0"/>
        </a:spcAft>
        <a:defRPr sz="4400">
          <a:solidFill>
            <a:schemeClr val="tx1"/>
          </a:solidFill>
          <a:latin typeface="Calibri Light"/>
          <a:ea typeface="Malgun Gothic" pitchFamily="34" charset="-127"/>
        </a:defRPr>
      </a:lvl6pPr>
      <a:lvl7pPr marL="914400" algn="l" rtl="0" fontAlgn="base">
        <a:lnSpc>
          <a:spcPct val="90000"/>
        </a:lnSpc>
        <a:spcBef>
          <a:spcPct val="0"/>
        </a:spcBef>
        <a:spcAft>
          <a:spcPct val="0"/>
        </a:spcAft>
        <a:defRPr sz="4400">
          <a:solidFill>
            <a:schemeClr val="tx1"/>
          </a:solidFill>
          <a:latin typeface="Calibri Light"/>
          <a:ea typeface="Malgun Gothic" pitchFamily="34" charset="-127"/>
        </a:defRPr>
      </a:lvl7pPr>
      <a:lvl8pPr marL="1371600" algn="l" rtl="0" fontAlgn="base">
        <a:lnSpc>
          <a:spcPct val="90000"/>
        </a:lnSpc>
        <a:spcBef>
          <a:spcPct val="0"/>
        </a:spcBef>
        <a:spcAft>
          <a:spcPct val="0"/>
        </a:spcAft>
        <a:defRPr sz="4400">
          <a:solidFill>
            <a:schemeClr val="tx1"/>
          </a:solidFill>
          <a:latin typeface="Calibri Light"/>
          <a:ea typeface="Malgun Gothic" pitchFamily="34" charset="-127"/>
        </a:defRPr>
      </a:lvl8pPr>
      <a:lvl9pPr marL="1828800" algn="l" rtl="0" fontAlgn="base">
        <a:lnSpc>
          <a:spcPct val="90000"/>
        </a:lnSpc>
        <a:spcBef>
          <a:spcPct val="0"/>
        </a:spcBef>
        <a:spcAft>
          <a:spcPct val="0"/>
        </a:spcAft>
        <a:defRPr sz="4400">
          <a:solidFill>
            <a:schemeClr val="tx1"/>
          </a:solidFill>
          <a:latin typeface="Calibri Light"/>
          <a:ea typeface="Malgun Gothic" pitchFamily="34" charset="-127"/>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latinLnBrk="0" hangingPunct="1">
              <a:lnSpc>
                <a:spcPct val="100000"/>
              </a:lnSpc>
              <a:spcBef>
                <a:spcPts val="0"/>
              </a:spcBef>
              <a:spcAft>
                <a:spcPts val="0"/>
              </a:spcAft>
              <a:buClrTx/>
              <a:buFontTx/>
              <a:buNone/>
              <a:defRPr kumimoji="0" sz="1200">
                <a:solidFill>
                  <a:prstClr val="black">
                    <a:tint val="75000"/>
                  </a:prstClr>
                </a:solidFill>
                <a:latin typeface="Calibri"/>
                <a:ea typeface="+mn-ea"/>
              </a:defRPr>
            </a:lvl1pPr>
          </a:lstStyle>
          <a:p>
            <a:pPr>
              <a:defRPr/>
            </a:pPr>
            <a:fld id="{2861F0C0-E0EA-48EC-8039-539EE240EF8A}" type="datetimeFigureOut">
              <a:rPr lang="en-US"/>
              <a:pPr>
                <a:defRPr/>
              </a:pPr>
              <a:t>7/8/2020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latinLnBrk="0" hangingPunct="1">
              <a:lnSpc>
                <a:spcPct val="100000"/>
              </a:lnSpc>
              <a:spcBef>
                <a:spcPts val="0"/>
              </a:spcBef>
              <a:spcAft>
                <a:spcPts val="0"/>
              </a:spcAft>
              <a:buClrTx/>
              <a:buFontTx/>
              <a:buNone/>
              <a:defRPr kumimoji="0" sz="1200">
                <a:solidFill>
                  <a:prstClr val="black">
                    <a:tint val="75000"/>
                  </a:prstClr>
                </a:solidFill>
                <a:latin typeface="Calibri"/>
                <a:ea typeface="+mn-ea"/>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latinLnBrk="0" hangingPunct="1">
              <a:lnSpc>
                <a:spcPct val="100000"/>
              </a:lnSpc>
              <a:spcBef>
                <a:spcPct val="0"/>
              </a:spcBef>
              <a:buClrTx/>
              <a:buFontTx/>
              <a:buNone/>
              <a:defRPr kumimoji="0" sz="1200">
                <a:solidFill>
                  <a:srgbClr val="898989"/>
                </a:solidFill>
                <a:latin typeface="Calibri" panose="020F0502020204030204" pitchFamily="34" charset="0"/>
              </a:defRPr>
            </a:lvl1pPr>
          </a:lstStyle>
          <a:p>
            <a:pPr>
              <a:defRPr/>
            </a:pPr>
            <a:fld id="{CCCF1914-C34F-4B41-88AB-03D7229056A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6504" r:id="rId1"/>
    <p:sldLayoutId id="2147486505" r:id="rId2"/>
    <p:sldLayoutId id="2147486506" r:id="rId3"/>
    <p:sldLayoutId id="2147486507" r:id="rId4"/>
    <p:sldLayoutId id="2147486508" r:id="rId5"/>
    <p:sldLayoutId id="2147486509" r:id="rId6"/>
    <p:sldLayoutId id="2147486510" r:id="rId7"/>
    <p:sldLayoutId id="2147486511" r:id="rId8"/>
    <p:sldLayoutId id="2147486512" r:id="rId9"/>
    <p:sldLayoutId id="2147486513" r:id="rId10"/>
    <p:sldLayoutId id="2147486514" r:id="rId11"/>
    <p:sldLayoutId id="2147486515" r:id="rId12"/>
    <p:sldLayoutId id="2147486516" r:id="rId1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algun Gothic" pitchFamily="34" charset="-127"/>
          <a:cs typeface="+mj-cs"/>
        </a:defRPr>
      </a:lvl1pPr>
      <a:lvl2pPr algn="l" rtl="0" eaLnBrk="0" fontAlgn="base" hangingPunct="0">
        <a:lnSpc>
          <a:spcPct val="90000"/>
        </a:lnSpc>
        <a:spcBef>
          <a:spcPct val="0"/>
        </a:spcBef>
        <a:spcAft>
          <a:spcPct val="0"/>
        </a:spcAft>
        <a:defRPr sz="4400">
          <a:solidFill>
            <a:schemeClr val="tx1"/>
          </a:solidFill>
          <a:latin typeface="Calibri Light"/>
          <a:ea typeface="Malgun Gothic" pitchFamily="34" charset="-127"/>
        </a:defRPr>
      </a:lvl2pPr>
      <a:lvl3pPr algn="l" rtl="0" eaLnBrk="0" fontAlgn="base" hangingPunct="0">
        <a:lnSpc>
          <a:spcPct val="90000"/>
        </a:lnSpc>
        <a:spcBef>
          <a:spcPct val="0"/>
        </a:spcBef>
        <a:spcAft>
          <a:spcPct val="0"/>
        </a:spcAft>
        <a:defRPr sz="4400">
          <a:solidFill>
            <a:schemeClr val="tx1"/>
          </a:solidFill>
          <a:latin typeface="Calibri Light"/>
          <a:ea typeface="Malgun Gothic" pitchFamily="34" charset="-127"/>
        </a:defRPr>
      </a:lvl3pPr>
      <a:lvl4pPr algn="l" rtl="0" eaLnBrk="0" fontAlgn="base" hangingPunct="0">
        <a:lnSpc>
          <a:spcPct val="90000"/>
        </a:lnSpc>
        <a:spcBef>
          <a:spcPct val="0"/>
        </a:spcBef>
        <a:spcAft>
          <a:spcPct val="0"/>
        </a:spcAft>
        <a:defRPr sz="4400">
          <a:solidFill>
            <a:schemeClr val="tx1"/>
          </a:solidFill>
          <a:latin typeface="Calibri Light"/>
          <a:ea typeface="Malgun Gothic" pitchFamily="34" charset="-127"/>
        </a:defRPr>
      </a:lvl4pPr>
      <a:lvl5pPr algn="l" rtl="0" eaLnBrk="0" fontAlgn="base" hangingPunct="0">
        <a:lnSpc>
          <a:spcPct val="90000"/>
        </a:lnSpc>
        <a:spcBef>
          <a:spcPct val="0"/>
        </a:spcBef>
        <a:spcAft>
          <a:spcPct val="0"/>
        </a:spcAft>
        <a:defRPr sz="4400">
          <a:solidFill>
            <a:schemeClr val="tx1"/>
          </a:solidFill>
          <a:latin typeface="Calibri Light"/>
          <a:ea typeface="Malgun Gothic" pitchFamily="34" charset="-127"/>
        </a:defRPr>
      </a:lvl5pPr>
      <a:lvl6pPr marL="457200" algn="l" rtl="0" fontAlgn="base">
        <a:lnSpc>
          <a:spcPct val="90000"/>
        </a:lnSpc>
        <a:spcBef>
          <a:spcPct val="0"/>
        </a:spcBef>
        <a:spcAft>
          <a:spcPct val="0"/>
        </a:spcAft>
        <a:defRPr sz="4400">
          <a:solidFill>
            <a:schemeClr val="tx1"/>
          </a:solidFill>
          <a:latin typeface="Calibri Light"/>
          <a:ea typeface="Malgun Gothic" pitchFamily="34" charset="-127"/>
        </a:defRPr>
      </a:lvl6pPr>
      <a:lvl7pPr marL="914400" algn="l" rtl="0" fontAlgn="base">
        <a:lnSpc>
          <a:spcPct val="90000"/>
        </a:lnSpc>
        <a:spcBef>
          <a:spcPct val="0"/>
        </a:spcBef>
        <a:spcAft>
          <a:spcPct val="0"/>
        </a:spcAft>
        <a:defRPr sz="4400">
          <a:solidFill>
            <a:schemeClr val="tx1"/>
          </a:solidFill>
          <a:latin typeface="Calibri Light"/>
          <a:ea typeface="Malgun Gothic" pitchFamily="34" charset="-127"/>
        </a:defRPr>
      </a:lvl7pPr>
      <a:lvl8pPr marL="1371600" algn="l" rtl="0" fontAlgn="base">
        <a:lnSpc>
          <a:spcPct val="90000"/>
        </a:lnSpc>
        <a:spcBef>
          <a:spcPct val="0"/>
        </a:spcBef>
        <a:spcAft>
          <a:spcPct val="0"/>
        </a:spcAft>
        <a:defRPr sz="4400">
          <a:solidFill>
            <a:schemeClr val="tx1"/>
          </a:solidFill>
          <a:latin typeface="Calibri Light"/>
          <a:ea typeface="Malgun Gothic" pitchFamily="34" charset="-127"/>
        </a:defRPr>
      </a:lvl8pPr>
      <a:lvl9pPr marL="1828800" algn="l" rtl="0" fontAlgn="base">
        <a:lnSpc>
          <a:spcPct val="90000"/>
        </a:lnSpc>
        <a:spcBef>
          <a:spcPct val="0"/>
        </a:spcBef>
        <a:spcAft>
          <a:spcPct val="0"/>
        </a:spcAft>
        <a:defRPr sz="4400">
          <a:solidFill>
            <a:schemeClr val="tx1"/>
          </a:solidFill>
          <a:latin typeface="Calibri Light"/>
          <a:ea typeface="Malgun Gothic" pitchFamily="34" charset="-127"/>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6.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6.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6.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6.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6.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6.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6.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6.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6.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6.xml"/><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6.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6.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ctrTitle"/>
          </p:nvPr>
        </p:nvSpPr>
        <p:spPr>
          <a:xfrm>
            <a:off x="819150" y="1724025"/>
            <a:ext cx="8023225" cy="1957388"/>
          </a:xfrm>
        </p:spPr>
        <p:txBody>
          <a:bodyPr/>
          <a:lstStyle/>
          <a:p>
            <a:pPr eaLnBrk="1" hangingPunct="1"/>
            <a:r>
              <a:rPr lang="en-US" b="1" dirty="0">
                <a:solidFill>
                  <a:srgbClr val="FF0000"/>
                </a:solidFill>
                <a:latin typeface="Arial" panose="020B0604020202020204" pitchFamily="34" charset="0"/>
                <a:cs typeface="Arial" panose="020B0604020202020204" pitchFamily="34" charset="0"/>
              </a:rPr>
              <a:t>DIAM P703</a:t>
            </a:r>
            <a:br>
              <a:rPr lang="en-US" b="1" dirty="0">
                <a:solidFill>
                  <a:srgbClr val="FF0000"/>
                </a:solidFill>
                <a:latin typeface="Arial" panose="020B0604020202020204" pitchFamily="34" charset="0"/>
                <a:cs typeface="Arial" panose="020B0604020202020204" pitchFamily="34" charset="0"/>
              </a:rPr>
            </a:br>
            <a:r>
              <a:rPr lang="en-US" b="1" dirty="0">
                <a:solidFill>
                  <a:srgbClr val="FF0000"/>
                </a:solidFill>
                <a:latin typeface="Arial" panose="020B0604020202020204" pitchFamily="34" charset="0"/>
                <a:cs typeface="Arial" panose="020B0604020202020204" pitchFamily="34" charset="0"/>
              </a:rPr>
              <a:t>CAN API Services</a:t>
            </a:r>
          </a:p>
        </p:txBody>
      </p:sp>
      <p:sp>
        <p:nvSpPr>
          <p:cNvPr id="33795" name="Subtitle 2"/>
          <p:cNvSpPr>
            <a:spLocks noGrp="1"/>
          </p:cNvSpPr>
          <p:nvPr>
            <p:ph type="subTitle" idx="1"/>
          </p:nvPr>
        </p:nvSpPr>
        <p:spPr>
          <a:xfrm>
            <a:off x="6834188" y="5603875"/>
            <a:ext cx="2157412" cy="1016000"/>
          </a:xfrm>
        </p:spPr>
        <p:txBody>
          <a:bodyPr/>
          <a:lstStyle/>
          <a:p>
            <a:pPr algn="l" eaLnBrk="1" hangingPunct="1">
              <a:spcBef>
                <a:spcPts val="0"/>
              </a:spcBef>
              <a:defRPr/>
            </a:pPr>
            <a:r>
              <a:rPr lang="en-US" sz="1800" b="1" i="1" dirty="0" err="1"/>
              <a:t>ChiTT</a:t>
            </a:r>
            <a:endParaRPr lang="en-US" sz="1800" b="1" i="1" dirty="0"/>
          </a:p>
          <a:p>
            <a:pPr algn="l" eaLnBrk="1" hangingPunct="1">
              <a:spcBef>
                <a:spcPts val="0"/>
              </a:spcBef>
              <a:defRPr/>
            </a:pPr>
            <a:r>
              <a:rPr lang="en-US" sz="1800" b="1" i="1" dirty="0"/>
              <a:t>FGA.AIS</a:t>
            </a:r>
          </a:p>
          <a:p>
            <a:pPr algn="l" eaLnBrk="1" hangingPunct="1">
              <a:spcBef>
                <a:spcPts val="0"/>
              </a:spcBef>
              <a:defRPr/>
            </a:pPr>
            <a:r>
              <a:rPr lang="en-US" sz="1800" b="1" i="1" dirty="0"/>
              <a:t>HCM - 22/10/2019</a:t>
            </a:r>
          </a:p>
          <a:p>
            <a:pPr algn="l" eaLnBrk="1" hangingPunct="1">
              <a:spcBef>
                <a:spcPts val="0"/>
              </a:spcBef>
              <a:defRPr/>
            </a:pPr>
            <a:endParaRPr lang="en-US" sz="1800" b="1" i="1"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10</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pic>
        <p:nvPicPr>
          <p:cNvPr id="2" name="Picture 1"/>
          <p:cNvPicPr>
            <a:picLocks noChangeAspect="1"/>
          </p:cNvPicPr>
          <p:nvPr/>
        </p:nvPicPr>
        <p:blipFill rotWithShape="1">
          <a:blip r:embed="rId4"/>
          <a:srcRect b="10393"/>
          <a:stretch/>
        </p:blipFill>
        <p:spPr>
          <a:xfrm>
            <a:off x="372222" y="2716437"/>
            <a:ext cx="6858000" cy="3691087"/>
          </a:xfrm>
          <a:prstGeom prst="rect">
            <a:avLst/>
          </a:prstGeom>
        </p:spPr>
      </p:pic>
      <p:sp>
        <p:nvSpPr>
          <p:cNvPr id="8"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9" name="Content Placeholder 2"/>
          <p:cNvSpPr txBox="1">
            <a:spLocks/>
          </p:cNvSpPr>
          <p:nvPr/>
        </p:nvSpPr>
        <p:spPr bwMode="auto">
          <a:xfrm>
            <a:off x="7153181" y="459354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0" name="Content Placeholder 2"/>
          <p:cNvSpPr txBox="1">
            <a:spLocks/>
          </p:cNvSpPr>
          <p:nvPr/>
        </p:nvSpPr>
        <p:spPr bwMode="auto">
          <a:xfrm>
            <a:off x="7153181" y="3512078"/>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2509067"/>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1304977"/>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3" name="Straight Arrow Connector 12"/>
          <p:cNvCxnSpPr>
            <a:stCxn id="12" idx="2"/>
            <a:endCxn id="11" idx="0"/>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2"/>
            <a:endCxn id="10" idx="0"/>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a:endCxn id="9" idx="0"/>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8"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18" name="Rectangle 17"/>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
        <p:nvSpPr>
          <p:cNvPr id="20" name="Content Placeholder 2"/>
          <p:cNvSpPr txBox="1">
            <a:spLocks/>
          </p:cNvSpPr>
          <p:nvPr/>
        </p:nvSpPr>
        <p:spPr bwMode="auto">
          <a:xfrm>
            <a:off x="449263" y="879645"/>
            <a:ext cx="6703918" cy="220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kumimoji="0" lang="en-US" sz="1100" dirty="0" err="1">
                <a:latin typeface="Arial" panose="020B0604020202020204" pitchFamily="34" charset="0"/>
                <a:cs typeface="Arial" panose="020B0604020202020204" pitchFamily="34" charset="0"/>
              </a:rPr>
              <a:t>CddPduRUpperLayerContribution</a:t>
            </a:r>
            <a:endParaRPr kumimoji="0" lang="en-US" sz="1100" dirty="0">
              <a:latin typeface="Arial" panose="020B0604020202020204" pitchFamily="34" charset="0"/>
              <a:cs typeface="Arial" panose="020B0604020202020204" pitchFamily="34" charset="0"/>
            </a:endParaRPr>
          </a:p>
          <a:p>
            <a:pPr lvl="1" algn="just">
              <a:defRPr/>
            </a:pPr>
            <a:r>
              <a:rPr kumimoji="0" lang="en-US" sz="1000" dirty="0" err="1">
                <a:latin typeface="Arial" panose="020B0604020202020204" pitchFamily="34" charset="0"/>
                <a:cs typeface="Arial" panose="020B0604020202020204" pitchFamily="34" charset="0"/>
              </a:rPr>
              <a:t>CddPduRUpperLayerRxPdus</a:t>
            </a:r>
            <a:r>
              <a:rPr kumimoji="0" lang="en-US" sz="1000" dirty="0">
                <a:latin typeface="Arial" panose="020B0604020202020204" pitchFamily="34" charset="0"/>
                <a:cs typeface="Arial" panose="020B0604020202020204" pitchFamily="34" charset="0"/>
              </a:rPr>
              <a:t>: This container specifies Rx PDUs that are exchanged between the CDD and the standardized BSW module.</a:t>
            </a:r>
          </a:p>
          <a:p>
            <a:pPr lvl="1" algn="just">
              <a:defRPr/>
            </a:pPr>
            <a:r>
              <a:rPr kumimoji="0" lang="en-GB" sz="1000" dirty="0" err="1">
                <a:latin typeface="Arial" panose="020B0604020202020204" pitchFamily="34" charset="0"/>
                <a:cs typeface="Arial" panose="020B0604020202020204" pitchFamily="34" charset="0"/>
              </a:rPr>
              <a:t>CddPduRUpperLayerTxPdus</a:t>
            </a:r>
            <a:r>
              <a:rPr kumimoji="0" lang="en-GB" sz="1000" dirty="0">
                <a:latin typeface="Arial" panose="020B0604020202020204" pitchFamily="34" charset="0"/>
                <a:cs typeface="Arial" panose="020B0604020202020204" pitchFamily="34" charset="0"/>
              </a:rPr>
              <a:t>: </a:t>
            </a:r>
            <a:r>
              <a:rPr kumimoji="0" lang="en-US" sz="1000" dirty="0">
                <a:latin typeface="Arial" panose="020B0604020202020204" pitchFamily="34" charset="0"/>
                <a:cs typeface="Arial" panose="020B0604020202020204" pitchFamily="34" charset="0"/>
              </a:rPr>
              <a:t>This container specifies </a:t>
            </a:r>
            <a:r>
              <a:rPr kumimoji="0" lang="en-US" sz="1000" dirty="0" err="1">
                <a:latin typeface="Arial" panose="020B0604020202020204" pitchFamily="34" charset="0"/>
                <a:cs typeface="Arial" panose="020B0604020202020204" pitchFamily="34" charset="0"/>
              </a:rPr>
              <a:t>Tx</a:t>
            </a:r>
            <a:r>
              <a:rPr kumimoji="0" lang="en-US" sz="1000" dirty="0">
                <a:latin typeface="Arial" panose="020B0604020202020204" pitchFamily="34" charset="0"/>
                <a:cs typeface="Arial" panose="020B0604020202020204" pitchFamily="34" charset="0"/>
              </a:rPr>
              <a:t> PDUs that are exchanged between the CDD and the standardized BSW module.</a:t>
            </a:r>
          </a:p>
          <a:p>
            <a:pPr algn="just">
              <a:buFont typeface="Wingdings" panose="05000000000000000000" pitchFamily="2" charset="2"/>
              <a:buChar char="Ø"/>
            </a:pPr>
            <a:r>
              <a:rPr kumimoji="0" lang="en-US" sz="1100" dirty="0" err="1">
                <a:latin typeface="Arial" panose="020B0604020202020204" pitchFamily="34" charset="0"/>
                <a:cs typeface="Arial" panose="020B0604020202020204" pitchFamily="34" charset="0"/>
              </a:rPr>
              <a:t>CddPduRUpperLayerTxPdus</a:t>
            </a:r>
            <a:r>
              <a:rPr kumimoji="0" lang="en-US" sz="1100" dirty="0">
                <a:latin typeface="Arial" panose="020B0604020202020204" pitchFamily="34" charset="0"/>
                <a:cs typeface="Arial" panose="020B0604020202020204" pitchFamily="34" charset="0"/>
              </a:rPr>
              <a:t> </a:t>
            </a:r>
            <a:r>
              <a:rPr kumimoji="0" lang="en-US" sz="1100" b="1" dirty="0" err="1">
                <a:latin typeface="Arial" panose="020B0604020202020204" pitchFamily="34" charset="0"/>
                <a:cs typeface="Arial" panose="020B0604020202020204" pitchFamily="34" charset="0"/>
              </a:rPr>
              <a:t>Cdd_PDUTrans_Cluster_OTA_Client</a:t>
            </a:r>
            <a:endParaRPr kumimoji="0" lang="en-US" sz="1000" b="1" dirty="0">
              <a:latin typeface="Arial" panose="020B0604020202020204" pitchFamily="34" charset="0"/>
              <a:cs typeface="Arial" panose="020B0604020202020204" pitchFamily="34" charset="0"/>
            </a:endParaRPr>
          </a:p>
          <a:p>
            <a:pPr lvl="1" algn="just">
              <a:defRPr/>
            </a:pPr>
            <a:r>
              <a:rPr kumimoji="0" lang="en-US" sz="1000" dirty="0" err="1">
                <a:latin typeface="Arial" panose="020B0604020202020204" pitchFamily="34" charset="0"/>
                <a:cs typeface="Arial" panose="020B0604020202020204" pitchFamily="34" charset="0"/>
              </a:rPr>
              <a:t>Pdu</a:t>
            </a:r>
            <a:r>
              <a:rPr kumimoji="0" lang="en-US" sz="1000" dirty="0">
                <a:latin typeface="Arial" panose="020B0604020202020204" pitchFamily="34" charset="0"/>
                <a:cs typeface="Arial" panose="020B0604020202020204" pitchFamily="34" charset="0"/>
              </a:rPr>
              <a:t> </a:t>
            </a:r>
            <a:r>
              <a:rPr kumimoji="0" lang="en-US" sz="1000" dirty="0" err="1">
                <a:latin typeface="Arial" panose="020B0604020202020204" pitchFamily="34" charset="0"/>
                <a:cs typeface="Arial" panose="020B0604020202020204" pitchFamily="34" charset="0"/>
              </a:rPr>
              <a:t>Rupper</a:t>
            </a:r>
            <a:r>
              <a:rPr kumimoji="0" lang="en-US" sz="1000" dirty="0">
                <a:latin typeface="Arial" panose="020B0604020202020204" pitchFamily="34" charset="0"/>
                <a:cs typeface="Arial" panose="020B0604020202020204" pitchFamily="34" charset="0"/>
              </a:rPr>
              <a:t> Layer Handle Id: ECU wide unique, symbolic handle for the </a:t>
            </a:r>
            <a:r>
              <a:rPr kumimoji="0" lang="en-US" sz="1000" dirty="0" err="1">
                <a:latin typeface="Arial" panose="020B0604020202020204" pitchFamily="34" charset="0"/>
                <a:cs typeface="Arial" panose="020B0604020202020204" pitchFamily="34" charset="0"/>
              </a:rPr>
              <a:t>Pdu</a:t>
            </a:r>
            <a:r>
              <a:rPr kumimoji="0" lang="en-US" sz="1000" dirty="0">
                <a:latin typeface="Arial" panose="020B0604020202020204" pitchFamily="34" charset="0"/>
                <a:cs typeface="Arial" panose="020B0604020202020204" pitchFamily="34" charset="0"/>
              </a:rPr>
              <a:t>.</a:t>
            </a:r>
          </a:p>
          <a:p>
            <a:pPr lvl="1" algn="just">
              <a:defRPr/>
            </a:pPr>
            <a:r>
              <a:rPr kumimoji="0" lang="en-GB" sz="1000" dirty="0" err="1">
                <a:latin typeface="Arial" panose="020B0604020202020204" pitchFamily="34" charset="0"/>
                <a:cs typeface="Arial" panose="020B0604020202020204" pitchFamily="34" charset="0"/>
              </a:rPr>
              <a:t>Pdu</a:t>
            </a:r>
            <a:r>
              <a:rPr kumimoji="0" lang="en-GB" sz="1000" dirty="0">
                <a:latin typeface="Arial" panose="020B0604020202020204" pitchFamily="34" charset="0"/>
                <a:cs typeface="Arial" panose="020B0604020202020204" pitchFamily="34" charset="0"/>
              </a:rPr>
              <a:t> </a:t>
            </a:r>
            <a:r>
              <a:rPr kumimoji="0" lang="en-GB" sz="1000" dirty="0" err="1">
                <a:latin typeface="Arial" panose="020B0604020202020204" pitchFamily="34" charset="0"/>
                <a:cs typeface="Arial" panose="020B0604020202020204" pitchFamily="34" charset="0"/>
              </a:rPr>
              <a:t>Rupper</a:t>
            </a:r>
            <a:r>
              <a:rPr kumimoji="0" lang="en-GB" sz="1000" dirty="0">
                <a:latin typeface="Arial" panose="020B0604020202020204" pitchFamily="34" charset="0"/>
                <a:cs typeface="Arial" panose="020B0604020202020204" pitchFamily="34" charset="0"/>
              </a:rPr>
              <a:t> Layer </a:t>
            </a:r>
            <a:r>
              <a:rPr kumimoji="0" lang="en-GB" sz="1000" dirty="0" err="1">
                <a:latin typeface="Arial" panose="020B0604020202020204" pitchFamily="34" charset="0"/>
                <a:cs typeface="Arial" panose="020B0604020202020204" pitchFamily="34" charset="0"/>
              </a:rPr>
              <a:t>Pdu</a:t>
            </a:r>
            <a:r>
              <a:rPr kumimoji="0" lang="en-GB" sz="1000" dirty="0">
                <a:latin typeface="Arial" panose="020B0604020202020204" pitchFamily="34" charset="0"/>
                <a:cs typeface="Arial" panose="020B0604020202020204" pitchFamily="34" charset="0"/>
              </a:rPr>
              <a:t> Ref: </a:t>
            </a:r>
            <a:r>
              <a:rPr kumimoji="0" lang="en-US" sz="1000" dirty="0">
                <a:latin typeface="Arial" panose="020B0604020202020204" pitchFamily="34" charset="0"/>
                <a:cs typeface="Arial" panose="020B0604020202020204" pitchFamily="34" charset="0"/>
              </a:rPr>
              <a:t>Reference to the "global" </a:t>
            </a:r>
            <a:r>
              <a:rPr kumimoji="0" lang="en-US" sz="1000" dirty="0" err="1">
                <a:latin typeface="Arial" panose="020B0604020202020204" pitchFamily="34" charset="0"/>
                <a:cs typeface="Arial" panose="020B0604020202020204" pitchFamily="34" charset="0"/>
              </a:rPr>
              <a:t>Pdu</a:t>
            </a:r>
            <a:r>
              <a:rPr kumimoji="0" lang="en-US" sz="1000" dirty="0">
                <a:latin typeface="Arial" panose="020B0604020202020204" pitchFamily="34" charset="0"/>
                <a:cs typeface="Arial" panose="020B0604020202020204" pitchFamily="34" charset="0"/>
              </a:rPr>
              <a:t> structure to allow harmonization of handle IDs in the COM-Stack.</a:t>
            </a:r>
          </a:p>
          <a:p>
            <a:pPr lvl="1" algn="just">
              <a:defRPr/>
            </a:pPr>
            <a:endParaRPr kumimoji="0" lang="en-GB" sz="1000" dirty="0">
              <a:latin typeface="Arial" panose="020B0604020202020204" pitchFamily="34" charset="0"/>
              <a:cs typeface="Arial" panose="020B0604020202020204" pitchFamily="34" charset="0"/>
            </a:endParaRPr>
          </a:p>
          <a:p>
            <a:pPr lvl="1" algn="just">
              <a:defRPr/>
            </a:pPr>
            <a:endParaRPr kumimoji="0" lang="en-US" sz="1000" dirty="0">
              <a:latin typeface="Arial" panose="020B0604020202020204" pitchFamily="34" charset="0"/>
              <a:cs typeface="Arial" panose="020B0604020202020204" pitchFamily="34" charset="0"/>
            </a:endParaRPr>
          </a:p>
        </p:txBody>
      </p:sp>
      <p:sp>
        <p:nvSpPr>
          <p:cNvPr id="21" name="Rectangle 20"/>
          <p:cNvSpPr/>
          <p:nvPr/>
        </p:nvSpPr>
        <p:spPr>
          <a:xfrm>
            <a:off x="6710075" y="1992444"/>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/IPdu_Cluster_OTA_Client_343c9c5f_Tx</a:t>
            </a:r>
          </a:p>
        </p:txBody>
      </p:sp>
    </p:spTree>
    <p:extLst>
      <p:ext uri="{BB962C8B-B14F-4D97-AF65-F5344CB8AC3E}">
        <p14:creationId xmlns:p14="http://schemas.microsoft.com/office/powerpoint/2010/main" val="27322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879645"/>
            <a:ext cx="7905750" cy="2207101"/>
          </a:xfrm>
        </p:spPr>
        <p:txBody>
          <a:bodyPr/>
          <a:lstStyle/>
          <a:p>
            <a:pPr algn="just">
              <a:buFont typeface="Wingdings" panose="05000000000000000000" pitchFamily="2" charset="2"/>
              <a:buChar char="Ø"/>
            </a:pPr>
            <a:r>
              <a:rPr lang="en-US" sz="1200" dirty="0" err="1">
                <a:latin typeface="Arial" panose="020B0604020202020204" pitchFamily="34" charset="0"/>
                <a:cs typeface="Arial" panose="020B0604020202020204" pitchFamily="34" charset="0"/>
              </a:rPr>
              <a:t>PduRRoutingPaths</a:t>
            </a:r>
            <a:r>
              <a:rPr lang="en-US" sz="1200" dirty="0">
                <a:latin typeface="Arial" panose="020B0604020202020204" pitchFamily="34" charset="0"/>
                <a:cs typeface="Arial" panose="020B0604020202020204" pitchFamily="34" charset="0"/>
              </a:rPr>
              <a:t>: This container contains the routing pathways.</a:t>
            </a:r>
          </a:p>
          <a:p>
            <a:pPr lvl="1" algn="just">
              <a:defRPr/>
            </a:pPr>
            <a:r>
              <a:rPr lang="en-GB" sz="1000" dirty="0">
                <a:latin typeface="Arial" panose="020B0604020202020204" pitchFamily="34" charset="0"/>
                <a:cs typeface="Arial" panose="020B0604020202020204" pitchFamily="34" charset="0"/>
              </a:rPr>
              <a:t>Short name</a:t>
            </a:r>
          </a:p>
          <a:p>
            <a:pPr lvl="1"/>
            <a:r>
              <a:rPr lang="en-GB" sz="1000" dirty="0">
                <a:latin typeface="Arial" panose="020B0604020202020204" pitchFamily="34" charset="0"/>
                <a:cs typeface="Arial" panose="020B0604020202020204" pitchFamily="34" charset="0"/>
              </a:rPr>
              <a:t>Routing Path Communication Type: </a:t>
            </a:r>
            <a:r>
              <a:rPr lang="en-US" sz="1000" dirty="0" err="1">
                <a:latin typeface="Arial" panose="020B0604020202020204" pitchFamily="34" charset="0"/>
                <a:cs typeface="Arial" panose="020B0604020202020204" pitchFamily="34" charset="0"/>
              </a:rPr>
              <a:t>PduR</a:t>
            </a:r>
            <a:r>
              <a:rPr lang="en-US" sz="1000" dirty="0">
                <a:latin typeface="Arial" panose="020B0604020202020204" pitchFamily="34" charset="0"/>
                <a:cs typeface="Arial" panose="020B0604020202020204" pitchFamily="34" charset="0"/>
              </a:rPr>
              <a:t> routing path communication type.</a:t>
            </a:r>
          </a:p>
          <a:p>
            <a:pPr marL="457200" lvl="1" indent="0">
              <a:buNone/>
            </a:pPr>
            <a:r>
              <a:rPr lang="en-US" sz="1000" dirty="0">
                <a:latin typeface="Arial" panose="020B0604020202020204" pitchFamily="34" charset="0"/>
                <a:cs typeface="Arial" panose="020B0604020202020204" pitchFamily="34" charset="0"/>
              </a:rPr>
              <a:t>The communication type determines the used API type of the routing path:</a:t>
            </a:r>
          </a:p>
          <a:p>
            <a:pPr marL="457200" lvl="1" indent="0">
              <a:buNone/>
            </a:pPr>
            <a:r>
              <a:rPr lang="en-US" sz="1000" dirty="0">
                <a:latin typeface="Arial" panose="020B0604020202020204" pitchFamily="34" charset="0"/>
                <a:cs typeface="Arial" panose="020B0604020202020204" pitchFamily="34" charset="0"/>
              </a:rPr>
              <a:t>	COMMUNICATION_INTERFACE: </a:t>
            </a:r>
            <a:r>
              <a:rPr lang="en-US" sz="1000" dirty="0" err="1">
                <a:latin typeface="Arial" panose="020B0604020202020204" pitchFamily="34" charset="0"/>
                <a:cs typeface="Arial" panose="020B0604020202020204" pitchFamily="34" charset="0"/>
              </a:rPr>
              <a:t>Unsegmented</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Pdus</a:t>
            </a:r>
            <a:r>
              <a:rPr lang="en-US" sz="1000" dirty="0">
                <a:latin typeface="Arial" panose="020B0604020202020204" pitchFamily="34" charset="0"/>
                <a:cs typeface="Arial" panose="020B0604020202020204" pitchFamily="34" charset="0"/>
              </a:rPr>
              <a:t>.</a:t>
            </a:r>
          </a:p>
          <a:p>
            <a:pPr marL="457200" lvl="1" indent="0">
              <a:buNone/>
            </a:pPr>
            <a:r>
              <a:rPr lang="en-US" sz="1000" dirty="0">
                <a:latin typeface="Arial" panose="020B0604020202020204" pitchFamily="34" charset="0"/>
                <a:cs typeface="Arial" panose="020B0604020202020204" pitchFamily="34" charset="0"/>
              </a:rPr>
              <a:t>	TRANSPORT_PROTOCOL: Segmented </a:t>
            </a:r>
            <a:r>
              <a:rPr lang="en-US" sz="1000" dirty="0" err="1">
                <a:latin typeface="Arial" panose="020B0604020202020204" pitchFamily="34" charset="0"/>
                <a:cs typeface="Arial" panose="020B0604020202020204" pitchFamily="34" charset="0"/>
              </a:rPr>
              <a:t>Pdus</a:t>
            </a:r>
            <a:endParaRPr lang="en-US" sz="1000" dirty="0">
              <a:latin typeface="Arial" panose="020B0604020202020204" pitchFamily="34" charset="0"/>
              <a:cs typeface="Arial" panose="020B0604020202020204" pitchFamily="34" charset="0"/>
            </a:endParaRPr>
          </a:p>
          <a:p>
            <a:pPr marL="457200" lvl="1" indent="0">
              <a:buNone/>
            </a:pPr>
            <a:r>
              <a:rPr lang="en-US" sz="1000" dirty="0">
                <a:latin typeface="Arial" panose="020B0604020202020204" pitchFamily="34" charset="0"/>
                <a:cs typeface="Arial" panose="020B0604020202020204" pitchFamily="34" charset="0"/>
              </a:rPr>
              <a:t>	UNDEFINED: The communication type cannot be determined.</a:t>
            </a:r>
          </a:p>
          <a:p>
            <a:pPr lvl="1" algn="just">
              <a:defRPr/>
            </a:pPr>
            <a:endParaRPr lang="en-GB" sz="1000" dirty="0">
              <a:latin typeface="Arial" panose="020B0604020202020204" pitchFamily="34" charset="0"/>
              <a:cs typeface="Arial" panose="020B0604020202020204" pitchFamily="34" charset="0"/>
            </a:endParaRPr>
          </a:p>
          <a:p>
            <a:pPr lvl="1" algn="just">
              <a:defRPr/>
            </a:pPr>
            <a:endParaRPr lang="en-GB" sz="1000" dirty="0">
              <a:latin typeface="Arial" panose="020B0604020202020204" pitchFamily="34" charset="0"/>
              <a:cs typeface="Arial" panose="020B0604020202020204" pitchFamily="34" charset="0"/>
            </a:endParaRP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11</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sp>
        <p:nvSpPr>
          <p:cNvPr id="9"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10" name="Content Placeholder 2"/>
          <p:cNvSpPr txBox="1">
            <a:spLocks/>
          </p:cNvSpPr>
          <p:nvPr/>
        </p:nvSpPr>
        <p:spPr bwMode="auto">
          <a:xfrm>
            <a:off x="7153181" y="459354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3512078"/>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2509067"/>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bwMode="auto">
          <a:xfrm>
            <a:off x="7153181" y="130497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4" name="Straight Arrow Connector 13"/>
          <p:cNvCxnSpPr>
            <a:stCxn id="13" idx="2"/>
            <a:endCxn id="12" idx="0"/>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a:endCxn id="11" idx="0"/>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10" idx="0"/>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9"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19" name="Rectangle 18"/>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
        <p:nvSpPr>
          <p:cNvPr id="20" name="Rectangle 19"/>
          <p:cNvSpPr/>
          <p:nvPr/>
        </p:nvSpPr>
        <p:spPr>
          <a:xfrm>
            <a:off x="6710075" y="1992444"/>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/IPdu_Cluster_OTA_Client_343c9c5f_Tx</a:t>
            </a:r>
          </a:p>
        </p:txBody>
      </p:sp>
      <p:pic>
        <p:nvPicPr>
          <p:cNvPr id="2" name="Picture 1"/>
          <p:cNvPicPr>
            <a:picLocks noChangeAspect="1"/>
          </p:cNvPicPr>
          <p:nvPr/>
        </p:nvPicPr>
        <p:blipFill rotWithShape="1">
          <a:blip r:embed="rId4"/>
          <a:srcRect b="25874"/>
          <a:stretch/>
        </p:blipFill>
        <p:spPr>
          <a:xfrm>
            <a:off x="449263" y="2509067"/>
            <a:ext cx="6400800" cy="2849805"/>
          </a:xfrm>
          <a:prstGeom prst="rect">
            <a:avLst/>
          </a:prstGeom>
        </p:spPr>
      </p:pic>
    </p:spTree>
    <p:extLst>
      <p:ext uri="{BB962C8B-B14F-4D97-AF65-F5344CB8AC3E}">
        <p14:creationId xmlns:p14="http://schemas.microsoft.com/office/powerpoint/2010/main" val="2810981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879645"/>
            <a:ext cx="7905750" cy="2207101"/>
          </a:xfrm>
        </p:spPr>
        <p:txBody>
          <a:bodyPr/>
          <a:lstStyle/>
          <a:p>
            <a:pPr marL="0" indent="0" algn="just">
              <a:buNone/>
            </a:pPr>
            <a:r>
              <a:rPr lang="en-US" sz="1200" dirty="0" err="1">
                <a:latin typeface="Arial" panose="020B0604020202020204" pitchFamily="34" charset="0"/>
                <a:cs typeface="Arial" panose="020B0604020202020204" pitchFamily="34" charset="0"/>
              </a:rPr>
              <a:t>IPdu_Cluster_PARSED_Listener_Functional</a:t>
            </a:r>
            <a:r>
              <a:rPr lang="en-US" sz="1200" dirty="0">
                <a:latin typeface="Arial" panose="020B0604020202020204" pitchFamily="34" charset="0"/>
                <a:cs typeface="Arial" panose="020B0604020202020204" pitchFamily="34" charset="0"/>
              </a:rPr>
              <a:t> </a:t>
            </a:r>
          </a:p>
          <a:p>
            <a:pPr algn="just">
              <a:buFont typeface="Wingdings" panose="05000000000000000000" pitchFamily="2" charset="2"/>
              <a:buChar char="Ø"/>
            </a:pPr>
            <a:r>
              <a:rPr lang="en-GB" sz="1100" dirty="0">
                <a:latin typeface="Arial" panose="020B0604020202020204" pitchFamily="34" charset="0"/>
                <a:cs typeface="Arial" panose="020B0604020202020204" pitchFamily="34" charset="0"/>
              </a:rPr>
              <a:t>PduRSrcPdu_20</a:t>
            </a:r>
            <a:endParaRPr lang="en-GB" sz="1200" dirty="0">
              <a:latin typeface="Arial" panose="020B0604020202020204" pitchFamily="34" charset="0"/>
              <a:cs typeface="Arial" panose="020B0604020202020204" pitchFamily="34" charset="0"/>
            </a:endParaRPr>
          </a:p>
          <a:p>
            <a:pPr lvl="1" algn="just"/>
            <a:r>
              <a:rPr lang="en-GB" sz="1000" dirty="0">
                <a:latin typeface="Arial" panose="020B0604020202020204" pitchFamily="34" charset="0"/>
                <a:cs typeface="Arial" panose="020B0604020202020204" pitchFamily="34" charset="0"/>
              </a:rPr>
              <a:t>Source </a:t>
            </a:r>
            <a:r>
              <a:rPr lang="en-GB" sz="1000" dirty="0" err="1">
                <a:latin typeface="Arial" panose="020B0604020202020204" pitchFamily="34" charset="0"/>
                <a:cs typeface="Arial" panose="020B0604020202020204" pitchFamily="34" charset="0"/>
              </a:rPr>
              <a:t>Pdu</a:t>
            </a:r>
            <a:r>
              <a:rPr lang="en-GB" sz="1000" dirty="0">
                <a:latin typeface="Arial" panose="020B0604020202020204" pitchFamily="34" charset="0"/>
                <a:cs typeface="Arial" panose="020B0604020202020204" pitchFamily="34" charset="0"/>
              </a:rPr>
              <a:t> Handle Id: </a:t>
            </a:r>
            <a:r>
              <a:rPr lang="en-US" sz="1000" dirty="0">
                <a:latin typeface="Arial" panose="020B0604020202020204" pitchFamily="34" charset="0"/>
                <a:cs typeface="Arial" panose="020B0604020202020204" pitchFamily="34" charset="0"/>
              </a:rPr>
              <a:t>PDU identifier assigned by PDU Router.</a:t>
            </a:r>
            <a:endParaRPr lang="en-GB" sz="1000" dirty="0">
              <a:latin typeface="Arial" panose="020B0604020202020204" pitchFamily="34" charset="0"/>
              <a:cs typeface="Arial" panose="020B0604020202020204" pitchFamily="34" charset="0"/>
            </a:endParaRPr>
          </a:p>
          <a:p>
            <a:pPr lvl="1"/>
            <a:r>
              <a:rPr lang="en-GB" sz="1000" dirty="0" err="1">
                <a:latin typeface="Arial" panose="020B0604020202020204" pitchFamily="34" charset="0"/>
                <a:cs typeface="Arial" panose="020B0604020202020204" pitchFamily="34" charset="0"/>
              </a:rPr>
              <a:t>Src</a:t>
            </a:r>
            <a:r>
              <a:rPr lang="en-GB" sz="1000" dirty="0">
                <a:latin typeface="Arial" panose="020B0604020202020204" pitchFamily="34" charset="0"/>
                <a:cs typeface="Arial" panose="020B0604020202020204" pitchFamily="34" charset="0"/>
              </a:rPr>
              <a:t> </a:t>
            </a:r>
            <a:r>
              <a:rPr lang="en-GB" sz="1000" dirty="0" err="1">
                <a:latin typeface="Arial" panose="020B0604020202020204" pitchFamily="34" charset="0"/>
                <a:cs typeface="Arial" panose="020B0604020202020204" pitchFamily="34" charset="0"/>
              </a:rPr>
              <a:t>Pdu</a:t>
            </a:r>
            <a:r>
              <a:rPr lang="en-GB" sz="1000" dirty="0">
                <a:latin typeface="Arial" panose="020B0604020202020204" pitchFamily="34" charset="0"/>
                <a:cs typeface="Arial" panose="020B0604020202020204" pitchFamily="34" charset="0"/>
              </a:rPr>
              <a:t> Direction: </a:t>
            </a:r>
            <a:r>
              <a:rPr lang="fr-FR" sz="1000" dirty="0" err="1">
                <a:latin typeface="Arial" panose="020B0604020202020204" pitchFamily="34" charset="0"/>
                <a:cs typeface="Arial" panose="020B0604020202020204" pitchFamily="34" charset="0"/>
              </a:rPr>
              <a:t>PduR</a:t>
            </a:r>
            <a:r>
              <a:rPr lang="fr-FR" sz="1000" dirty="0">
                <a:latin typeface="Arial" panose="020B0604020202020204" pitchFamily="34" charset="0"/>
                <a:cs typeface="Arial" panose="020B0604020202020204" pitchFamily="34" charset="0"/>
              </a:rPr>
              <a:t> </a:t>
            </a:r>
            <a:r>
              <a:rPr lang="fr-FR" sz="1000" dirty="0" err="1">
                <a:latin typeface="Arial" panose="020B0604020202020204" pitchFamily="34" charset="0"/>
                <a:cs typeface="Arial" panose="020B0604020202020204" pitchFamily="34" charset="0"/>
              </a:rPr>
              <a:t>routing</a:t>
            </a:r>
            <a:r>
              <a:rPr lang="fr-FR" sz="1000" dirty="0">
                <a:latin typeface="Arial" panose="020B0604020202020204" pitchFamily="34" charset="0"/>
                <a:cs typeface="Arial" panose="020B0604020202020204" pitchFamily="34" charset="0"/>
              </a:rPr>
              <a:t> </a:t>
            </a:r>
            <a:r>
              <a:rPr lang="fr-FR" sz="1000" dirty="0" err="1">
                <a:latin typeface="Arial" panose="020B0604020202020204" pitchFamily="34" charset="0"/>
                <a:cs typeface="Arial" panose="020B0604020202020204" pitchFamily="34" charset="0"/>
              </a:rPr>
              <a:t>path</a:t>
            </a:r>
            <a:r>
              <a:rPr lang="fr-FR" sz="1000" dirty="0">
                <a:latin typeface="Arial" panose="020B0604020202020204" pitchFamily="34" charset="0"/>
                <a:cs typeface="Arial" panose="020B0604020202020204" pitchFamily="34" charset="0"/>
              </a:rPr>
              <a:t> source </a:t>
            </a:r>
            <a:r>
              <a:rPr lang="fr-FR" sz="1000" dirty="0" err="1">
                <a:latin typeface="Arial" panose="020B0604020202020204" pitchFamily="34" charset="0"/>
                <a:cs typeface="Arial" panose="020B0604020202020204" pitchFamily="34" charset="0"/>
              </a:rPr>
              <a:t>Pdu</a:t>
            </a:r>
            <a:r>
              <a:rPr lang="fr-FR" sz="1000" dirty="0">
                <a:latin typeface="Arial" panose="020B0604020202020204" pitchFamily="34" charset="0"/>
                <a:cs typeface="Arial" panose="020B0604020202020204" pitchFamily="34" charset="0"/>
              </a:rPr>
              <a:t> communication direction.</a:t>
            </a:r>
            <a:endParaRPr lang="en-US" sz="1000" dirty="0">
              <a:latin typeface="Arial" panose="020B0604020202020204" pitchFamily="34" charset="0"/>
              <a:cs typeface="Arial" panose="020B0604020202020204" pitchFamily="34" charset="0"/>
            </a:endParaRPr>
          </a:p>
          <a:p>
            <a:pPr marL="457200" lvl="1" indent="0">
              <a:buNone/>
            </a:pPr>
            <a:r>
              <a:rPr lang="en-US" sz="1000" dirty="0">
                <a:latin typeface="Arial" panose="020B0604020202020204" pitchFamily="34" charset="0"/>
                <a:cs typeface="Arial" panose="020B0604020202020204" pitchFamily="34" charset="0"/>
              </a:rPr>
              <a:t>RECEIVE: The routing path source is a reception </a:t>
            </a:r>
            <a:r>
              <a:rPr lang="en-US" sz="1000" dirty="0" err="1">
                <a:latin typeface="Arial" panose="020B0604020202020204" pitchFamily="34" charset="0"/>
                <a:cs typeface="Arial" panose="020B0604020202020204" pitchFamily="34" charset="0"/>
              </a:rPr>
              <a:t>Pdu</a:t>
            </a:r>
            <a:r>
              <a:rPr lang="en-US" sz="1000" dirty="0">
                <a:latin typeface="Arial" panose="020B0604020202020204" pitchFamily="34" charset="0"/>
                <a:cs typeface="Arial" panose="020B0604020202020204" pitchFamily="34" charset="0"/>
              </a:rPr>
              <a:t>.</a:t>
            </a:r>
          </a:p>
          <a:p>
            <a:pPr marL="457200" lvl="1" indent="0">
              <a:buNone/>
            </a:pPr>
            <a:r>
              <a:rPr lang="en-US" sz="1000" dirty="0">
                <a:latin typeface="Arial" panose="020B0604020202020204" pitchFamily="34" charset="0"/>
                <a:cs typeface="Arial" panose="020B0604020202020204" pitchFamily="34" charset="0"/>
              </a:rPr>
              <a:t>TRANSMIT: The routing path source is a transmission </a:t>
            </a:r>
            <a:r>
              <a:rPr lang="en-US" sz="1000" dirty="0" err="1">
                <a:latin typeface="Arial" panose="020B0604020202020204" pitchFamily="34" charset="0"/>
                <a:cs typeface="Arial" panose="020B0604020202020204" pitchFamily="34" charset="0"/>
              </a:rPr>
              <a:t>Pdu</a:t>
            </a:r>
            <a:r>
              <a:rPr lang="en-US" sz="1000" dirty="0">
                <a:latin typeface="Arial" panose="020B0604020202020204" pitchFamily="34" charset="0"/>
                <a:cs typeface="Arial" panose="020B0604020202020204" pitchFamily="34" charset="0"/>
              </a:rPr>
              <a:t>.</a:t>
            </a:r>
          </a:p>
          <a:p>
            <a:pPr marL="457200" lvl="1" indent="0">
              <a:buNone/>
            </a:pPr>
            <a:r>
              <a:rPr lang="en-US" sz="1000" dirty="0">
                <a:latin typeface="Arial" panose="020B0604020202020204" pitchFamily="34" charset="0"/>
                <a:cs typeface="Arial" panose="020B0604020202020204" pitchFamily="34" charset="0"/>
              </a:rPr>
              <a:t>UNDEFINED: The communication direction cannot be determined.</a:t>
            </a:r>
          </a:p>
          <a:p>
            <a:pPr lvl="1"/>
            <a:r>
              <a:rPr lang="en-GB" sz="1000" dirty="0" err="1">
                <a:latin typeface="Arial" panose="020B0604020202020204" pitchFamily="34" charset="0"/>
                <a:cs typeface="Arial" panose="020B0604020202020204" pitchFamily="34" charset="0"/>
              </a:rPr>
              <a:t>Src</a:t>
            </a:r>
            <a:r>
              <a:rPr lang="en-GB" sz="1000" dirty="0">
                <a:latin typeface="Arial" panose="020B0604020202020204" pitchFamily="34" charset="0"/>
                <a:cs typeface="Arial" panose="020B0604020202020204" pitchFamily="34" charset="0"/>
              </a:rPr>
              <a:t> </a:t>
            </a:r>
            <a:r>
              <a:rPr lang="en-GB" sz="1000" dirty="0" err="1">
                <a:latin typeface="Arial" panose="020B0604020202020204" pitchFamily="34" charset="0"/>
                <a:cs typeface="Arial" panose="020B0604020202020204" pitchFamily="34" charset="0"/>
              </a:rPr>
              <a:t>Pdu</a:t>
            </a:r>
            <a:r>
              <a:rPr lang="en-GB" sz="1000" dirty="0">
                <a:latin typeface="Arial" panose="020B0604020202020204" pitchFamily="34" charset="0"/>
                <a:cs typeface="Arial" panose="020B0604020202020204" pitchFamily="34" charset="0"/>
              </a:rPr>
              <a:t> </a:t>
            </a:r>
            <a:r>
              <a:rPr lang="en-GB" sz="1000" dirty="0" err="1">
                <a:latin typeface="Arial" panose="020B0604020202020204" pitchFamily="34" charset="0"/>
                <a:cs typeface="Arial" panose="020B0604020202020204" pitchFamily="34" charset="0"/>
              </a:rPr>
              <a:t>PduRBswModules</a:t>
            </a:r>
            <a:r>
              <a:rPr lang="en-GB" sz="1000" dirty="0">
                <a:latin typeface="Arial" panose="020B0604020202020204" pitchFamily="34" charset="0"/>
                <a:cs typeface="Arial" panose="020B0604020202020204" pitchFamily="34" charset="0"/>
              </a:rPr>
              <a:t> Ref: </a:t>
            </a:r>
            <a:r>
              <a:rPr lang="en-US" sz="1000" dirty="0">
                <a:latin typeface="Arial" panose="020B0604020202020204" pitchFamily="34" charset="0"/>
                <a:cs typeface="Arial" panose="020B0604020202020204" pitchFamily="34" charset="0"/>
              </a:rPr>
              <a:t>Related </a:t>
            </a:r>
            <a:r>
              <a:rPr lang="en-US" sz="1000" dirty="0" err="1">
                <a:latin typeface="Arial" panose="020B0604020202020204" pitchFamily="34" charset="0"/>
                <a:cs typeface="Arial" panose="020B0604020202020204" pitchFamily="34" charset="0"/>
              </a:rPr>
              <a:t>PduRBswModules</a:t>
            </a:r>
            <a:r>
              <a:rPr lang="en-US" sz="1000" dirty="0">
                <a:latin typeface="Arial" panose="020B0604020202020204" pitchFamily="34" charset="0"/>
                <a:cs typeface="Arial" panose="020B0604020202020204" pitchFamily="34" charset="0"/>
              </a:rPr>
              <a:t> of the </a:t>
            </a:r>
            <a:r>
              <a:rPr lang="en-US" sz="1000" dirty="0" err="1">
                <a:latin typeface="Arial" panose="020B0604020202020204" pitchFamily="34" charset="0"/>
                <a:cs typeface="Arial" panose="020B0604020202020204" pitchFamily="34" charset="0"/>
              </a:rPr>
              <a:t>PduR</a:t>
            </a:r>
            <a:r>
              <a:rPr lang="en-US" sz="1000" dirty="0">
                <a:latin typeface="Arial" panose="020B0604020202020204" pitchFamily="34" charset="0"/>
                <a:cs typeface="Arial" panose="020B0604020202020204" pitchFamily="34" charset="0"/>
              </a:rPr>
              <a:t> routing path source </a:t>
            </a:r>
            <a:r>
              <a:rPr lang="en-US" sz="1000" dirty="0" err="1">
                <a:latin typeface="Arial" panose="020B0604020202020204" pitchFamily="34" charset="0"/>
                <a:cs typeface="Arial" panose="020B0604020202020204" pitchFamily="34" charset="0"/>
              </a:rPr>
              <a:t>Pdu</a:t>
            </a:r>
            <a:r>
              <a:rPr lang="en-US"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a:p>
            <a:pPr lvl="1"/>
            <a:r>
              <a:rPr lang="en-GB" sz="1000" dirty="0" err="1">
                <a:latin typeface="Arial" panose="020B0604020202020204" pitchFamily="34" charset="0"/>
                <a:cs typeface="Arial" panose="020B0604020202020204" pitchFamily="34" charset="0"/>
              </a:rPr>
              <a:t>Src</a:t>
            </a:r>
            <a:r>
              <a:rPr lang="en-GB" sz="1000" dirty="0">
                <a:latin typeface="Arial" panose="020B0604020202020204" pitchFamily="34" charset="0"/>
                <a:cs typeface="Arial" panose="020B0604020202020204" pitchFamily="34" charset="0"/>
              </a:rPr>
              <a:t> </a:t>
            </a:r>
            <a:r>
              <a:rPr lang="en-GB" sz="1000" dirty="0" err="1">
                <a:latin typeface="Arial" panose="020B0604020202020204" pitchFamily="34" charset="0"/>
                <a:cs typeface="Arial" panose="020B0604020202020204" pitchFamily="34" charset="0"/>
              </a:rPr>
              <a:t>Pdu</a:t>
            </a:r>
            <a:r>
              <a:rPr lang="en-GB" sz="1000" dirty="0">
                <a:latin typeface="Arial" panose="020B0604020202020204" pitchFamily="34" charset="0"/>
                <a:cs typeface="Arial" panose="020B0604020202020204" pitchFamily="34" charset="0"/>
              </a:rPr>
              <a:t> Ref: </a:t>
            </a:r>
            <a:r>
              <a:rPr lang="en-US" sz="1000" dirty="0">
                <a:latin typeface="Arial" panose="020B0604020202020204" pitchFamily="34" charset="0"/>
                <a:cs typeface="Arial" panose="020B0604020202020204" pitchFamily="34" charset="0"/>
              </a:rPr>
              <a:t>This reference selects a source of the routing path.</a:t>
            </a:r>
            <a:endParaRPr lang="en-GB" sz="8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GB" sz="1100" dirty="0">
                <a:latin typeface="Arial" panose="020B0604020202020204" pitchFamily="34" charset="0"/>
                <a:cs typeface="Arial" panose="020B0604020202020204" pitchFamily="34" charset="0"/>
              </a:rPr>
              <a:t>PduRDestPdu_20</a:t>
            </a:r>
            <a:endParaRPr lang="en-GB" sz="1200" dirty="0">
              <a:latin typeface="Arial" panose="020B0604020202020204" pitchFamily="34" charset="0"/>
              <a:cs typeface="Arial" panose="020B0604020202020204" pitchFamily="34" charset="0"/>
            </a:endParaRP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12</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pic>
        <p:nvPicPr>
          <p:cNvPr id="4" name="Picture 3"/>
          <p:cNvPicPr>
            <a:picLocks noChangeAspect="1"/>
          </p:cNvPicPr>
          <p:nvPr/>
        </p:nvPicPr>
        <p:blipFill rotWithShape="1">
          <a:blip r:embed="rId4"/>
          <a:srcRect b="52738"/>
          <a:stretch/>
        </p:blipFill>
        <p:spPr>
          <a:xfrm>
            <a:off x="449263" y="3584937"/>
            <a:ext cx="6858000" cy="1946800"/>
          </a:xfrm>
          <a:prstGeom prst="rect">
            <a:avLst/>
          </a:prstGeom>
        </p:spPr>
      </p:pic>
      <p:sp>
        <p:nvSpPr>
          <p:cNvPr id="9"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10" name="Content Placeholder 2"/>
          <p:cNvSpPr txBox="1">
            <a:spLocks/>
          </p:cNvSpPr>
          <p:nvPr/>
        </p:nvSpPr>
        <p:spPr bwMode="auto">
          <a:xfrm>
            <a:off x="7153181" y="459354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3512078"/>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2509067"/>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bwMode="auto">
          <a:xfrm>
            <a:off x="7153181" y="130497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4" name="Straight Arrow Connector 13"/>
          <p:cNvCxnSpPr>
            <a:stCxn id="13" idx="2"/>
            <a:endCxn id="12" idx="0"/>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a:endCxn id="11" idx="0"/>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10" idx="0"/>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9"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19" name="Rectangle 18"/>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
        <p:nvSpPr>
          <p:cNvPr id="20" name="Rectangle 19"/>
          <p:cNvSpPr/>
          <p:nvPr/>
        </p:nvSpPr>
        <p:spPr>
          <a:xfrm>
            <a:off x="6710075" y="1992444"/>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/IPdu_Cluster_OTA_Client_343c9c5f_Tx</a:t>
            </a:r>
          </a:p>
        </p:txBody>
      </p:sp>
      <p:sp>
        <p:nvSpPr>
          <p:cNvPr id="21" name="Rectangle 20"/>
          <p:cNvSpPr/>
          <p:nvPr/>
        </p:nvSpPr>
        <p:spPr>
          <a:xfrm>
            <a:off x="6710075" y="2918493"/>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/OTAFuncGWM_ECG_HS3_oHS3_CAN_10fe940e_Rx_Tp_Pdur</a:t>
            </a:r>
          </a:p>
        </p:txBody>
      </p:sp>
    </p:spTree>
    <p:extLst>
      <p:ext uri="{BB962C8B-B14F-4D97-AF65-F5344CB8AC3E}">
        <p14:creationId xmlns:p14="http://schemas.microsoft.com/office/powerpoint/2010/main" val="2393763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782639"/>
            <a:ext cx="7905750" cy="2304108"/>
          </a:xfrm>
        </p:spPr>
        <p:txBody>
          <a:bodyPr/>
          <a:lstStyle/>
          <a:p>
            <a:pPr marL="0" indent="0" algn="just">
              <a:buNone/>
            </a:pPr>
            <a:r>
              <a:rPr lang="en-US" sz="800" dirty="0" err="1">
                <a:latin typeface="Arial" panose="020B0604020202020204" pitchFamily="34" charset="0"/>
                <a:cs typeface="Arial" panose="020B0604020202020204" pitchFamily="34" charset="0"/>
              </a:rPr>
              <a:t>IPdu_Cluster_PARSED_Listener_Functional</a:t>
            </a:r>
            <a:endParaRPr lang="en-GB" sz="8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GB" sz="800" dirty="0">
                <a:latin typeface="Arial" panose="020B0604020202020204" pitchFamily="34" charset="0"/>
                <a:cs typeface="Arial" panose="020B0604020202020204" pitchFamily="34" charset="0"/>
              </a:rPr>
              <a:t>PduRDestPdu_20</a:t>
            </a:r>
          </a:p>
          <a:p>
            <a:pPr lvl="1" algn="just"/>
            <a:r>
              <a:rPr lang="en-GB" sz="800" b="1" dirty="0" err="1">
                <a:latin typeface="Arial" panose="020B0604020202020204" pitchFamily="34" charset="0"/>
                <a:cs typeface="Arial" panose="020B0604020202020204" pitchFamily="34" charset="0"/>
              </a:rPr>
              <a:t>Dest</a:t>
            </a:r>
            <a:r>
              <a:rPr lang="en-GB" sz="800" b="1" dirty="0">
                <a:latin typeface="Arial" panose="020B0604020202020204" pitchFamily="34" charset="0"/>
                <a:cs typeface="Arial" panose="020B0604020202020204" pitchFamily="34" charset="0"/>
              </a:rPr>
              <a:t> </a:t>
            </a:r>
            <a:r>
              <a:rPr lang="en-GB" sz="800" b="1" dirty="0" err="1">
                <a:latin typeface="Arial" panose="020B0604020202020204" pitchFamily="34" charset="0"/>
                <a:cs typeface="Arial" panose="020B0604020202020204" pitchFamily="34" charset="0"/>
              </a:rPr>
              <a:t>Pdu</a:t>
            </a:r>
            <a:r>
              <a:rPr lang="en-GB" sz="800" b="1" dirty="0">
                <a:latin typeface="Arial" panose="020B0604020202020204" pitchFamily="34" charset="0"/>
                <a:cs typeface="Arial" panose="020B0604020202020204" pitchFamily="34" charset="0"/>
              </a:rPr>
              <a:t> Data Processing</a:t>
            </a:r>
            <a:r>
              <a:rPr lang="en-GB" sz="800"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This option determines in which context the routing to the destination module is performed.</a:t>
            </a:r>
          </a:p>
          <a:p>
            <a:pPr marL="457200" lvl="1" indent="0">
              <a:buNone/>
            </a:pPr>
            <a:r>
              <a:rPr lang="en-US" sz="800" dirty="0">
                <a:latin typeface="Arial" panose="020B0604020202020204" pitchFamily="34" charset="0"/>
                <a:cs typeface="Arial" panose="020B0604020202020204" pitchFamily="34" charset="0"/>
              </a:rPr>
              <a:t>IMMEDIATE: The routing is performed in either transmit or indication function.</a:t>
            </a:r>
          </a:p>
          <a:p>
            <a:pPr marL="457200" lvl="1" indent="0">
              <a:buNone/>
            </a:pPr>
            <a:r>
              <a:rPr lang="en-US" sz="800" dirty="0">
                <a:latin typeface="Arial" panose="020B0604020202020204" pitchFamily="34" charset="0"/>
                <a:cs typeface="Arial" panose="020B0604020202020204" pitchFamily="34" charset="0"/>
              </a:rPr>
              <a:t>DEFERRED: The routing is performed in the context of a main function.</a:t>
            </a:r>
            <a:endParaRPr lang="en-GB" sz="800" dirty="0">
              <a:latin typeface="Arial" panose="020B0604020202020204" pitchFamily="34" charset="0"/>
              <a:cs typeface="Arial" panose="020B0604020202020204" pitchFamily="34" charset="0"/>
            </a:endParaRPr>
          </a:p>
          <a:p>
            <a:pPr lvl="1" algn="just"/>
            <a:r>
              <a:rPr lang="en-GB" sz="800" b="1" dirty="0" err="1">
                <a:latin typeface="Arial" panose="020B0604020202020204" pitchFamily="34" charset="0"/>
                <a:cs typeface="Arial" panose="020B0604020202020204" pitchFamily="34" charset="0"/>
              </a:rPr>
              <a:t>Dest</a:t>
            </a:r>
            <a:r>
              <a:rPr lang="en-GB" sz="800" b="1" dirty="0">
                <a:latin typeface="Arial" panose="020B0604020202020204" pitchFamily="34" charset="0"/>
                <a:cs typeface="Arial" panose="020B0604020202020204" pitchFamily="34" charset="0"/>
              </a:rPr>
              <a:t> </a:t>
            </a:r>
            <a:r>
              <a:rPr lang="en-GB" sz="800" b="1" dirty="0" err="1">
                <a:latin typeface="Arial" panose="020B0604020202020204" pitchFamily="34" charset="0"/>
                <a:cs typeface="Arial" panose="020B0604020202020204" pitchFamily="34" charset="0"/>
              </a:rPr>
              <a:t>Pdu</a:t>
            </a:r>
            <a:r>
              <a:rPr lang="en-GB" sz="800" b="1" dirty="0">
                <a:latin typeface="Arial" panose="020B0604020202020204" pitchFamily="34" charset="0"/>
                <a:cs typeface="Arial" panose="020B0604020202020204" pitchFamily="34" charset="0"/>
              </a:rPr>
              <a:t> Direction</a:t>
            </a:r>
            <a:r>
              <a:rPr lang="en-GB"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PduR</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routing</a:t>
            </a:r>
            <a:r>
              <a:rPr lang="fr-FR" sz="800" dirty="0">
                <a:latin typeface="Arial" panose="020B0604020202020204" pitchFamily="34" charset="0"/>
                <a:cs typeface="Arial" panose="020B0604020202020204" pitchFamily="34" charset="0"/>
              </a:rPr>
              <a:t> </a:t>
            </a:r>
            <a:r>
              <a:rPr lang="fr-FR" sz="800" dirty="0" err="1">
                <a:latin typeface="Arial" panose="020B0604020202020204" pitchFamily="34" charset="0"/>
                <a:cs typeface="Arial" panose="020B0604020202020204" pitchFamily="34" charset="0"/>
              </a:rPr>
              <a:t>path</a:t>
            </a:r>
            <a:r>
              <a:rPr lang="fr-FR" sz="800" dirty="0">
                <a:latin typeface="Arial" panose="020B0604020202020204" pitchFamily="34" charset="0"/>
                <a:cs typeface="Arial" panose="020B0604020202020204" pitchFamily="34" charset="0"/>
              </a:rPr>
              <a:t> destination </a:t>
            </a:r>
            <a:r>
              <a:rPr lang="fr-FR" sz="800" dirty="0" err="1">
                <a:latin typeface="Arial" panose="020B0604020202020204" pitchFamily="34" charset="0"/>
                <a:cs typeface="Arial" panose="020B0604020202020204" pitchFamily="34" charset="0"/>
              </a:rPr>
              <a:t>Pdu</a:t>
            </a:r>
            <a:r>
              <a:rPr lang="fr-FR" sz="800" dirty="0">
                <a:latin typeface="Arial" panose="020B0604020202020204" pitchFamily="34" charset="0"/>
                <a:cs typeface="Arial" panose="020B0604020202020204" pitchFamily="34" charset="0"/>
              </a:rPr>
              <a:t> communication direction.</a:t>
            </a:r>
            <a:endParaRPr lang="en-US" sz="800" dirty="0">
              <a:latin typeface="Arial" panose="020B0604020202020204" pitchFamily="34" charset="0"/>
              <a:cs typeface="Arial" panose="020B0604020202020204" pitchFamily="34" charset="0"/>
            </a:endParaRPr>
          </a:p>
          <a:p>
            <a:pPr marL="457200" lvl="1" indent="0">
              <a:buNone/>
            </a:pPr>
            <a:r>
              <a:rPr lang="en-US" sz="800" dirty="0">
                <a:latin typeface="Arial" panose="020B0604020202020204" pitchFamily="34" charset="0"/>
                <a:cs typeface="Arial" panose="020B0604020202020204" pitchFamily="34" charset="0"/>
              </a:rPr>
              <a:t>RECEIVE: The routing path destination is a reception </a:t>
            </a:r>
            <a:r>
              <a:rPr lang="en-US" sz="800" dirty="0" err="1">
                <a:latin typeface="Arial" panose="020B0604020202020204" pitchFamily="34" charset="0"/>
                <a:cs typeface="Arial" panose="020B0604020202020204" pitchFamily="34" charset="0"/>
              </a:rPr>
              <a:t>Pdu</a:t>
            </a:r>
            <a:r>
              <a:rPr lang="en-US" sz="800" dirty="0">
                <a:latin typeface="Arial" panose="020B0604020202020204" pitchFamily="34" charset="0"/>
                <a:cs typeface="Arial" panose="020B0604020202020204" pitchFamily="34" charset="0"/>
              </a:rPr>
              <a:t>.</a:t>
            </a:r>
          </a:p>
          <a:p>
            <a:pPr marL="457200" lvl="1" indent="0">
              <a:buNone/>
            </a:pPr>
            <a:r>
              <a:rPr lang="en-US" sz="800" dirty="0">
                <a:latin typeface="Arial" panose="020B0604020202020204" pitchFamily="34" charset="0"/>
                <a:cs typeface="Arial" panose="020B0604020202020204" pitchFamily="34" charset="0"/>
              </a:rPr>
              <a:t>TRANSMIT: The routing path destination is a transmission </a:t>
            </a:r>
            <a:r>
              <a:rPr lang="en-US" sz="800" dirty="0" err="1">
                <a:latin typeface="Arial" panose="020B0604020202020204" pitchFamily="34" charset="0"/>
                <a:cs typeface="Arial" panose="020B0604020202020204" pitchFamily="34" charset="0"/>
              </a:rPr>
              <a:t>Pdu</a:t>
            </a:r>
            <a:r>
              <a:rPr lang="en-US" sz="800" dirty="0">
                <a:latin typeface="Arial" panose="020B0604020202020204" pitchFamily="34" charset="0"/>
                <a:cs typeface="Arial" panose="020B0604020202020204" pitchFamily="34" charset="0"/>
              </a:rPr>
              <a:t>.</a:t>
            </a:r>
          </a:p>
          <a:p>
            <a:pPr marL="457200" lvl="1" indent="0">
              <a:buNone/>
            </a:pPr>
            <a:r>
              <a:rPr lang="en-US" sz="800" dirty="0">
                <a:latin typeface="Arial" panose="020B0604020202020204" pitchFamily="34" charset="0"/>
                <a:cs typeface="Arial" panose="020B0604020202020204" pitchFamily="34" charset="0"/>
              </a:rPr>
              <a:t>UNDEFINED: The communication direction cannot be determined.</a:t>
            </a:r>
            <a:endParaRPr lang="en-GB" sz="800" dirty="0">
              <a:latin typeface="Arial" panose="020B0604020202020204" pitchFamily="34" charset="0"/>
              <a:cs typeface="Arial" panose="020B0604020202020204" pitchFamily="34" charset="0"/>
            </a:endParaRPr>
          </a:p>
          <a:p>
            <a:pPr lvl="1" algn="just"/>
            <a:r>
              <a:rPr lang="en-GB" sz="800" b="1" dirty="0" err="1">
                <a:latin typeface="Arial" panose="020B0604020202020204" pitchFamily="34" charset="0"/>
                <a:cs typeface="Arial" panose="020B0604020202020204" pitchFamily="34" charset="0"/>
              </a:rPr>
              <a:t>Dest</a:t>
            </a:r>
            <a:r>
              <a:rPr lang="en-GB" sz="800" b="1" dirty="0">
                <a:latin typeface="Arial" panose="020B0604020202020204" pitchFamily="34" charset="0"/>
                <a:cs typeface="Arial" panose="020B0604020202020204" pitchFamily="34" charset="0"/>
              </a:rPr>
              <a:t> </a:t>
            </a:r>
            <a:r>
              <a:rPr lang="en-GB" sz="800" b="1" dirty="0" err="1">
                <a:latin typeface="Arial" panose="020B0604020202020204" pitchFamily="34" charset="0"/>
                <a:cs typeface="Arial" panose="020B0604020202020204" pitchFamily="34" charset="0"/>
              </a:rPr>
              <a:t>Pdu</a:t>
            </a:r>
            <a:r>
              <a:rPr lang="en-GB" sz="800" b="1" dirty="0">
                <a:latin typeface="Arial" panose="020B0604020202020204" pitchFamily="34" charset="0"/>
                <a:cs typeface="Arial" panose="020B0604020202020204" pitchFamily="34" charset="0"/>
              </a:rPr>
              <a:t> Ref</a:t>
            </a:r>
            <a:r>
              <a:rPr lang="en-GB" sz="800" dirty="0">
                <a:latin typeface="Arial" panose="020B0604020202020204" pitchFamily="34" charset="0"/>
                <a:cs typeface="Arial" panose="020B0604020202020204" pitchFamily="34" charset="0"/>
              </a:rPr>
              <a:t>: </a:t>
            </a:r>
            <a:r>
              <a:rPr lang="en-US" sz="800" dirty="0"/>
              <a:t>This reference selects a destination of the routing path.</a:t>
            </a:r>
            <a:endParaRPr lang="en-GB" sz="800" dirty="0">
              <a:latin typeface="Arial" panose="020B0604020202020204" pitchFamily="34" charset="0"/>
              <a:cs typeface="Arial" panose="020B0604020202020204" pitchFamily="34" charset="0"/>
            </a:endParaRPr>
          </a:p>
          <a:p>
            <a:pPr lvl="1" algn="just"/>
            <a:r>
              <a:rPr lang="en-GB" sz="800" b="1" dirty="0" err="1">
                <a:latin typeface="Arial" panose="020B0604020202020204" pitchFamily="34" charset="0"/>
                <a:cs typeface="Arial" panose="020B0604020202020204" pitchFamily="34" charset="0"/>
              </a:rPr>
              <a:t>Dest</a:t>
            </a:r>
            <a:r>
              <a:rPr lang="en-GB" sz="800" b="1" dirty="0">
                <a:latin typeface="Arial" panose="020B0604020202020204" pitchFamily="34" charset="0"/>
                <a:cs typeface="Arial" panose="020B0604020202020204" pitchFamily="34" charset="0"/>
              </a:rPr>
              <a:t> </a:t>
            </a:r>
            <a:r>
              <a:rPr lang="en-GB" sz="800" b="1" dirty="0" err="1">
                <a:latin typeface="Arial" panose="020B0604020202020204" pitchFamily="34" charset="0"/>
                <a:cs typeface="Arial" panose="020B0604020202020204" pitchFamily="34" charset="0"/>
              </a:rPr>
              <a:t>Pdu</a:t>
            </a:r>
            <a:r>
              <a:rPr lang="en-GB" sz="800" b="1" dirty="0">
                <a:latin typeface="Arial" panose="020B0604020202020204" pitchFamily="34" charset="0"/>
                <a:cs typeface="Arial" panose="020B0604020202020204" pitchFamily="34" charset="0"/>
              </a:rPr>
              <a:t> Routing Type</a:t>
            </a:r>
            <a:r>
              <a:rPr lang="en-GB" sz="800"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The routing type determines the routing operation mode of the routing path:</a:t>
            </a:r>
          </a:p>
          <a:p>
            <a:pPr marL="457200" lvl="1" indent="0">
              <a:buNone/>
            </a:pPr>
            <a:r>
              <a:rPr lang="en-US" sz="800" dirty="0">
                <a:latin typeface="Arial" panose="020B0604020202020204" pitchFamily="34" charset="0"/>
                <a:cs typeface="Arial" panose="020B0604020202020204" pitchFamily="34" charset="0"/>
              </a:rPr>
              <a:t>API_FORWARDING: Routing between a lower layer and an upper layer module.</a:t>
            </a:r>
          </a:p>
          <a:p>
            <a:pPr marL="457200" lvl="1" indent="0">
              <a:buNone/>
            </a:pPr>
            <a:r>
              <a:rPr lang="en-US" sz="800" dirty="0">
                <a:latin typeface="Arial" panose="020B0604020202020204" pitchFamily="34" charset="0"/>
                <a:cs typeface="Arial" panose="020B0604020202020204" pitchFamily="34" charset="0"/>
              </a:rPr>
              <a:t>GATEWAY_ROUTING: Routing between a lower layer module(s).</a:t>
            </a:r>
          </a:p>
          <a:p>
            <a:pPr marL="457200" lvl="1" indent="0">
              <a:buNone/>
            </a:pPr>
            <a:r>
              <a:rPr lang="en-US" sz="800" dirty="0">
                <a:latin typeface="Arial" panose="020B0604020202020204" pitchFamily="34" charset="0"/>
                <a:cs typeface="Arial" panose="020B0604020202020204" pitchFamily="34" charset="0"/>
              </a:rPr>
              <a:t>UNDEFINED: The routing type cannot be determined.</a:t>
            </a:r>
            <a:endParaRPr lang="en-GB" sz="800" dirty="0">
              <a:latin typeface="Arial" panose="020B0604020202020204" pitchFamily="34" charset="0"/>
              <a:cs typeface="Arial" panose="020B0604020202020204" pitchFamily="34" charset="0"/>
            </a:endParaRPr>
          </a:p>
          <a:p>
            <a:pPr lvl="1"/>
            <a:r>
              <a:rPr lang="en-GB" sz="800" b="1" dirty="0" err="1">
                <a:latin typeface="Arial" panose="020B0604020202020204" pitchFamily="34" charset="0"/>
                <a:cs typeface="Arial" panose="020B0604020202020204" pitchFamily="34" charset="0"/>
              </a:rPr>
              <a:t>Pdu</a:t>
            </a:r>
            <a:r>
              <a:rPr lang="en-GB" sz="800" b="1" dirty="0">
                <a:latin typeface="Arial" panose="020B0604020202020204" pitchFamily="34" charset="0"/>
                <a:cs typeface="Arial" panose="020B0604020202020204" pitchFamily="34" charset="0"/>
              </a:rPr>
              <a:t> Length Handling Strategy</a:t>
            </a:r>
            <a:r>
              <a:rPr lang="en-GB" sz="800"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This parameter is only used for communication interface routings. It is ignored for transport protocol routings.</a:t>
            </a:r>
          </a:p>
          <a:p>
            <a:pPr marL="0" indent="0" algn="just">
              <a:buNone/>
            </a:pPr>
            <a:r>
              <a:rPr lang="en-US" sz="800" dirty="0">
                <a:latin typeface="Arial" panose="020B0604020202020204" pitchFamily="34" charset="0"/>
                <a:cs typeface="Arial" panose="020B0604020202020204" pitchFamily="34" charset="0"/>
              </a:rPr>
              <a:t>                UNUSED: use this value for </a:t>
            </a:r>
            <a:r>
              <a:rPr lang="en-US" sz="800" dirty="0" err="1">
                <a:latin typeface="Arial" panose="020B0604020202020204" pitchFamily="34" charset="0"/>
                <a:cs typeface="Arial" panose="020B0604020202020204" pitchFamily="34" charset="0"/>
              </a:rPr>
              <a:t>Tp</a:t>
            </a:r>
            <a:r>
              <a:rPr lang="en-US" sz="800" dirty="0">
                <a:latin typeface="Arial" panose="020B0604020202020204" pitchFamily="34" charset="0"/>
                <a:cs typeface="Arial" panose="020B0604020202020204" pitchFamily="34" charset="0"/>
              </a:rPr>
              <a:t> routing paths or </a:t>
            </a:r>
            <a:r>
              <a:rPr lang="en-US" sz="800" dirty="0" err="1">
                <a:latin typeface="Arial" panose="020B0604020202020204" pitchFamily="34" charset="0"/>
                <a:cs typeface="Arial" panose="020B0604020202020204" pitchFamily="34" charset="0"/>
              </a:rPr>
              <a:t>unbuffered</a:t>
            </a:r>
            <a:r>
              <a:rPr lang="en-US" sz="800" dirty="0">
                <a:latin typeface="Arial" panose="020B0604020202020204" pitchFamily="34" charset="0"/>
                <a:cs typeface="Arial" panose="020B0604020202020204" pitchFamily="34" charset="0"/>
              </a:rPr>
              <a:t> If routing paths</a:t>
            </a:r>
          </a:p>
          <a:p>
            <a:pPr marL="0" indent="0">
              <a:buNone/>
            </a:pPr>
            <a:r>
              <a:rPr lang="en-US" sz="800" dirty="0">
                <a:latin typeface="Arial" panose="020B0604020202020204" pitchFamily="34" charset="0"/>
                <a:cs typeface="Arial" panose="020B0604020202020204" pitchFamily="34" charset="0"/>
              </a:rPr>
              <a:t>                SHORTEN: the If </a:t>
            </a:r>
            <a:r>
              <a:rPr lang="en-US" sz="800" dirty="0" err="1">
                <a:latin typeface="Arial" panose="020B0604020202020204" pitchFamily="34" charset="0"/>
                <a:cs typeface="Arial" panose="020B0604020202020204" pitchFamily="34" charset="0"/>
              </a:rPr>
              <a:t>Pdu</a:t>
            </a:r>
            <a:r>
              <a:rPr lang="en-US" sz="800" dirty="0">
                <a:latin typeface="Arial" panose="020B0604020202020204" pitchFamily="34" charset="0"/>
                <a:cs typeface="Arial" panose="020B0604020202020204" pitchFamily="34" charset="0"/>
              </a:rPr>
              <a:t> is shortened to the configured global </a:t>
            </a:r>
            <a:r>
              <a:rPr lang="en-US" sz="800" dirty="0" err="1">
                <a:latin typeface="Arial" panose="020B0604020202020204" pitchFamily="34" charset="0"/>
                <a:cs typeface="Arial" panose="020B0604020202020204" pitchFamily="34" charset="0"/>
              </a:rPr>
              <a:t>Pdu</a:t>
            </a:r>
            <a:r>
              <a:rPr lang="en-US" sz="800" dirty="0">
                <a:latin typeface="Arial" panose="020B0604020202020204" pitchFamily="34" charset="0"/>
                <a:cs typeface="Arial" panose="020B0604020202020204" pitchFamily="34" charset="0"/>
              </a:rPr>
              <a:t> length if a larger </a:t>
            </a:r>
            <a:r>
              <a:rPr lang="en-US" sz="800" dirty="0" err="1">
                <a:latin typeface="Arial" panose="020B0604020202020204" pitchFamily="34" charset="0"/>
                <a:cs typeface="Arial" panose="020B0604020202020204" pitchFamily="34" charset="0"/>
              </a:rPr>
              <a:t>Pdu</a:t>
            </a:r>
            <a:r>
              <a:rPr lang="en-US" sz="800" dirty="0">
                <a:latin typeface="Arial" panose="020B0604020202020204" pitchFamily="34" charset="0"/>
                <a:cs typeface="Arial" panose="020B0604020202020204" pitchFamily="34" charset="0"/>
              </a:rPr>
              <a:t> is received at the source (default value from previous </a:t>
            </a:r>
            <a:r>
              <a:rPr lang="en-US" sz="800" dirty="0" err="1">
                <a:latin typeface="Arial" panose="020B0604020202020204" pitchFamily="34" charset="0"/>
                <a:cs typeface="Arial" panose="020B0604020202020204" pitchFamily="34" charset="0"/>
              </a:rPr>
              <a:t>PduR</a:t>
            </a:r>
            <a:r>
              <a:rPr lang="en-US" sz="800" dirty="0">
                <a:latin typeface="Arial" panose="020B0604020202020204" pitchFamily="34" charset="0"/>
                <a:cs typeface="Arial" panose="020B0604020202020204" pitchFamily="34" charset="0"/>
              </a:rPr>
              <a:t> versions)</a:t>
            </a:r>
          </a:p>
          <a:p>
            <a:pPr marL="0" indent="0">
              <a:buNone/>
            </a:pPr>
            <a:r>
              <a:rPr lang="en-US" sz="800" dirty="0">
                <a:latin typeface="Arial" panose="020B0604020202020204" pitchFamily="34" charset="0"/>
                <a:cs typeface="Arial" panose="020B0604020202020204" pitchFamily="34" charset="0"/>
              </a:rPr>
              <a:t>                DISCARD: the If </a:t>
            </a:r>
            <a:r>
              <a:rPr lang="en-US" sz="800" dirty="0" err="1">
                <a:latin typeface="Arial" panose="020B0604020202020204" pitchFamily="34" charset="0"/>
                <a:cs typeface="Arial" panose="020B0604020202020204" pitchFamily="34" charset="0"/>
              </a:rPr>
              <a:t>Pdu</a:t>
            </a:r>
            <a:r>
              <a:rPr lang="en-US" sz="800" dirty="0">
                <a:latin typeface="Arial" panose="020B0604020202020204" pitchFamily="34" charset="0"/>
                <a:cs typeface="Arial" panose="020B0604020202020204" pitchFamily="34" charset="0"/>
              </a:rPr>
              <a:t> is discarded if a larger </a:t>
            </a:r>
            <a:r>
              <a:rPr lang="en-US" sz="800" dirty="0" err="1">
                <a:latin typeface="Arial" panose="020B0604020202020204" pitchFamily="34" charset="0"/>
                <a:cs typeface="Arial" panose="020B0604020202020204" pitchFamily="34" charset="0"/>
              </a:rPr>
              <a:t>Pdu</a:t>
            </a:r>
            <a:r>
              <a:rPr lang="en-US" sz="800" dirty="0">
                <a:latin typeface="Arial" panose="020B0604020202020204" pitchFamily="34" charset="0"/>
                <a:cs typeface="Arial" panose="020B0604020202020204" pitchFamily="34" charset="0"/>
              </a:rPr>
              <a:t> than configured is received at the source</a:t>
            </a:r>
            <a:endParaRPr lang="en-GB" sz="800" dirty="0">
              <a:latin typeface="Arial" panose="020B0604020202020204" pitchFamily="34" charset="0"/>
              <a:cs typeface="Arial" panose="020B0604020202020204" pitchFamily="34" charset="0"/>
            </a:endParaRP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13</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sp>
        <p:nvSpPr>
          <p:cNvPr id="9"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10" name="Content Placeholder 2"/>
          <p:cNvSpPr txBox="1">
            <a:spLocks/>
          </p:cNvSpPr>
          <p:nvPr/>
        </p:nvSpPr>
        <p:spPr bwMode="auto">
          <a:xfrm>
            <a:off x="7153181" y="459354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3512078"/>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2509067"/>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bwMode="auto">
          <a:xfrm>
            <a:off x="7153181" y="130497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4" name="Straight Arrow Connector 13"/>
          <p:cNvCxnSpPr>
            <a:stCxn id="13" idx="2"/>
            <a:endCxn id="12" idx="0"/>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a:endCxn id="11" idx="0"/>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10" idx="0"/>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9"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19" name="Rectangle 18"/>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
        <p:nvSpPr>
          <p:cNvPr id="20" name="Rectangle 19"/>
          <p:cNvSpPr/>
          <p:nvPr/>
        </p:nvSpPr>
        <p:spPr>
          <a:xfrm>
            <a:off x="6710075" y="1992444"/>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/IPdu_Cluster_OTA_Client_343c9c5f_Tx</a:t>
            </a:r>
          </a:p>
        </p:txBody>
      </p:sp>
      <p:pic>
        <p:nvPicPr>
          <p:cNvPr id="22" name="Picture 21"/>
          <p:cNvPicPr>
            <a:picLocks noChangeAspect="1"/>
          </p:cNvPicPr>
          <p:nvPr/>
        </p:nvPicPr>
        <p:blipFill rotWithShape="1">
          <a:blip r:embed="rId4"/>
          <a:srcRect b="37397"/>
          <a:stretch/>
        </p:blipFill>
        <p:spPr>
          <a:xfrm>
            <a:off x="449263" y="4198804"/>
            <a:ext cx="6400800" cy="2406839"/>
          </a:xfrm>
          <a:prstGeom prst="rect">
            <a:avLst/>
          </a:prstGeom>
        </p:spPr>
      </p:pic>
      <p:sp>
        <p:nvSpPr>
          <p:cNvPr id="23" name="Rectangle 22"/>
          <p:cNvSpPr/>
          <p:nvPr/>
        </p:nvSpPr>
        <p:spPr>
          <a:xfrm>
            <a:off x="6710075" y="2918493"/>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/OTAFuncGWM_ECG_HS3_oHS3_CAN_10fe940e_Rx_Tp_Pdur</a:t>
            </a:r>
          </a:p>
        </p:txBody>
      </p:sp>
    </p:spTree>
    <p:extLst>
      <p:ext uri="{BB962C8B-B14F-4D97-AF65-F5344CB8AC3E}">
        <p14:creationId xmlns:p14="http://schemas.microsoft.com/office/powerpoint/2010/main" val="1797128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879645"/>
            <a:ext cx="7905750" cy="2207101"/>
          </a:xfrm>
        </p:spPr>
        <p:txBody>
          <a:bodyPr/>
          <a:lstStyle/>
          <a:p>
            <a:pPr marL="0" indent="0" algn="just">
              <a:buNone/>
            </a:pPr>
            <a:r>
              <a:rPr lang="en-US" sz="1200" dirty="0">
                <a:latin typeface="Arial" panose="020B0604020202020204" pitchFamily="34" charset="0"/>
                <a:cs typeface="Arial" panose="020B0604020202020204" pitchFamily="34" charset="0"/>
              </a:rPr>
              <a:t>IPdu_Cluster_OTA_Listener_a3f00ae9_Rx</a:t>
            </a:r>
          </a:p>
          <a:p>
            <a:pPr algn="just">
              <a:buFont typeface="Wingdings" panose="05000000000000000000" pitchFamily="2" charset="2"/>
              <a:buChar char="Ø"/>
            </a:pPr>
            <a:r>
              <a:rPr lang="en-US" sz="1000" dirty="0">
                <a:latin typeface="Arial" panose="020B0604020202020204" pitchFamily="34" charset="0"/>
                <a:cs typeface="Arial" panose="020B0604020202020204" pitchFamily="34" charset="0"/>
              </a:rPr>
              <a:t> PduRSrcPdu_06f9bed2</a:t>
            </a:r>
          </a:p>
          <a:p>
            <a:pPr algn="just">
              <a:buFont typeface="Wingdings" panose="05000000000000000000" pitchFamily="2" charset="2"/>
              <a:buChar char="Ø"/>
            </a:pPr>
            <a:endParaRPr lang="en-US" sz="10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0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0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0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0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000" dirty="0">
              <a:latin typeface="Arial" panose="020B0604020202020204" pitchFamily="34" charset="0"/>
              <a:cs typeface="Arial" panose="020B0604020202020204" pitchFamily="34" charset="0"/>
            </a:endParaRPr>
          </a:p>
          <a:p>
            <a:pPr marL="0" indent="0" algn="just">
              <a:buNone/>
            </a:pPr>
            <a:endParaRPr lang="en-US" sz="10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1000" dirty="0" err="1">
                <a:latin typeface="Arial" panose="020B0604020202020204" pitchFamily="34" charset="0"/>
                <a:cs typeface="Arial" panose="020B0604020202020204" pitchFamily="34" charset="0"/>
              </a:rPr>
              <a:t>PduRDestPdus</a:t>
            </a:r>
            <a:r>
              <a:rPr lang="en-US" sz="1000" dirty="0">
                <a:latin typeface="Arial" panose="020B0604020202020204" pitchFamily="34" charset="0"/>
                <a:cs typeface="Arial" panose="020B0604020202020204" pitchFamily="34" charset="0"/>
              </a:rPr>
              <a:t> IPdu_Cluster_OTA_Listener_a3f00ae9_Rx_06f9bed2_Rx</a:t>
            </a:r>
          </a:p>
          <a:p>
            <a:pPr lvl="1" algn="just">
              <a:buFont typeface="Wingdings" panose="05000000000000000000" pitchFamily="2" charset="2"/>
              <a:buChar char="§"/>
              <a:defRPr/>
            </a:pPr>
            <a:endParaRPr lang="en-GB" sz="1200" dirty="0">
              <a:latin typeface="Arial" panose="020B0604020202020204" pitchFamily="34" charset="0"/>
              <a:cs typeface="Arial" panose="020B0604020202020204" pitchFamily="34" charset="0"/>
            </a:endParaRP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14</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pic>
        <p:nvPicPr>
          <p:cNvPr id="3" name="Picture 2"/>
          <p:cNvPicPr>
            <a:picLocks noChangeAspect="1"/>
          </p:cNvPicPr>
          <p:nvPr/>
        </p:nvPicPr>
        <p:blipFill rotWithShape="1">
          <a:blip r:embed="rId4"/>
          <a:srcRect b="53183"/>
          <a:stretch/>
        </p:blipFill>
        <p:spPr>
          <a:xfrm>
            <a:off x="449263" y="1456297"/>
            <a:ext cx="6217920" cy="1748494"/>
          </a:xfrm>
          <a:prstGeom prst="rect">
            <a:avLst/>
          </a:prstGeom>
        </p:spPr>
      </p:pic>
      <p:pic>
        <p:nvPicPr>
          <p:cNvPr id="4" name="Picture 3"/>
          <p:cNvPicPr>
            <a:picLocks noChangeAspect="1"/>
          </p:cNvPicPr>
          <p:nvPr/>
        </p:nvPicPr>
        <p:blipFill rotWithShape="1">
          <a:blip r:embed="rId5"/>
          <a:srcRect b="37217"/>
          <a:stretch/>
        </p:blipFill>
        <p:spPr>
          <a:xfrm>
            <a:off x="449263" y="3567142"/>
            <a:ext cx="6217920" cy="2344790"/>
          </a:xfrm>
          <a:prstGeom prst="rect">
            <a:avLst/>
          </a:prstGeom>
        </p:spPr>
      </p:pic>
      <p:sp>
        <p:nvSpPr>
          <p:cNvPr id="9"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10" name="Content Placeholder 2"/>
          <p:cNvSpPr txBox="1">
            <a:spLocks/>
          </p:cNvSpPr>
          <p:nvPr/>
        </p:nvSpPr>
        <p:spPr bwMode="auto">
          <a:xfrm>
            <a:off x="7153181" y="459354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3512078"/>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2509067"/>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bwMode="auto">
          <a:xfrm>
            <a:off x="7153181" y="130497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4" name="Straight Arrow Connector 13"/>
          <p:cNvCxnSpPr>
            <a:stCxn id="13" idx="2"/>
            <a:endCxn id="12" idx="0"/>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a:endCxn id="11" idx="0"/>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10" idx="0"/>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2"/>
            <a:endCxn id="9"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19" name="Rectangle 18"/>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
        <p:nvSpPr>
          <p:cNvPr id="20" name="Rectangle 19"/>
          <p:cNvSpPr/>
          <p:nvPr/>
        </p:nvSpPr>
        <p:spPr>
          <a:xfrm>
            <a:off x="6710075" y="1992444"/>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/IPdu_Cluster_OTA_Client_343c9c5f_Tx</a:t>
            </a:r>
          </a:p>
        </p:txBody>
      </p:sp>
      <p:sp>
        <p:nvSpPr>
          <p:cNvPr id="22" name="Rectangle 21"/>
          <p:cNvSpPr/>
          <p:nvPr/>
        </p:nvSpPr>
        <p:spPr>
          <a:xfrm>
            <a:off x="6710075" y="3021830"/>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/OTAPhysGWM_ECGtoIPC_oHS3_CAN_52c66bc5_Rx_Tp_PduR</a:t>
            </a:r>
          </a:p>
        </p:txBody>
      </p:sp>
      <p:sp>
        <p:nvSpPr>
          <p:cNvPr id="23" name="Rectangle 22"/>
          <p:cNvSpPr/>
          <p:nvPr/>
        </p:nvSpPr>
        <p:spPr>
          <a:xfrm>
            <a:off x="6710075" y="2829716"/>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/OTAFuncGWM_ECG_HS3_oHS3_CAN_10fe940e_Rx_Tp_Pdur</a:t>
            </a:r>
          </a:p>
        </p:txBody>
      </p:sp>
    </p:spTree>
    <p:extLst>
      <p:ext uri="{BB962C8B-B14F-4D97-AF65-F5344CB8AC3E}">
        <p14:creationId xmlns:p14="http://schemas.microsoft.com/office/powerpoint/2010/main" val="284687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15</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pic>
        <p:nvPicPr>
          <p:cNvPr id="3" name="Picture 2"/>
          <p:cNvPicPr>
            <a:picLocks noChangeAspect="1"/>
          </p:cNvPicPr>
          <p:nvPr/>
        </p:nvPicPr>
        <p:blipFill rotWithShape="1">
          <a:blip r:embed="rId4"/>
          <a:srcRect b="53521"/>
          <a:stretch/>
        </p:blipFill>
        <p:spPr>
          <a:xfrm>
            <a:off x="449263" y="1412541"/>
            <a:ext cx="6217920" cy="1735849"/>
          </a:xfrm>
          <a:prstGeom prst="rect">
            <a:avLst/>
          </a:prstGeom>
        </p:spPr>
      </p:pic>
      <p:pic>
        <p:nvPicPr>
          <p:cNvPr id="4" name="Picture 3"/>
          <p:cNvPicPr>
            <a:picLocks noChangeAspect="1"/>
          </p:cNvPicPr>
          <p:nvPr/>
        </p:nvPicPr>
        <p:blipFill rotWithShape="1">
          <a:blip r:embed="rId5"/>
          <a:srcRect b="38120"/>
          <a:stretch/>
        </p:blipFill>
        <p:spPr>
          <a:xfrm>
            <a:off x="449263" y="3603846"/>
            <a:ext cx="6217920" cy="2311044"/>
          </a:xfrm>
          <a:prstGeom prst="rect">
            <a:avLst/>
          </a:prstGeom>
        </p:spPr>
      </p:pic>
      <p:sp>
        <p:nvSpPr>
          <p:cNvPr id="9"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10" name="Content Placeholder 2"/>
          <p:cNvSpPr txBox="1">
            <a:spLocks/>
          </p:cNvSpPr>
          <p:nvPr/>
        </p:nvSpPr>
        <p:spPr bwMode="auto">
          <a:xfrm>
            <a:off x="7153181" y="459354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3512078"/>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2509067"/>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bwMode="auto">
          <a:xfrm>
            <a:off x="7153181" y="130497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4" name="Straight Arrow Connector 13"/>
          <p:cNvCxnSpPr>
            <a:stCxn id="13" idx="2"/>
            <a:endCxn id="12" idx="0"/>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2"/>
            <a:endCxn id="10" idx="0"/>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a:endCxn id="9"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18" name="Rectangle 17"/>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
        <p:nvSpPr>
          <p:cNvPr id="19" name="Rectangle 18"/>
          <p:cNvSpPr/>
          <p:nvPr/>
        </p:nvSpPr>
        <p:spPr>
          <a:xfrm>
            <a:off x="6710075" y="1992444"/>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/IPdu_Cluster_OTA_Client_343c9c5f_Tx</a:t>
            </a:r>
          </a:p>
        </p:txBody>
      </p:sp>
      <p:sp>
        <p:nvSpPr>
          <p:cNvPr id="20" name="Rectangle 19"/>
          <p:cNvSpPr/>
          <p:nvPr/>
        </p:nvSpPr>
        <p:spPr>
          <a:xfrm>
            <a:off x="6710075" y="3021830"/>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/OTAPhysGWM_ECGtoIPC_oHS3_CAN_52c66bc5_Rx_Tp_PduR</a:t>
            </a:r>
          </a:p>
        </p:txBody>
      </p:sp>
      <p:sp>
        <p:nvSpPr>
          <p:cNvPr id="21" name="Rectangle 20"/>
          <p:cNvSpPr/>
          <p:nvPr/>
        </p:nvSpPr>
        <p:spPr>
          <a:xfrm>
            <a:off x="6710075" y="2829716"/>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/OTAFuncGWM_ECG_HS3_oHS3_CAN_10fe940e_Rx_Tp_Pdur</a:t>
            </a:r>
          </a:p>
        </p:txBody>
      </p:sp>
      <p:cxnSp>
        <p:nvCxnSpPr>
          <p:cNvPr id="22" name="Straight Arrow Connector 21"/>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p:cNvSpPr>
            <a:spLocks noGrp="1"/>
          </p:cNvSpPr>
          <p:nvPr>
            <p:ph idx="1"/>
          </p:nvPr>
        </p:nvSpPr>
        <p:spPr>
          <a:xfrm>
            <a:off x="449263" y="879645"/>
            <a:ext cx="7905750" cy="2207101"/>
          </a:xfrm>
        </p:spPr>
        <p:txBody>
          <a:bodyPr/>
          <a:lstStyle/>
          <a:p>
            <a:pPr marL="0" indent="0" algn="just">
              <a:buNone/>
            </a:pPr>
            <a:r>
              <a:rPr lang="en-US" sz="1200" dirty="0">
                <a:latin typeface="Arial" panose="020B0604020202020204" pitchFamily="34" charset="0"/>
                <a:cs typeface="Arial" panose="020B0604020202020204" pitchFamily="34" charset="0"/>
              </a:rPr>
              <a:t>IPdu_Cluster_OTA_Client_343c9c5f_Tx</a:t>
            </a:r>
          </a:p>
          <a:p>
            <a:pPr algn="just">
              <a:buFont typeface="Wingdings" panose="05000000000000000000" pitchFamily="2" charset="2"/>
              <a:buChar char="Ø"/>
            </a:pPr>
            <a:r>
              <a:rPr lang="en-US" sz="1000" dirty="0">
                <a:latin typeface="Arial" panose="020B0604020202020204" pitchFamily="34" charset="0"/>
                <a:cs typeface="Arial" panose="020B0604020202020204" pitchFamily="34" charset="0"/>
              </a:rPr>
              <a:t>PduRSrcPdu_0228978c</a:t>
            </a:r>
          </a:p>
          <a:p>
            <a:pPr algn="just">
              <a:buFont typeface="Wingdings" panose="05000000000000000000" pitchFamily="2" charset="2"/>
              <a:buChar char="Ø"/>
            </a:pPr>
            <a:endParaRPr lang="en-US" sz="10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0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0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0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0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000" dirty="0">
              <a:latin typeface="Arial" panose="020B0604020202020204" pitchFamily="34" charset="0"/>
              <a:cs typeface="Arial" panose="020B0604020202020204" pitchFamily="34" charset="0"/>
            </a:endParaRPr>
          </a:p>
          <a:p>
            <a:pPr marL="0" indent="0" algn="just">
              <a:buNone/>
            </a:pPr>
            <a:endParaRPr lang="en-US" sz="10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1000" dirty="0" err="1">
                <a:latin typeface="Arial" panose="020B0604020202020204" pitchFamily="34" charset="0"/>
                <a:cs typeface="Arial" panose="020B0604020202020204" pitchFamily="34" charset="0"/>
              </a:rPr>
              <a:t>PduRDestPdus</a:t>
            </a:r>
            <a:r>
              <a:rPr lang="en-US" sz="1000" dirty="0">
                <a:latin typeface="Arial" panose="020B0604020202020204" pitchFamily="34" charset="0"/>
                <a:cs typeface="Arial" panose="020B0604020202020204" pitchFamily="34" charset="0"/>
              </a:rPr>
              <a:t> IPdu_Cluster_OTA_Client_aba2c981_Tx</a:t>
            </a:r>
          </a:p>
          <a:p>
            <a:pPr lvl="1" algn="just">
              <a:buFont typeface="Wingdings" panose="05000000000000000000" pitchFamily="2" charset="2"/>
              <a:buChar char="§"/>
              <a:defRPr/>
            </a:pPr>
            <a:endParaRPr lang="en-GB" sz="1200" dirty="0">
              <a:latin typeface="Arial" panose="020B0604020202020204" pitchFamily="34" charset="0"/>
              <a:cs typeface="Arial" panose="020B0604020202020204" pitchFamily="34" charset="0"/>
            </a:endParaRPr>
          </a:p>
        </p:txBody>
      </p:sp>
      <p:sp>
        <p:nvSpPr>
          <p:cNvPr id="5" name="Rectangle 4"/>
          <p:cNvSpPr/>
          <p:nvPr/>
        </p:nvSpPr>
        <p:spPr>
          <a:xfrm>
            <a:off x="6700931" y="3225788"/>
            <a:ext cx="2433925"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/OTAPhysIPCtoGWM_ECG_oHS3_CAN_96b3fb0b_Tx_PduR_Tp</a:t>
            </a:r>
          </a:p>
        </p:txBody>
      </p:sp>
    </p:spTree>
    <p:extLst>
      <p:ext uri="{BB962C8B-B14F-4D97-AF65-F5344CB8AC3E}">
        <p14:creationId xmlns:p14="http://schemas.microsoft.com/office/powerpoint/2010/main" val="2341407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844669"/>
            <a:ext cx="7905750" cy="2135545"/>
          </a:xfrm>
        </p:spPr>
        <p:txBody>
          <a:bodyPr/>
          <a:lstStyle/>
          <a:p>
            <a:pPr algn="just">
              <a:buFont typeface="Wingdings" panose="05000000000000000000" pitchFamily="2" charset="2"/>
              <a:buChar char="Ø"/>
            </a:pPr>
            <a:r>
              <a:rPr lang="en-US" sz="1200" dirty="0" err="1">
                <a:latin typeface="Arial" panose="020B0604020202020204" pitchFamily="34" charset="0"/>
                <a:cs typeface="Arial" panose="020B0604020202020204" pitchFamily="34" charset="0"/>
              </a:rPr>
              <a:t>Tx</a:t>
            </a:r>
            <a:r>
              <a:rPr lang="en-US" sz="1200" dirty="0">
                <a:latin typeface="Arial" panose="020B0604020202020204" pitchFamily="34" charset="0"/>
                <a:cs typeface="Arial" panose="020B0604020202020204" pitchFamily="34" charset="0"/>
              </a:rPr>
              <a:t> and Rx data flow:</a:t>
            </a:r>
            <a:endParaRPr lang="en-GB" sz="1200" dirty="0">
              <a:latin typeface="Arial" panose="020B0604020202020204" pitchFamily="34" charset="0"/>
              <a:cs typeface="Arial" panose="020B0604020202020204" pitchFamily="34" charset="0"/>
            </a:endParaRP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16</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sp>
        <p:nvSpPr>
          <p:cNvPr id="10" name="Rectangle 9"/>
          <p:cNvSpPr/>
          <p:nvPr/>
        </p:nvSpPr>
        <p:spPr>
          <a:xfrm>
            <a:off x="1501449" y="6437431"/>
            <a:ext cx="6212540" cy="400110"/>
          </a:xfrm>
          <a:prstGeom prst="rect">
            <a:avLst/>
          </a:prstGeom>
        </p:spPr>
        <p:txBody>
          <a:bodyPr wrap="square">
            <a:spAutoFit/>
          </a:bodyPr>
          <a:lstStyle/>
          <a:p>
            <a:pPr algn="ctr"/>
            <a:r>
              <a:rPr lang="en-US" sz="1000" dirty="0">
                <a:latin typeface="Arial" panose="020B0604020202020204" pitchFamily="34" charset="0"/>
                <a:cs typeface="Arial" panose="020B0604020202020204" pitchFamily="34" charset="0"/>
              </a:rPr>
              <a:t>Source: </a:t>
            </a:r>
            <a:r>
              <a:rPr lang="en-US" sz="1000" dirty="0"/>
              <a:t>Page 37 and 38 of Document ID: </a:t>
            </a:r>
            <a:r>
              <a:rPr lang="en-US" sz="1000" dirty="0" err="1"/>
              <a:t>AUTOSAR_SWS_CANTransportLayer</a:t>
            </a:r>
            <a:endParaRPr lang="en-US" sz="1000" dirty="0"/>
          </a:p>
          <a:p>
            <a:pPr algn="ctr"/>
            <a:endParaRPr lang="en-US" sz="10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3303437" y="1153919"/>
            <a:ext cx="2608564" cy="1371600"/>
          </a:xfrm>
          <a:prstGeom prst="rect">
            <a:avLst/>
          </a:prstGeom>
        </p:spPr>
      </p:pic>
      <p:pic>
        <p:nvPicPr>
          <p:cNvPr id="3" name="Picture 2"/>
          <p:cNvPicPr>
            <a:picLocks noChangeAspect="1"/>
          </p:cNvPicPr>
          <p:nvPr/>
        </p:nvPicPr>
        <p:blipFill>
          <a:blip r:embed="rId5"/>
          <a:stretch>
            <a:fillRect/>
          </a:stretch>
        </p:blipFill>
        <p:spPr>
          <a:xfrm>
            <a:off x="3175710" y="2711671"/>
            <a:ext cx="3220752" cy="3430387"/>
          </a:xfrm>
          <a:prstGeom prst="rect">
            <a:avLst/>
          </a:prstGeom>
        </p:spPr>
      </p:pic>
      <p:cxnSp>
        <p:nvCxnSpPr>
          <p:cNvPr id="12" name="Straight Arrow Connector 11"/>
          <p:cNvCxnSpPr/>
          <p:nvPr/>
        </p:nvCxnSpPr>
        <p:spPr>
          <a:xfrm flipH="1">
            <a:off x="3482465" y="3710966"/>
            <a:ext cx="0" cy="13357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896273" y="4132614"/>
            <a:ext cx="1595717" cy="400110"/>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N_Bs timeout = 1400 </a:t>
            </a:r>
            <a:r>
              <a:rPr lang="en-US" sz="1000" dirty="0" err="1">
                <a:latin typeface="Arial" panose="020B0604020202020204" pitchFamily="34" charset="0"/>
                <a:cs typeface="Arial" panose="020B0604020202020204" pitchFamily="34" charset="0"/>
              </a:rPr>
              <a:t>ms</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must be &gt; (</a:t>
            </a:r>
            <a:r>
              <a:rPr lang="en-US" sz="1000" dirty="0" err="1">
                <a:latin typeface="Arial" panose="020B0604020202020204" pitchFamily="34" charset="0"/>
                <a:cs typeface="Arial" panose="020B0604020202020204" pitchFamily="34" charset="0"/>
              </a:rPr>
              <a:t>N_Ar</a:t>
            </a:r>
            <a:r>
              <a:rPr lang="en-US" sz="1000" dirty="0">
                <a:latin typeface="Arial" panose="020B0604020202020204" pitchFamily="34" charset="0"/>
                <a:cs typeface="Arial" panose="020B0604020202020204" pitchFamily="34" charset="0"/>
              </a:rPr>
              <a:t> + </a:t>
            </a:r>
            <a:r>
              <a:rPr lang="en-US" sz="1000" dirty="0" err="1">
                <a:latin typeface="Arial" panose="020B0604020202020204" pitchFamily="34" charset="0"/>
                <a:cs typeface="Arial" panose="020B0604020202020204" pitchFamily="34" charset="0"/>
              </a:rPr>
              <a:t>N_Br</a:t>
            </a:r>
            <a:r>
              <a:rPr lang="en-US" sz="1000" dirty="0">
                <a:latin typeface="Arial" panose="020B0604020202020204" pitchFamily="34" charset="0"/>
                <a:cs typeface="Arial" panose="020B0604020202020204" pitchFamily="34" charset="0"/>
              </a:rPr>
              <a:t>)</a:t>
            </a:r>
            <a:endParaRPr lang="en-US" sz="1000" dirty="0"/>
          </a:p>
        </p:txBody>
      </p:sp>
      <p:cxnSp>
        <p:nvCxnSpPr>
          <p:cNvPr id="18" name="Straight Arrow Connector 17"/>
          <p:cNvCxnSpPr/>
          <p:nvPr/>
        </p:nvCxnSpPr>
        <p:spPr>
          <a:xfrm flipH="1">
            <a:off x="6002106" y="4051625"/>
            <a:ext cx="0" cy="3657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026484" y="4051625"/>
            <a:ext cx="2018501" cy="400110"/>
          </a:xfrm>
          <a:prstGeom prst="rect">
            <a:avLst/>
          </a:prstGeom>
        </p:spPr>
        <p:txBody>
          <a:bodyPr wrap="square">
            <a:spAutoFit/>
          </a:bodyPr>
          <a:lstStyle/>
          <a:p>
            <a:r>
              <a:rPr lang="en-US" sz="1000" dirty="0" err="1">
                <a:latin typeface="Arial" panose="020B0604020202020204" pitchFamily="34" charset="0"/>
                <a:cs typeface="Arial" panose="020B0604020202020204" pitchFamily="34" charset="0"/>
              </a:rPr>
              <a:t>N_Cr</a:t>
            </a:r>
            <a:r>
              <a:rPr lang="en-US" sz="1000" dirty="0">
                <a:latin typeface="Arial" panose="020B0604020202020204" pitchFamily="34" charset="0"/>
                <a:cs typeface="Arial" panose="020B0604020202020204" pitchFamily="34" charset="0"/>
              </a:rPr>
              <a:t> timeout = 1400 </a:t>
            </a:r>
            <a:r>
              <a:rPr lang="en-US" sz="1000" dirty="0" err="1">
                <a:latin typeface="Arial" panose="020B0604020202020204" pitchFamily="34" charset="0"/>
                <a:cs typeface="Arial" panose="020B0604020202020204" pitchFamily="34" charset="0"/>
              </a:rPr>
              <a:t>ms</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must be &gt; (N_As + N_Cs)</a:t>
            </a:r>
            <a:endParaRPr lang="en-US" sz="1000" dirty="0"/>
          </a:p>
        </p:txBody>
      </p:sp>
      <p:sp>
        <p:nvSpPr>
          <p:cNvPr id="20" name="Rectangle 19"/>
          <p:cNvSpPr/>
          <p:nvPr/>
        </p:nvSpPr>
        <p:spPr>
          <a:xfrm>
            <a:off x="1443515" y="5003887"/>
            <a:ext cx="2018501" cy="246221"/>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N_Cs performance = 200 </a:t>
            </a:r>
            <a:r>
              <a:rPr lang="en-US" sz="1000" dirty="0" err="1">
                <a:latin typeface="Arial" panose="020B0604020202020204" pitchFamily="34" charset="0"/>
                <a:cs typeface="Arial" panose="020B0604020202020204" pitchFamily="34" charset="0"/>
              </a:rPr>
              <a:t>ms</a:t>
            </a:r>
            <a:endParaRPr lang="en-US" sz="1000" dirty="0">
              <a:latin typeface="Arial" panose="020B0604020202020204" pitchFamily="34" charset="0"/>
              <a:cs typeface="Arial" panose="020B0604020202020204" pitchFamily="34" charset="0"/>
            </a:endParaRPr>
          </a:p>
        </p:txBody>
      </p:sp>
      <p:sp>
        <p:nvSpPr>
          <p:cNvPr id="21" name="Rectangle 20"/>
          <p:cNvSpPr/>
          <p:nvPr/>
        </p:nvSpPr>
        <p:spPr>
          <a:xfrm>
            <a:off x="1443514" y="3385540"/>
            <a:ext cx="2018501" cy="553998"/>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N_As timeout = 1400 </a:t>
            </a:r>
            <a:r>
              <a:rPr lang="en-US" sz="1000" dirty="0" err="1">
                <a:latin typeface="Arial" panose="020B0604020202020204" pitchFamily="34" charset="0"/>
                <a:cs typeface="Arial" panose="020B0604020202020204" pitchFamily="34" charset="0"/>
              </a:rPr>
              <a:t>ms</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is the time for transmission</a:t>
            </a:r>
          </a:p>
          <a:p>
            <a:r>
              <a:rPr lang="en-US" sz="1000" dirty="0">
                <a:latin typeface="Arial" panose="020B0604020202020204" pitchFamily="34" charset="0"/>
                <a:cs typeface="Arial" panose="020B0604020202020204" pitchFamily="34" charset="0"/>
              </a:rPr>
              <a:t>of a CAN frame</a:t>
            </a:r>
            <a:endParaRPr lang="en-US" sz="1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2" name="Rectangle 21"/>
          <p:cNvSpPr/>
          <p:nvPr/>
        </p:nvSpPr>
        <p:spPr>
          <a:xfrm>
            <a:off x="6026483" y="3238920"/>
            <a:ext cx="2018501" cy="553998"/>
          </a:xfrm>
          <a:prstGeom prst="rect">
            <a:avLst/>
          </a:prstGeom>
        </p:spPr>
        <p:txBody>
          <a:bodyPr wrap="square">
            <a:spAutoFit/>
          </a:bodyPr>
          <a:lstStyle/>
          <a:p>
            <a:r>
              <a:rPr lang="en-US" sz="1000" dirty="0" err="1">
                <a:latin typeface="Arial" panose="020B0604020202020204" pitchFamily="34" charset="0"/>
                <a:cs typeface="Arial" panose="020B0604020202020204" pitchFamily="34" charset="0"/>
              </a:rPr>
              <a:t>N_Ar</a:t>
            </a:r>
            <a:r>
              <a:rPr lang="en-US" sz="1000" dirty="0">
                <a:latin typeface="Arial" panose="020B0604020202020204" pitchFamily="34" charset="0"/>
                <a:cs typeface="Arial" panose="020B0604020202020204" pitchFamily="34" charset="0"/>
              </a:rPr>
              <a:t> timeout = 1400 </a:t>
            </a:r>
            <a:r>
              <a:rPr lang="en-US" sz="1000" dirty="0" err="1">
                <a:latin typeface="Arial" panose="020B0604020202020204" pitchFamily="34" charset="0"/>
                <a:cs typeface="Arial" panose="020B0604020202020204" pitchFamily="34" charset="0"/>
              </a:rPr>
              <a:t>ms</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is the time for transmission </a:t>
            </a:r>
          </a:p>
          <a:p>
            <a:r>
              <a:rPr lang="en-US" sz="1000" dirty="0">
                <a:latin typeface="Arial" panose="020B0604020202020204" pitchFamily="34" charset="0"/>
                <a:cs typeface="Arial" panose="020B0604020202020204" pitchFamily="34" charset="0"/>
              </a:rPr>
              <a:t>of a CAN frame</a:t>
            </a:r>
            <a:endParaRPr lang="en-US" sz="1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4725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773113"/>
            <a:ext cx="7905750" cy="2207101"/>
          </a:xfrm>
        </p:spPr>
        <p:txBody>
          <a:bodyPr/>
          <a:lstStyle/>
          <a:p>
            <a:pPr algn="just">
              <a:buFont typeface="Wingdings" panose="05000000000000000000" pitchFamily="2" charset="2"/>
              <a:buChar char="Ø"/>
            </a:pPr>
            <a:r>
              <a:rPr lang="en-US" sz="1200" dirty="0">
                <a:latin typeface="Arial" panose="020B0604020202020204" pitchFamily="34" charset="0"/>
                <a:cs typeface="Arial" panose="020B0604020202020204" pitchFamily="34" charset="0"/>
              </a:rPr>
              <a:t>Transmit process:</a:t>
            </a:r>
            <a:endParaRPr lang="en-US" sz="800" dirty="0">
              <a:latin typeface="Arial" panose="020B0604020202020204" pitchFamily="34" charset="0"/>
              <a:cs typeface="Arial" panose="020B0604020202020204" pitchFamily="34" charset="0"/>
            </a:endParaRPr>
          </a:p>
          <a:p>
            <a:pPr lvl="1"/>
            <a:r>
              <a:rPr lang="en-US" sz="1000" dirty="0">
                <a:latin typeface="Arial" panose="020B0604020202020204" pitchFamily="34" charset="0"/>
                <a:cs typeface="Arial" panose="020B0604020202020204" pitchFamily="34" charset="0"/>
              </a:rPr>
              <a:t>The </a:t>
            </a:r>
            <a:r>
              <a:rPr lang="en-US" sz="1000" dirty="0" err="1">
                <a:latin typeface="Arial" panose="020B0604020202020204" pitchFamily="34" charset="0"/>
                <a:cs typeface="Arial" panose="020B0604020202020204" pitchFamily="34" charset="0"/>
              </a:rPr>
              <a:t>PduR</a:t>
            </a:r>
            <a:r>
              <a:rPr lang="en-US" sz="1000" dirty="0">
                <a:latin typeface="Arial" panose="020B0604020202020204" pitchFamily="34" charset="0"/>
                <a:cs typeface="Arial" panose="020B0604020202020204" pitchFamily="34" charset="0"/>
              </a:rPr>
              <a:t> asks for the transmission of 50 data bytes; </a:t>
            </a:r>
          </a:p>
          <a:p>
            <a:pPr lvl="1"/>
            <a:r>
              <a:rPr lang="en-US" sz="1000" dirty="0">
                <a:latin typeface="Arial" panose="020B0604020202020204" pitchFamily="34" charset="0"/>
                <a:cs typeface="Arial" panose="020B0604020202020204" pitchFamily="34" charset="0"/>
              </a:rPr>
              <a:t>The </a:t>
            </a:r>
            <a:r>
              <a:rPr lang="en-US" sz="1000" dirty="0" err="1">
                <a:latin typeface="Arial" panose="020B0604020202020204" pitchFamily="34" charset="0"/>
                <a:cs typeface="Arial" panose="020B0604020202020204" pitchFamily="34" charset="0"/>
              </a:rPr>
              <a:t>CanTp</a:t>
            </a:r>
            <a:r>
              <a:rPr lang="en-US" sz="1000" dirty="0">
                <a:latin typeface="Arial" panose="020B0604020202020204" pitchFamily="34" charset="0"/>
                <a:cs typeface="Arial" panose="020B0604020202020204" pitchFamily="34" charset="0"/>
              </a:rPr>
              <a:t> asks the </a:t>
            </a:r>
            <a:r>
              <a:rPr lang="en-US" sz="1000" dirty="0" err="1">
                <a:latin typeface="Arial" panose="020B0604020202020204" pitchFamily="34" charset="0"/>
                <a:cs typeface="Arial" panose="020B0604020202020204" pitchFamily="34" charset="0"/>
              </a:rPr>
              <a:t>PduR</a:t>
            </a:r>
            <a:r>
              <a:rPr lang="en-US" sz="1000" dirty="0">
                <a:latin typeface="Arial" panose="020B0604020202020204" pitchFamily="34" charset="0"/>
                <a:cs typeface="Arial" panose="020B0604020202020204" pitchFamily="34" charset="0"/>
              </a:rPr>
              <a:t> for the payload data; the </a:t>
            </a:r>
            <a:r>
              <a:rPr lang="en-US" sz="1000" dirty="0" err="1">
                <a:latin typeface="Arial" panose="020B0604020202020204" pitchFamily="34" charset="0"/>
                <a:cs typeface="Arial" panose="020B0604020202020204" pitchFamily="34" charset="0"/>
              </a:rPr>
              <a:t>CanTp</a:t>
            </a:r>
            <a:r>
              <a:rPr lang="en-US" sz="1000" dirty="0">
                <a:latin typeface="Arial" panose="020B0604020202020204" pitchFamily="34" charset="0"/>
                <a:cs typeface="Arial" panose="020B0604020202020204" pitchFamily="34" charset="0"/>
              </a:rPr>
              <a:t> send the First Frame; </a:t>
            </a:r>
          </a:p>
          <a:p>
            <a:pPr lvl="1"/>
            <a:r>
              <a:rPr lang="en-US" sz="1000" dirty="0">
                <a:latin typeface="Arial" panose="020B0604020202020204" pitchFamily="34" charset="0"/>
                <a:cs typeface="Arial" panose="020B0604020202020204" pitchFamily="34" charset="0"/>
              </a:rPr>
              <a:t>The </a:t>
            </a:r>
            <a:r>
              <a:rPr lang="en-US" sz="1000" dirty="0" err="1">
                <a:latin typeface="Arial" panose="020B0604020202020204" pitchFamily="34" charset="0"/>
                <a:cs typeface="Arial" panose="020B0604020202020204" pitchFamily="34" charset="0"/>
              </a:rPr>
              <a:t>CanTp</a:t>
            </a:r>
            <a:r>
              <a:rPr lang="en-US" sz="1000" dirty="0">
                <a:latin typeface="Arial" panose="020B0604020202020204" pitchFamily="34" charset="0"/>
                <a:cs typeface="Arial" panose="020B0604020202020204" pitchFamily="34" charset="0"/>
              </a:rPr>
              <a:t> send the rest of payload data as sequences of Consecutive Frames; 6 or 7 payload data bytes are copied by the upper layer on each CF; </a:t>
            </a:r>
          </a:p>
          <a:p>
            <a:pPr lvl="1"/>
            <a:r>
              <a:rPr lang="en-US" sz="1000" dirty="0">
                <a:latin typeface="Arial" panose="020B0604020202020204" pitchFamily="34" charset="0"/>
                <a:cs typeface="Arial" panose="020B0604020202020204" pitchFamily="34" charset="0"/>
              </a:rPr>
              <a:t>The </a:t>
            </a:r>
            <a:r>
              <a:rPr lang="en-US" sz="1000" dirty="0" err="1">
                <a:latin typeface="Arial" panose="020B0604020202020204" pitchFamily="34" charset="0"/>
                <a:cs typeface="Arial" panose="020B0604020202020204" pitchFamily="34" charset="0"/>
              </a:rPr>
              <a:t>CanTp</a:t>
            </a:r>
            <a:r>
              <a:rPr lang="en-US" sz="1000" dirty="0">
                <a:latin typeface="Arial" panose="020B0604020202020204" pitchFamily="34" charset="0"/>
                <a:cs typeface="Arial" panose="020B0604020202020204" pitchFamily="34" charset="0"/>
              </a:rPr>
              <a:t> confirms transmission of the payload data. </a:t>
            </a:r>
          </a:p>
          <a:p>
            <a:pPr lvl="1" algn="just">
              <a:buFont typeface="Wingdings" panose="05000000000000000000" pitchFamily="2" charset="2"/>
              <a:buChar char="§"/>
              <a:defRPr/>
            </a:pPr>
            <a:endParaRPr lang="en-GB" sz="1200" dirty="0">
              <a:latin typeface="Arial" panose="020B0604020202020204" pitchFamily="34" charset="0"/>
              <a:cs typeface="Arial" panose="020B0604020202020204" pitchFamily="34" charset="0"/>
            </a:endParaRP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17</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sp>
        <p:nvSpPr>
          <p:cNvPr id="10" name="Rectangle 9"/>
          <p:cNvSpPr/>
          <p:nvPr/>
        </p:nvSpPr>
        <p:spPr>
          <a:xfrm>
            <a:off x="1501449" y="6437431"/>
            <a:ext cx="6212540" cy="400110"/>
          </a:xfrm>
          <a:prstGeom prst="rect">
            <a:avLst/>
          </a:prstGeom>
        </p:spPr>
        <p:txBody>
          <a:bodyPr wrap="square">
            <a:spAutoFit/>
          </a:bodyPr>
          <a:lstStyle/>
          <a:p>
            <a:pPr algn="ctr"/>
            <a:r>
              <a:rPr lang="en-US" sz="1000" dirty="0">
                <a:latin typeface="Arial" panose="020B0604020202020204" pitchFamily="34" charset="0"/>
                <a:cs typeface="Arial" panose="020B0604020202020204" pitchFamily="34" charset="0"/>
              </a:rPr>
              <a:t>Source: </a:t>
            </a:r>
            <a:r>
              <a:rPr lang="en-US" sz="1000" dirty="0"/>
              <a:t>Page 35 of Document ID: </a:t>
            </a:r>
            <a:r>
              <a:rPr lang="en-US" sz="1000" dirty="0" err="1"/>
              <a:t>AUTOSAR_SWS_CANTransportLayer</a:t>
            </a:r>
            <a:endParaRPr lang="en-US" sz="1000" dirty="0"/>
          </a:p>
          <a:p>
            <a:pPr algn="ctr"/>
            <a:endParaRPr lang="en-US" sz="1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a:stretch>
            <a:fillRect/>
          </a:stretch>
        </p:blipFill>
        <p:spPr>
          <a:xfrm>
            <a:off x="1903964" y="2156128"/>
            <a:ext cx="5407510" cy="3657600"/>
          </a:xfrm>
          <a:prstGeom prst="rect">
            <a:avLst/>
          </a:prstGeom>
        </p:spPr>
      </p:pic>
    </p:spTree>
    <p:extLst>
      <p:ext uri="{BB962C8B-B14F-4D97-AF65-F5344CB8AC3E}">
        <p14:creationId xmlns:p14="http://schemas.microsoft.com/office/powerpoint/2010/main" val="4156837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773113"/>
            <a:ext cx="7905750" cy="2207101"/>
          </a:xfrm>
        </p:spPr>
        <p:txBody>
          <a:bodyPr/>
          <a:lstStyle/>
          <a:p>
            <a:pPr algn="just">
              <a:buFont typeface="Wingdings" panose="05000000000000000000" pitchFamily="2" charset="2"/>
              <a:buChar char="Ø"/>
            </a:pPr>
            <a:r>
              <a:rPr lang="en-US" sz="1200" dirty="0">
                <a:latin typeface="Arial" panose="020B0604020202020204" pitchFamily="34" charset="0"/>
                <a:cs typeface="Arial" panose="020B0604020202020204" pitchFamily="34" charset="0"/>
              </a:rPr>
              <a:t>Receiving process:</a:t>
            </a:r>
            <a:endParaRPr lang="en-US" sz="800" dirty="0">
              <a:latin typeface="Arial" panose="020B0604020202020204" pitchFamily="34" charset="0"/>
              <a:cs typeface="Arial" panose="020B0604020202020204" pitchFamily="34" charset="0"/>
            </a:endParaRPr>
          </a:p>
          <a:p>
            <a:pPr lvl="1"/>
            <a:r>
              <a:rPr lang="en-US" sz="1000" dirty="0">
                <a:latin typeface="Arial" panose="020B0604020202020204" pitchFamily="34" charset="0"/>
                <a:cs typeface="Arial" panose="020B0604020202020204" pitchFamily="34" charset="0"/>
              </a:rPr>
              <a:t>The </a:t>
            </a:r>
            <a:r>
              <a:rPr lang="en-US" sz="1000" dirty="0" err="1">
                <a:latin typeface="Arial" panose="020B0604020202020204" pitchFamily="34" charset="0"/>
                <a:cs typeface="Arial" panose="020B0604020202020204" pitchFamily="34" charset="0"/>
              </a:rPr>
              <a:t>CanIf</a:t>
            </a:r>
            <a:r>
              <a:rPr lang="en-US" sz="1000" dirty="0">
                <a:latin typeface="Arial" panose="020B0604020202020204" pitchFamily="34" charset="0"/>
                <a:cs typeface="Arial" panose="020B0604020202020204" pitchFamily="34" charset="0"/>
              </a:rPr>
              <a:t> notifies a new reception with </a:t>
            </a:r>
            <a:r>
              <a:rPr lang="en-US" sz="1000" dirty="0" err="1">
                <a:latin typeface="Arial" panose="020B0604020202020204" pitchFamily="34" charset="0"/>
                <a:cs typeface="Arial" panose="020B0604020202020204" pitchFamily="34" charset="0"/>
              </a:rPr>
              <a:t>CanTp_RxIndication</a:t>
            </a:r>
            <a:r>
              <a:rPr lang="en-US" sz="1000" dirty="0">
                <a:latin typeface="Arial" panose="020B0604020202020204" pitchFamily="34" charset="0"/>
                <a:cs typeface="Arial" panose="020B0604020202020204" pitchFamily="34" charset="0"/>
              </a:rPr>
              <a:t>().The </a:t>
            </a:r>
            <a:r>
              <a:rPr lang="en-US" sz="1000" dirty="0" err="1">
                <a:latin typeface="Arial" panose="020B0604020202020204" pitchFamily="34" charset="0"/>
                <a:cs typeface="Arial" panose="020B0604020202020204" pitchFamily="34" charset="0"/>
              </a:rPr>
              <a:t>CanTp</a:t>
            </a:r>
            <a:r>
              <a:rPr lang="en-US" sz="1000" dirty="0">
                <a:latin typeface="Arial" panose="020B0604020202020204" pitchFamily="34" charset="0"/>
                <a:cs typeface="Arial" panose="020B0604020202020204" pitchFamily="34" charset="0"/>
              </a:rPr>
              <a:t> forwards this notification to the </a:t>
            </a:r>
            <a:r>
              <a:rPr lang="en-US" sz="1000" dirty="0" err="1">
                <a:latin typeface="Arial" panose="020B0604020202020204" pitchFamily="34" charset="0"/>
                <a:cs typeface="Arial" panose="020B0604020202020204" pitchFamily="34" charset="0"/>
              </a:rPr>
              <a:t>PduR</a:t>
            </a:r>
            <a:r>
              <a:rPr lang="en-US" sz="1000" dirty="0">
                <a:latin typeface="Arial" panose="020B0604020202020204" pitchFamily="34" charset="0"/>
                <a:cs typeface="Arial" panose="020B0604020202020204" pitchFamily="34" charset="0"/>
              </a:rPr>
              <a:t>; </a:t>
            </a:r>
          </a:p>
          <a:p>
            <a:pPr lvl="1"/>
            <a:r>
              <a:rPr lang="en-US" sz="1000" dirty="0">
                <a:latin typeface="Arial" panose="020B0604020202020204" pitchFamily="34" charset="0"/>
                <a:cs typeface="Arial" panose="020B0604020202020204" pitchFamily="34" charset="0"/>
              </a:rPr>
              <a:t>The </a:t>
            </a:r>
            <a:r>
              <a:rPr lang="en-US" sz="1000" dirty="0" err="1">
                <a:latin typeface="Arial" panose="020B0604020202020204" pitchFamily="34" charset="0"/>
                <a:cs typeface="Arial" panose="020B0604020202020204" pitchFamily="34" charset="0"/>
              </a:rPr>
              <a:t>PduR</a:t>
            </a:r>
            <a:r>
              <a:rPr lang="en-US" sz="1000" dirty="0">
                <a:latin typeface="Arial" panose="020B0604020202020204" pitchFamily="34" charset="0"/>
                <a:cs typeface="Arial" panose="020B0604020202020204" pitchFamily="34" charset="0"/>
              </a:rPr>
              <a:t> returns an available buffer size of 25 bytes, </a:t>
            </a:r>
            <a:r>
              <a:rPr lang="en-US" sz="1000" dirty="0" err="1">
                <a:latin typeface="Arial" panose="020B0604020202020204" pitchFamily="34" charset="0"/>
                <a:cs typeface="Arial" panose="020B0604020202020204" pitchFamily="34" charset="0"/>
              </a:rPr>
              <a:t>CanTp</a:t>
            </a:r>
            <a:r>
              <a:rPr lang="en-US" sz="1000" dirty="0">
                <a:latin typeface="Arial" panose="020B0604020202020204" pitchFamily="34" charset="0"/>
                <a:cs typeface="Arial" panose="020B0604020202020204" pitchFamily="34" charset="0"/>
              </a:rPr>
              <a:t> sends a </a:t>
            </a:r>
            <a:r>
              <a:rPr lang="en-US" sz="1000" dirty="0" err="1">
                <a:latin typeface="Arial" panose="020B0604020202020204" pitchFamily="34" charset="0"/>
                <a:cs typeface="Arial" panose="020B0604020202020204" pitchFamily="34" charset="0"/>
              </a:rPr>
              <a:t>FlowControl</a:t>
            </a:r>
            <a:r>
              <a:rPr lang="en-US" sz="1000" dirty="0">
                <a:latin typeface="Arial" panose="020B0604020202020204" pitchFamily="34" charset="0"/>
                <a:cs typeface="Arial" panose="020B0604020202020204" pitchFamily="34" charset="0"/>
              </a:rPr>
              <a:t> CTS to the originator; </a:t>
            </a:r>
          </a:p>
          <a:p>
            <a:pPr lvl="1"/>
            <a:r>
              <a:rPr lang="en-US" sz="1000" dirty="0">
                <a:latin typeface="Arial" panose="020B0604020202020204" pitchFamily="34" charset="0"/>
                <a:cs typeface="Arial" panose="020B0604020202020204" pitchFamily="34" charset="0"/>
              </a:rPr>
              <a:t>The </a:t>
            </a:r>
            <a:r>
              <a:rPr lang="en-US" sz="1000" dirty="0" err="1">
                <a:latin typeface="Arial" panose="020B0604020202020204" pitchFamily="34" charset="0"/>
                <a:cs typeface="Arial" panose="020B0604020202020204" pitchFamily="34" charset="0"/>
              </a:rPr>
              <a:t>CanTp</a:t>
            </a:r>
            <a:r>
              <a:rPr lang="en-US" sz="1000" dirty="0">
                <a:latin typeface="Arial" panose="020B0604020202020204" pitchFamily="34" charset="0"/>
                <a:cs typeface="Arial" panose="020B0604020202020204" pitchFamily="34" charset="0"/>
              </a:rPr>
              <a:t> provides the data of each received frame to the </a:t>
            </a:r>
            <a:r>
              <a:rPr lang="en-US" sz="1000" dirty="0" err="1">
                <a:latin typeface="Arial" panose="020B0604020202020204" pitchFamily="34" charset="0"/>
                <a:cs typeface="Arial" panose="020B0604020202020204" pitchFamily="34" charset="0"/>
              </a:rPr>
              <a:t>PduR</a:t>
            </a:r>
            <a:r>
              <a:rPr lang="en-US" sz="1000" dirty="0">
                <a:latin typeface="Arial" panose="020B0604020202020204" pitchFamily="34" charset="0"/>
                <a:cs typeface="Arial" panose="020B0604020202020204" pitchFamily="34" charset="0"/>
              </a:rPr>
              <a:t> and monitors the remaining buffer size. After the second consecutive frame, the remaining buffer size is not enough for the next block (two Consecutive Frames); </a:t>
            </a:r>
          </a:p>
          <a:p>
            <a:pPr lvl="1"/>
            <a:r>
              <a:rPr lang="en-US" sz="1000" dirty="0">
                <a:latin typeface="Arial" panose="020B0604020202020204" pitchFamily="34" charset="0"/>
                <a:cs typeface="Arial" panose="020B0604020202020204" pitchFamily="34" charset="0"/>
              </a:rPr>
              <a:t>The </a:t>
            </a:r>
            <a:r>
              <a:rPr lang="en-US" sz="1000" dirty="0" err="1">
                <a:latin typeface="Arial" panose="020B0604020202020204" pitchFamily="34" charset="0"/>
                <a:cs typeface="Arial" panose="020B0604020202020204" pitchFamily="34" charset="0"/>
              </a:rPr>
              <a:t>CanTp</a:t>
            </a:r>
            <a:r>
              <a:rPr lang="en-US" sz="1000" dirty="0">
                <a:latin typeface="Arial" panose="020B0604020202020204" pitchFamily="34" charset="0"/>
                <a:cs typeface="Arial" panose="020B0604020202020204" pitchFamily="34" charset="0"/>
              </a:rPr>
              <a:t> asks the </a:t>
            </a:r>
            <a:r>
              <a:rPr lang="en-US" sz="1000" dirty="0" err="1">
                <a:latin typeface="Arial" panose="020B0604020202020204" pitchFamily="34" charset="0"/>
                <a:cs typeface="Arial" panose="020B0604020202020204" pitchFamily="34" charset="0"/>
              </a:rPr>
              <a:t>PduR</a:t>
            </a:r>
            <a:r>
              <a:rPr lang="en-US" sz="1000" dirty="0">
                <a:latin typeface="Arial" panose="020B0604020202020204" pitchFamily="34" charset="0"/>
                <a:cs typeface="Arial" panose="020B0604020202020204" pitchFamily="34" charset="0"/>
              </a:rPr>
              <a:t> for the remaining buffer size by calling </a:t>
            </a:r>
            <a:r>
              <a:rPr lang="en-US" sz="1000" dirty="0" err="1">
                <a:latin typeface="Arial" panose="020B0604020202020204" pitchFamily="34" charset="0"/>
                <a:cs typeface="Arial" panose="020B0604020202020204" pitchFamily="34" charset="0"/>
              </a:rPr>
              <a:t>PduR_CanTpCopyRxData</a:t>
            </a:r>
            <a:r>
              <a:rPr lang="en-US" sz="1000" dirty="0">
                <a:latin typeface="Arial" panose="020B0604020202020204" pitchFamily="34" charset="0"/>
                <a:cs typeface="Arial" panose="020B0604020202020204" pitchFamily="34" charset="0"/>
              </a:rPr>
              <a:t>() with 0 as data length and NULL_PTR as data, and sends a </a:t>
            </a:r>
            <a:r>
              <a:rPr lang="en-US" sz="1000" dirty="0" err="1">
                <a:latin typeface="Arial" panose="020B0604020202020204" pitchFamily="34" charset="0"/>
                <a:cs typeface="Arial" panose="020B0604020202020204" pitchFamily="34" charset="0"/>
              </a:rPr>
              <a:t>FlowControl</a:t>
            </a:r>
            <a:r>
              <a:rPr lang="en-US" sz="1000" dirty="0">
                <a:latin typeface="Arial" panose="020B0604020202020204" pitchFamily="34" charset="0"/>
                <a:cs typeface="Arial" panose="020B0604020202020204" pitchFamily="34" charset="0"/>
              </a:rPr>
              <a:t> Wait to the originator. This is done until sufficient buffer for the next block is available; </a:t>
            </a:r>
          </a:p>
          <a:p>
            <a:pPr lvl="1"/>
            <a:r>
              <a:rPr lang="en-US" sz="1000" dirty="0">
                <a:latin typeface="Arial" panose="020B0604020202020204" pitchFamily="34" charset="0"/>
                <a:cs typeface="Arial" panose="020B0604020202020204" pitchFamily="34" charset="0"/>
              </a:rPr>
              <a:t>When the buffer size is finally sufficient for the next block, the </a:t>
            </a:r>
            <a:r>
              <a:rPr lang="en-US" sz="1000" dirty="0" err="1">
                <a:latin typeface="Arial" panose="020B0604020202020204" pitchFamily="34" charset="0"/>
                <a:cs typeface="Arial" panose="020B0604020202020204" pitchFamily="34" charset="0"/>
              </a:rPr>
              <a:t>CanTp</a:t>
            </a:r>
            <a:r>
              <a:rPr lang="en-US" sz="1000" dirty="0">
                <a:latin typeface="Arial" panose="020B0604020202020204" pitchFamily="34" charset="0"/>
                <a:cs typeface="Arial" panose="020B0604020202020204" pitchFamily="34" charset="0"/>
              </a:rPr>
              <a:t> will send a </a:t>
            </a:r>
            <a:r>
              <a:rPr lang="en-US" sz="1000" dirty="0" err="1">
                <a:latin typeface="Arial" panose="020B0604020202020204" pitchFamily="34" charset="0"/>
                <a:cs typeface="Arial" panose="020B0604020202020204" pitchFamily="34" charset="0"/>
              </a:rPr>
              <a:t>FlowControl</a:t>
            </a:r>
            <a:r>
              <a:rPr lang="en-US" sz="1000" dirty="0">
                <a:latin typeface="Arial" panose="020B0604020202020204" pitchFamily="34" charset="0"/>
                <a:cs typeface="Arial" panose="020B0604020202020204" pitchFamily="34" charset="0"/>
              </a:rPr>
              <a:t> CTS to the originator and continues the reception of the next Consecutive Frames block; </a:t>
            </a:r>
          </a:p>
          <a:p>
            <a:pPr lvl="1"/>
            <a:r>
              <a:rPr lang="en-US" sz="1000" dirty="0">
                <a:latin typeface="Arial" panose="020B0604020202020204" pitchFamily="34" charset="0"/>
                <a:cs typeface="Arial" panose="020B0604020202020204" pitchFamily="34" charset="0"/>
              </a:rPr>
              <a:t>After copying the last consecutive frame of the block, the remaining buffer is too low for the next block, so </a:t>
            </a:r>
            <a:r>
              <a:rPr lang="en-US" sz="1000" dirty="0" err="1">
                <a:latin typeface="Arial" panose="020B0604020202020204" pitchFamily="34" charset="0"/>
                <a:cs typeface="Arial" panose="020B0604020202020204" pitchFamily="34" charset="0"/>
              </a:rPr>
              <a:t>CanTp</a:t>
            </a:r>
            <a:r>
              <a:rPr lang="en-US" sz="1000" dirty="0">
                <a:latin typeface="Arial" panose="020B0604020202020204" pitchFamily="34" charset="0"/>
                <a:cs typeface="Arial" panose="020B0604020202020204" pitchFamily="34" charset="0"/>
              </a:rPr>
              <a:t> again sends wait frames and monitors the remaining buffer size; </a:t>
            </a:r>
          </a:p>
          <a:p>
            <a:pPr lvl="1"/>
            <a:r>
              <a:rPr lang="en-US" sz="1000" dirty="0">
                <a:latin typeface="Arial" panose="020B0604020202020204" pitchFamily="34" charset="0"/>
                <a:cs typeface="Arial" panose="020B0604020202020204" pitchFamily="34" charset="0"/>
              </a:rPr>
              <a:t>When the buffer for the last block is available, </a:t>
            </a:r>
            <a:r>
              <a:rPr lang="en-US" sz="1000" dirty="0" err="1">
                <a:latin typeface="Arial" panose="020B0604020202020204" pitchFamily="34" charset="0"/>
                <a:cs typeface="Arial" panose="020B0604020202020204" pitchFamily="34" charset="0"/>
              </a:rPr>
              <a:t>CanTp</a:t>
            </a:r>
            <a:r>
              <a:rPr lang="en-US" sz="1000" dirty="0">
                <a:latin typeface="Arial" panose="020B0604020202020204" pitchFamily="34" charset="0"/>
                <a:cs typeface="Arial" panose="020B0604020202020204" pitchFamily="34" charset="0"/>
              </a:rPr>
              <a:t> will continue the reception; </a:t>
            </a:r>
          </a:p>
          <a:p>
            <a:pPr lvl="1"/>
            <a:r>
              <a:rPr lang="en-US" sz="1000" dirty="0">
                <a:latin typeface="Arial" panose="020B0604020202020204" pitchFamily="34" charset="0"/>
                <a:cs typeface="Arial" panose="020B0604020202020204" pitchFamily="34" charset="0"/>
              </a:rPr>
              <a:t>The </a:t>
            </a:r>
            <a:r>
              <a:rPr lang="en-US" sz="1000" dirty="0" err="1">
                <a:latin typeface="Arial" panose="020B0604020202020204" pitchFamily="34" charset="0"/>
                <a:cs typeface="Arial" panose="020B0604020202020204" pitchFamily="34" charset="0"/>
              </a:rPr>
              <a:t>CanTp</a:t>
            </a:r>
            <a:r>
              <a:rPr lang="en-US" sz="1000" dirty="0">
                <a:latin typeface="Arial" panose="020B0604020202020204" pitchFamily="34" charset="0"/>
                <a:cs typeface="Arial" panose="020B0604020202020204" pitchFamily="34" charset="0"/>
              </a:rPr>
              <a:t> informs the </a:t>
            </a:r>
            <a:r>
              <a:rPr lang="en-US" sz="1000" dirty="0" err="1">
                <a:latin typeface="Arial" panose="020B0604020202020204" pitchFamily="34" charset="0"/>
                <a:cs typeface="Arial" panose="020B0604020202020204" pitchFamily="34" charset="0"/>
              </a:rPr>
              <a:t>PduR</a:t>
            </a:r>
            <a:r>
              <a:rPr lang="en-US" sz="1000" dirty="0">
                <a:latin typeface="Arial" panose="020B0604020202020204" pitchFamily="34" charset="0"/>
                <a:cs typeface="Arial" panose="020B0604020202020204" pitchFamily="34" charset="0"/>
              </a:rPr>
              <a:t> of the end of reception by a call to </a:t>
            </a:r>
            <a:r>
              <a:rPr lang="en-US" sz="1000" dirty="0" err="1">
                <a:latin typeface="Arial" panose="020B0604020202020204" pitchFamily="34" charset="0"/>
                <a:cs typeface="Arial" panose="020B0604020202020204" pitchFamily="34" charset="0"/>
              </a:rPr>
              <a:t>PduR_CanTpRxIndication</a:t>
            </a:r>
            <a:r>
              <a:rPr lang="en-US" sz="1000" dirty="0">
                <a:latin typeface="Arial" panose="020B0604020202020204" pitchFamily="34" charset="0"/>
                <a:cs typeface="Arial" panose="020B0604020202020204" pitchFamily="34" charset="0"/>
              </a:rPr>
              <a:t>(). </a:t>
            </a:r>
          </a:p>
          <a:p>
            <a:pPr lvl="1" algn="just">
              <a:buFont typeface="Wingdings" panose="05000000000000000000" pitchFamily="2" charset="2"/>
              <a:buChar char="§"/>
              <a:defRPr/>
            </a:pPr>
            <a:endParaRPr lang="en-GB" sz="1200" dirty="0">
              <a:latin typeface="Arial" panose="020B0604020202020204" pitchFamily="34" charset="0"/>
              <a:cs typeface="Arial" panose="020B0604020202020204" pitchFamily="34" charset="0"/>
            </a:endParaRP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18</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sp>
        <p:nvSpPr>
          <p:cNvPr id="10" name="Rectangle 9"/>
          <p:cNvSpPr/>
          <p:nvPr/>
        </p:nvSpPr>
        <p:spPr>
          <a:xfrm>
            <a:off x="1501449" y="6536046"/>
            <a:ext cx="6212540" cy="400110"/>
          </a:xfrm>
          <a:prstGeom prst="rect">
            <a:avLst/>
          </a:prstGeom>
        </p:spPr>
        <p:txBody>
          <a:bodyPr wrap="square">
            <a:spAutoFit/>
          </a:bodyPr>
          <a:lstStyle/>
          <a:p>
            <a:pPr algn="ctr"/>
            <a:r>
              <a:rPr lang="en-US" sz="1000" dirty="0">
                <a:latin typeface="Arial" panose="020B0604020202020204" pitchFamily="34" charset="0"/>
                <a:cs typeface="Arial" panose="020B0604020202020204" pitchFamily="34" charset="0"/>
              </a:rPr>
              <a:t>Source: </a:t>
            </a:r>
            <a:r>
              <a:rPr lang="en-US" sz="1000" dirty="0"/>
              <a:t>Page 36 of Document ID: </a:t>
            </a:r>
            <a:r>
              <a:rPr lang="en-US" sz="1000" dirty="0" err="1"/>
              <a:t>AUTOSAR_SWS_CANTransportLayer</a:t>
            </a:r>
            <a:endParaRPr lang="en-US" sz="1000" dirty="0"/>
          </a:p>
          <a:p>
            <a:pPr algn="ctr"/>
            <a:endParaRPr lang="en-US" sz="10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2794159" y="3338512"/>
            <a:ext cx="3627120" cy="3200400"/>
          </a:xfrm>
          <a:prstGeom prst="rect">
            <a:avLst/>
          </a:prstGeom>
        </p:spPr>
      </p:pic>
    </p:spTree>
    <p:extLst>
      <p:ext uri="{BB962C8B-B14F-4D97-AF65-F5344CB8AC3E}">
        <p14:creationId xmlns:p14="http://schemas.microsoft.com/office/powerpoint/2010/main" val="2471724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879645"/>
            <a:ext cx="6260811" cy="2207101"/>
          </a:xfrm>
        </p:spPr>
        <p:txBody>
          <a:bodyPr/>
          <a:lstStyle/>
          <a:p>
            <a:pPr marL="0" indent="0">
              <a:buNone/>
            </a:pPr>
            <a:r>
              <a:rPr lang="en-US" sz="1200" dirty="0" err="1">
                <a:latin typeface="Arial" panose="020B0604020202020204" pitchFamily="34" charset="0"/>
                <a:cs typeface="Arial" panose="020B0604020202020204" pitchFamily="34" charset="0"/>
              </a:rPr>
              <a:t>CanTpChannels</a:t>
            </a:r>
            <a:r>
              <a:rPr lang="en-US" sz="1200" dirty="0">
                <a:latin typeface="Arial" panose="020B0604020202020204" pitchFamily="34" charset="0"/>
                <a:cs typeface="Arial" panose="020B0604020202020204" pitchFamily="34" charset="0"/>
              </a:rPr>
              <a:t>: </a:t>
            </a:r>
          </a:p>
          <a:p>
            <a:pPr>
              <a:buFont typeface="Wingdings" panose="05000000000000000000" pitchFamily="2" charset="2"/>
              <a:buChar char="Ø"/>
            </a:pPr>
            <a:r>
              <a:rPr lang="en-US" sz="1000" dirty="0">
                <a:latin typeface="Arial" panose="020B0604020202020204" pitchFamily="34" charset="0"/>
                <a:cs typeface="Arial" panose="020B0604020202020204" pitchFamily="34" charset="0"/>
              </a:rPr>
              <a:t>Short name:</a:t>
            </a:r>
          </a:p>
          <a:p>
            <a:pPr lvl="1"/>
            <a:r>
              <a:rPr lang="en-US" sz="900" dirty="0" err="1">
                <a:latin typeface="Arial" panose="020B0604020202020204" pitchFamily="34" charset="0"/>
                <a:cs typeface="Arial" panose="020B0604020202020204" pitchFamily="34" charset="0"/>
              </a:rPr>
              <a:t>CanTpChannel_OTA_Func</a:t>
            </a:r>
            <a:endParaRPr lang="en-US" sz="900" dirty="0">
              <a:latin typeface="Arial" panose="020B0604020202020204" pitchFamily="34" charset="0"/>
              <a:cs typeface="Arial" panose="020B0604020202020204" pitchFamily="34" charset="0"/>
            </a:endParaRPr>
          </a:p>
          <a:p>
            <a:pPr lvl="1"/>
            <a:r>
              <a:rPr lang="en-US" sz="900" dirty="0" err="1">
                <a:latin typeface="Arial" panose="020B0604020202020204" pitchFamily="34" charset="0"/>
                <a:cs typeface="Arial" panose="020B0604020202020204" pitchFamily="34" charset="0"/>
              </a:rPr>
              <a:t>CanTpChannel_OTA_Phys</a:t>
            </a:r>
            <a:endParaRPr lang="en-US" sz="900" dirty="0">
              <a:latin typeface="Arial" panose="020B0604020202020204" pitchFamily="34" charset="0"/>
              <a:cs typeface="Arial" panose="020B0604020202020204" pitchFamily="34" charset="0"/>
            </a:endParaRPr>
          </a:p>
          <a:p>
            <a:pPr lvl="1"/>
            <a:r>
              <a:rPr lang="en-US" sz="900" dirty="0" err="1">
                <a:latin typeface="Arial" panose="020B0604020202020204" pitchFamily="34" charset="0"/>
                <a:cs typeface="Arial" panose="020B0604020202020204" pitchFamily="34" charset="0"/>
              </a:rPr>
              <a:t>CanTpChannel_PARSED_Func</a:t>
            </a:r>
            <a:endParaRPr lang="en-US" sz="900" dirty="0">
              <a:latin typeface="Arial" panose="020B0604020202020204" pitchFamily="34" charset="0"/>
              <a:cs typeface="Arial" panose="020B0604020202020204" pitchFamily="34" charset="0"/>
            </a:endParaRPr>
          </a:p>
          <a:p>
            <a:pPr lvl="1"/>
            <a:r>
              <a:rPr lang="en-US" sz="900" dirty="0" err="1">
                <a:latin typeface="Arial" panose="020B0604020202020204" pitchFamily="34" charset="0"/>
                <a:cs typeface="Arial" panose="020B0604020202020204" pitchFamily="34" charset="0"/>
              </a:rPr>
              <a:t>CanTpChannel_PARSED_Phys</a:t>
            </a:r>
            <a:endParaRPr lang="en-US" sz="900" dirty="0">
              <a:latin typeface="Arial" panose="020B0604020202020204" pitchFamily="34" charset="0"/>
              <a:cs typeface="Arial" panose="020B0604020202020204" pitchFamily="34" charset="0"/>
            </a:endParaRPr>
          </a:p>
          <a:p>
            <a:pPr lvl="1"/>
            <a:r>
              <a:rPr lang="en-US" sz="900" dirty="0" err="1">
                <a:latin typeface="Arial" panose="020B0604020202020204" pitchFamily="34" charset="0"/>
                <a:cs typeface="Arial" panose="020B0604020202020204" pitchFamily="34" charset="0"/>
              </a:rPr>
              <a:t>CanTpChannel_PARSED_Push</a:t>
            </a:r>
            <a:endParaRPr lang="en-US" sz="9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000" dirty="0" err="1">
                <a:latin typeface="Arial" panose="020B0604020202020204" pitchFamily="34" charset="0"/>
                <a:cs typeface="Arial" panose="020B0604020202020204" pitchFamily="34" charset="0"/>
              </a:rPr>
              <a:t>CanTpChannelMode</a:t>
            </a:r>
            <a:r>
              <a:rPr lang="en-US" sz="1000" dirty="0">
                <a:latin typeface="Arial" panose="020B0604020202020204" pitchFamily="34" charset="0"/>
                <a:cs typeface="Arial" panose="020B0604020202020204" pitchFamily="34" charset="0"/>
              </a:rPr>
              <a:t>: This parameter defines whether this channel is half or full duplex.</a:t>
            </a:r>
          </a:p>
          <a:p>
            <a:pPr lvl="1"/>
            <a:r>
              <a:rPr lang="en-US" sz="900" dirty="0">
                <a:latin typeface="Arial" panose="020B0604020202020204" pitchFamily="34" charset="0"/>
                <a:cs typeface="Arial" panose="020B0604020202020204" pitchFamily="34" charset="0"/>
              </a:rPr>
              <a:t>CANTP_MODE_FULL_DUPLEX: on one channel, reception and transmission can be performed simultaneously</a:t>
            </a:r>
          </a:p>
          <a:p>
            <a:pPr lvl="1"/>
            <a:r>
              <a:rPr lang="en-US" sz="900" dirty="0">
                <a:latin typeface="Arial" panose="020B0604020202020204" pitchFamily="34" charset="0"/>
                <a:cs typeface="Arial" panose="020B0604020202020204" pitchFamily="34" charset="0"/>
              </a:rPr>
              <a:t>CANTP_MODE_HALF_DUPLEX: starting a new connection is only possible if on the same channel, the opposite direction is not active.</a:t>
            </a:r>
          </a:p>
          <a:p>
            <a:pPr lvl="1" algn="just">
              <a:buFont typeface="Wingdings" panose="05000000000000000000" pitchFamily="2" charset="2"/>
              <a:buChar char="§"/>
              <a:defRPr/>
            </a:pPr>
            <a:endParaRPr lang="en-GB" sz="1200" dirty="0">
              <a:latin typeface="Arial" panose="020B0604020202020204" pitchFamily="34" charset="0"/>
              <a:cs typeface="Arial" panose="020B0604020202020204" pitchFamily="34" charset="0"/>
            </a:endParaRP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19</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pic>
        <p:nvPicPr>
          <p:cNvPr id="2" name="Picture 1"/>
          <p:cNvPicPr>
            <a:picLocks noChangeAspect="1"/>
          </p:cNvPicPr>
          <p:nvPr/>
        </p:nvPicPr>
        <p:blipFill rotWithShape="1">
          <a:blip r:embed="rId4"/>
          <a:srcRect b="10209"/>
          <a:stretch/>
        </p:blipFill>
        <p:spPr>
          <a:xfrm>
            <a:off x="449263" y="3241801"/>
            <a:ext cx="6217920" cy="3353466"/>
          </a:xfrm>
          <a:prstGeom prst="rect">
            <a:avLst/>
          </a:prstGeom>
        </p:spPr>
      </p:pic>
      <p:sp>
        <p:nvSpPr>
          <p:cNvPr id="9"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10" name="Content Placeholder 2"/>
          <p:cNvSpPr txBox="1">
            <a:spLocks/>
          </p:cNvSpPr>
          <p:nvPr/>
        </p:nvSpPr>
        <p:spPr bwMode="auto">
          <a:xfrm>
            <a:off x="7153181" y="459354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3512078"/>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250906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bwMode="auto">
          <a:xfrm>
            <a:off x="7153181" y="130497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4" name="Straight Arrow Connector 13"/>
          <p:cNvCxnSpPr>
            <a:stCxn id="13" idx="2"/>
            <a:endCxn id="12" idx="0"/>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2"/>
            <a:endCxn id="10" idx="0"/>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a:endCxn id="9"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18" name="Rectangle 17"/>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
        <p:nvSpPr>
          <p:cNvPr id="19" name="Rectangle 18"/>
          <p:cNvSpPr/>
          <p:nvPr/>
        </p:nvSpPr>
        <p:spPr>
          <a:xfrm>
            <a:off x="6710075" y="1992444"/>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/IPdu_Cluster_OTA_Client_343c9c5f_Tx</a:t>
            </a:r>
          </a:p>
        </p:txBody>
      </p:sp>
      <p:sp>
        <p:nvSpPr>
          <p:cNvPr id="20" name="Rectangle 19"/>
          <p:cNvSpPr/>
          <p:nvPr/>
        </p:nvSpPr>
        <p:spPr>
          <a:xfrm>
            <a:off x="6710075" y="3021830"/>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/OTAPhysGWM_ECGtoIPC_oHS3_CAN_52c66bc5_Rx_Tp_PduR</a:t>
            </a:r>
          </a:p>
        </p:txBody>
      </p:sp>
      <p:sp>
        <p:nvSpPr>
          <p:cNvPr id="21" name="Rectangle 20"/>
          <p:cNvSpPr/>
          <p:nvPr/>
        </p:nvSpPr>
        <p:spPr>
          <a:xfrm>
            <a:off x="6710075" y="2829716"/>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/OTAFuncGWM_ECG_HS3_oHS3_CAN_10fe940e_Rx_Tp_Pdur</a:t>
            </a:r>
          </a:p>
        </p:txBody>
      </p:sp>
      <p:sp>
        <p:nvSpPr>
          <p:cNvPr id="22" name="Rectangle 21"/>
          <p:cNvSpPr/>
          <p:nvPr/>
        </p:nvSpPr>
        <p:spPr>
          <a:xfrm>
            <a:off x="6700931" y="3225788"/>
            <a:ext cx="2433925"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/OTAPhysIPCtoGWM_ECG_oHS3_CAN_96b3fb0b_Tx_PduR_Tp</a:t>
            </a:r>
          </a:p>
        </p:txBody>
      </p:sp>
      <p:cxnSp>
        <p:nvCxnSpPr>
          <p:cNvPr id="23" name="Straight Arrow Connector 22"/>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81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49263" y="196850"/>
            <a:ext cx="8316912" cy="576263"/>
          </a:xfrm>
        </p:spPr>
        <p:txBody>
          <a:bodyPr/>
          <a:lstStyle/>
          <a:p>
            <a:r>
              <a:rPr lang="en-US" sz="2800" b="1">
                <a:solidFill>
                  <a:srgbClr val="FF0000"/>
                </a:solidFill>
                <a:latin typeface="Arial" panose="020B0604020202020204" pitchFamily="34" charset="0"/>
                <a:ea typeface="Tahoma" panose="020B0604030504040204" pitchFamily="34" charset="0"/>
                <a:cs typeface="Arial" panose="020B0604020202020204" pitchFamily="34" charset="0"/>
              </a:rPr>
              <a:t>AGENDA</a:t>
            </a:r>
            <a:endParaRPr lang="en-GB" b="1">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35843" name="Content Placeholder 2"/>
          <p:cNvSpPr>
            <a:spLocks noGrp="1"/>
          </p:cNvSpPr>
          <p:nvPr>
            <p:ph idx="1"/>
          </p:nvPr>
        </p:nvSpPr>
        <p:spPr>
          <a:xfrm>
            <a:off x="184150" y="1039812"/>
            <a:ext cx="8959850" cy="5101343"/>
          </a:xfrm>
        </p:spPr>
        <p:txBody>
          <a:bodyPr/>
          <a:lstStyle/>
          <a:p>
            <a:pPr marL="695325" indent="-514350">
              <a:lnSpc>
                <a:spcPct val="100000"/>
              </a:lnSpc>
              <a:spcAft>
                <a:spcPct val="0"/>
              </a:spcAft>
              <a:buFont typeface="Wingdings" panose="05000000000000000000" pitchFamily="2" charset="2"/>
              <a:buAutoNum type="arabicPeriod"/>
            </a:pPr>
            <a:r>
              <a:rPr lang="en-GB" sz="3200" b="1" dirty="0">
                <a:solidFill>
                  <a:schemeClr val="tx1"/>
                </a:solidFill>
                <a:latin typeface="Arial" panose="020B0604020202020204" pitchFamily="34" charset="0"/>
                <a:cs typeface="Arial" panose="020B0604020202020204" pitchFamily="34" charset="0"/>
              </a:rPr>
              <a:t>DIAM P703 Requirement</a:t>
            </a:r>
          </a:p>
          <a:p>
            <a:pPr marL="180975" indent="0">
              <a:lnSpc>
                <a:spcPct val="100000"/>
              </a:lnSpc>
              <a:spcAft>
                <a:spcPct val="0"/>
              </a:spcAft>
              <a:buNone/>
            </a:pPr>
            <a:r>
              <a:rPr lang="en-US" sz="3200" dirty="0">
                <a:solidFill>
                  <a:schemeClr val="tx1"/>
                </a:solidFill>
                <a:latin typeface="Arial" panose="020B0604020202020204" pitchFamily="34" charset="0"/>
                <a:cs typeface="Arial" panose="020B0604020202020204" pitchFamily="34" charset="0"/>
              </a:rPr>
              <a:t>PDU Flow through the Layered Architecture</a:t>
            </a:r>
          </a:p>
          <a:p>
            <a:pPr marL="180975" indent="0">
              <a:lnSpc>
                <a:spcPct val="100000"/>
              </a:lnSpc>
              <a:spcAft>
                <a:spcPct val="0"/>
              </a:spcAft>
              <a:buNone/>
            </a:pPr>
            <a:endParaRPr lang="en-GB" sz="3200" b="1" dirty="0">
              <a:solidFill>
                <a:schemeClr val="tx1"/>
              </a:solidFill>
              <a:latin typeface="Arial" panose="020B0604020202020204" pitchFamily="34" charset="0"/>
              <a:cs typeface="Arial" panose="020B0604020202020204" pitchFamily="34" charset="0"/>
            </a:endParaRPr>
          </a:p>
          <a:p>
            <a:pPr marL="180975" indent="0">
              <a:lnSpc>
                <a:spcPct val="100000"/>
              </a:lnSpc>
              <a:spcAft>
                <a:spcPct val="0"/>
              </a:spcAft>
              <a:buFont typeface="Wingdings" panose="05000000000000000000" pitchFamily="2" charset="2"/>
              <a:buNone/>
            </a:pPr>
            <a:r>
              <a:rPr lang="en-GB" sz="3200" b="1" dirty="0">
                <a:solidFill>
                  <a:schemeClr val="tx1"/>
                </a:solidFill>
                <a:latin typeface="Arial" panose="020B0604020202020204" pitchFamily="34" charset="0"/>
                <a:cs typeface="Arial" panose="020B0604020202020204" pitchFamily="34" charset="0"/>
              </a:rPr>
              <a:t>2. </a:t>
            </a:r>
            <a:r>
              <a:rPr lang="en-GB" sz="3200" b="1" dirty="0" err="1">
                <a:solidFill>
                  <a:schemeClr val="tx1"/>
                </a:solidFill>
                <a:latin typeface="Arial" panose="020B0604020202020204" pitchFamily="34" charset="0"/>
                <a:cs typeface="Arial" panose="020B0604020202020204" pitchFamily="34" charset="0"/>
              </a:rPr>
              <a:t>DaVinci</a:t>
            </a:r>
            <a:r>
              <a:rPr lang="en-GB" sz="3200" b="1" dirty="0">
                <a:solidFill>
                  <a:schemeClr val="tx1"/>
                </a:solidFill>
                <a:latin typeface="Arial" panose="020B0604020202020204" pitchFamily="34" charset="0"/>
                <a:cs typeface="Arial" panose="020B0604020202020204" pitchFamily="34" charset="0"/>
              </a:rPr>
              <a:t> Configuration</a:t>
            </a:r>
          </a:p>
          <a:p>
            <a:pPr marL="180975" indent="0">
              <a:lnSpc>
                <a:spcPct val="100000"/>
              </a:lnSpc>
              <a:spcAft>
                <a:spcPct val="0"/>
              </a:spcAft>
              <a:buNone/>
            </a:pPr>
            <a:r>
              <a:rPr lang="en-GB" sz="3200" dirty="0">
                <a:solidFill>
                  <a:schemeClr val="tx1"/>
                </a:solidFill>
                <a:latin typeface="Arial" panose="020B0604020202020204" pitchFamily="34" charset="0"/>
                <a:cs typeface="Arial" panose="020B0604020202020204" pitchFamily="34" charset="0"/>
              </a:rPr>
              <a:t>PDU Transmission and Reception</a:t>
            </a:r>
            <a:endParaRPr lang="en-GB" sz="3200" b="1" dirty="0">
              <a:solidFill>
                <a:srgbClr val="0070C0"/>
              </a:solidFill>
              <a:latin typeface="Arial" panose="020B0604020202020204" pitchFamily="34" charset="0"/>
              <a:cs typeface="Arial" panose="020B0604020202020204" pitchFamily="34" charset="0"/>
            </a:endParaRPr>
          </a:p>
        </p:txBody>
      </p:sp>
      <p:sp>
        <p:nvSpPr>
          <p:cNvPr id="3584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500">
                <a:solidFill>
                  <a:srgbClr val="000000"/>
                </a:solidFill>
                <a:latin typeface="HY헤드라인M" pitchFamily="18" charset="-127"/>
                <a:ea typeface="HY헤드라인M" pitchFamily="18" charset="-127"/>
              </a:defRPr>
            </a:lvl1pPr>
            <a:lvl2pPr marL="742950" indent="-285750">
              <a:defRPr kumimoji="1" sz="1500">
                <a:solidFill>
                  <a:srgbClr val="000000"/>
                </a:solidFill>
                <a:latin typeface="HY헤드라인M" pitchFamily="18" charset="-127"/>
                <a:ea typeface="HY헤드라인M" pitchFamily="18" charset="-127"/>
              </a:defRPr>
            </a:lvl2pPr>
            <a:lvl3pPr marL="1143000" indent="-228600">
              <a:defRPr kumimoji="1" sz="1500">
                <a:solidFill>
                  <a:srgbClr val="000000"/>
                </a:solidFill>
                <a:latin typeface="HY헤드라인M" pitchFamily="18" charset="-127"/>
                <a:ea typeface="HY헤드라인M" pitchFamily="18" charset="-127"/>
              </a:defRPr>
            </a:lvl3pPr>
            <a:lvl4pPr marL="1600200" indent="-228600">
              <a:defRPr kumimoji="1" sz="1500">
                <a:solidFill>
                  <a:srgbClr val="000000"/>
                </a:solidFill>
                <a:latin typeface="HY헤드라인M" pitchFamily="18" charset="-127"/>
                <a:ea typeface="HY헤드라인M" pitchFamily="18" charset="-127"/>
              </a:defRPr>
            </a:lvl4pPr>
            <a:lvl5pPr marL="2057400" indent="-228600">
              <a:defRPr kumimoji="1" sz="1500">
                <a:solidFill>
                  <a:srgbClr val="000000"/>
                </a:solidFill>
                <a:latin typeface="HY헤드라인M" pitchFamily="18" charset="-127"/>
                <a:ea typeface="HY헤드라인M" pitchFamily="18" charset="-127"/>
              </a:defRPr>
            </a:lvl5pPr>
            <a:lvl6pPr marL="2514600" indent="-228600"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6pPr>
            <a:lvl7pPr marL="2971800" indent="-228600"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7pPr>
            <a:lvl8pPr marL="3429000" indent="-228600"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8pPr>
            <a:lvl9pPr marL="3886200" indent="-228600" eaLnBrk="0" fontAlgn="base" hangingPunct="0">
              <a:spcBef>
                <a:spcPct val="0"/>
              </a:spcBef>
              <a:spcAft>
                <a:spcPct val="0"/>
              </a:spcAft>
              <a:defRPr kumimoji="1" sz="1500">
                <a:solidFill>
                  <a:srgbClr val="000000"/>
                </a:solidFill>
                <a:latin typeface="HY헤드라인M" pitchFamily="18" charset="-127"/>
                <a:ea typeface="HY헤드라인M" pitchFamily="18" charset="-127"/>
              </a:defRPr>
            </a:lvl9pPr>
          </a:lstStyle>
          <a:p>
            <a:fld id="{21C0ABA8-B3EB-4F42-838C-16277D8E95C3}" type="slidenum">
              <a:rPr lang="en-US" altLang="ko-KR" sz="1400" smtClean="0">
                <a:solidFill>
                  <a:schemeClr val="tx1"/>
                </a:solidFill>
                <a:latin typeface="굴림" pitchFamily="34" charset="-127"/>
                <a:ea typeface="굴림" pitchFamily="34" charset="-127"/>
              </a:rPr>
              <a:pPr/>
              <a:t>2</a:t>
            </a:fld>
            <a:endParaRPr lang="en-US" altLang="ko-KR" sz="1400">
              <a:solidFill>
                <a:schemeClr val="tx1"/>
              </a:solidFill>
              <a:latin typeface="굴림" pitchFamily="34" charset="-127"/>
              <a:ea typeface="굴림" pitchFamily="34" charset="-127"/>
            </a:endParaRPr>
          </a:p>
        </p:txBody>
      </p:sp>
      <p:pic>
        <p:nvPicPr>
          <p:cNvPr id="35845"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263" y="769938"/>
            <a:ext cx="831691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879645"/>
            <a:ext cx="5943600" cy="2207101"/>
          </a:xfrm>
        </p:spPr>
        <p:txBody>
          <a:bodyPr/>
          <a:lstStyle/>
          <a:p>
            <a:pPr algn="just">
              <a:buFont typeface="Wingdings" panose="05000000000000000000" pitchFamily="2" charset="2"/>
              <a:buChar char="Ø"/>
            </a:pPr>
            <a:r>
              <a:rPr lang="en-US" sz="1200" dirty="0" err="1">
                <a:latin typeface="Arial" panose="020B0604020202020204" pitchFamily="34" charset="0"/>
                <a:cs typeface="Arial" panose="020B0604020202020204" pitchFamily="34" charset="0"/>
              </a:rPr>
              <a:t>CanTpChannel_OTA_Func</a:t>
            </a:r>
            <a:r>
              <a:rPr lang="en-US" sz="1200" dirty="0">
                <a:latin typeface="Arial" panose="020B0604020202020204" pitchFamily="34" charset="0"/>
                <a:cs typeface="Arial" panose="020B0604020202020204" pitchFamily="34" charset="0"/>
              </a:rPr>
              <a:t>: </a:t>
            </a:r>
          </a:p>
          <a:p>
            <a:pPr lvl="1" algn="just">
              <a:defRPr/>
            </a:pPr>
            <a:r>
              <a:rPr lang="en-GB" sz="1100" dirty="0" err="1">
                <a:latin typeface="Arial" panose="020B0604020202020204" pitchFamily="34" charset="0"/>
                <a:cs typeface="Arial" panose="020B0604020202020204" pitchFamily="34" charset="0"/>
              </a:rPr>
              <a:t>CanTpRxNSdu</a:t>
            </a:r>
            <a:r>
              <a:rPr lang="en-GB"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This container includes the configuration (parameters) needed for each CAN N-SDU that the </a:t>
            </a:r>
            <a:r>
              <a:rPr lang="en-US" sz="1100" dirty="0" err="1">
                <a:latin typeface="Arial" panose="020B0604020202020204" pitchFamily="34" charset="0"/>
                <a:cs typeface="Arial" panose="020B0604020202020204" pitchFamily="34" charset="0"/>
              </a:rPr>
              <a:t>CanTp</a:t>
            </a:r>
            <a:r>
              <a:rPr lang="en-US" sz="1100" dirty="0">
                <a:latin typeface="Arial" panose="020B0604020202020204" pitchFamily="34" charset="0"/>
                <a:cs typeface="Arial" panose="020B0604020202020204" pitchFamily="34" charset="0"/>
              </a:rPr>
              <a:t> module </a:t>
            </a:r>
            <a:r>
              <a:rPr lang="en-US" sz="1100" b="1" dirty="0">
                <a:latin typeface="Arial" panose="020B0604020202020204" pitchFamily="34" charset="0"/>
                <a:cs typeface="Arial" panose="020B0604020202020204" pitchFamily="34" charset="0"/>
              </a:rPr>
              <a:t>receives</a:t>
            </a:r>
            <a:r>
              <a:rPr lang="en-US" sz="1100" dirty="0">
                <a:latin typeface="Arial" panose="020B0604020202020204" pitchFamily="34" charset="0"/>
                <a:cs typeface="Arial" panose="020B0604020202020204" pitchFamily="34" charset="0"/>
              </a:rPr>
              <a:t> via this </a:t>
            </a:r>
            <a:r>
              <a:rPr lang="en-US" sz="1100" dirty="0" err="1">
                <a:latin typeface="Arial" panose="020B0604020202020204" pitchFamily="34" charset="0"/>
                <a:cs typeface="Arial" panose="020B0604020202020204" pitchFamily="34" charset="0"/>
              </a:rPr>
              <a:t>CanTpChannel</a:t>
            </a:r>
            <a:r>
              <a:rPr lang="en-US" sz="1100" dirty="0">
                <a:latin typeface="Arial" panose="020B0604020202020204" pitchFamily="34" charset="0"/>
                <a:cs typeface="Arial" panose="020B0604020202020204" pitchFamily="34" charset="0"/>
              </a:rPr>
              <a:t>.</a:t>
            </a:r>
            <a:endParaRPr lang="en-GB" sz="1100" dirty="0">
              <a:latin typeface="Arial" panose="020B0604020202020204" pitchFamily="34" charset="0"/>
              <a:cs typeface="Arial" panose="020B0604020202020204" pitchFamily="34" charset="0"/>
            </a:endParaRPr>
          </a:p>
          <a:p>
            <a:pPr lvl="1" algn="just">
              <a:defRPr/>
            </a:pPr>
            <a:r>
              <a:rPr lang="en-GB" sz="1100" dirty="0" err="1">
                <a:latin typeface="Arial" panose="020B0604020202020204" pitchFamily="34" charset="0"/>
                <a:cs typeface="Arial" panose="020B0604020202020204" pitchFamily="34" charset="0"/>
              </a:rPr>
              <a:t>CanTpTxNSdu</a:t>
            </a:r>
            <a:r>
              <a:rPr lang="en-GB"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This container includes the configuration (parameters) needed for each CAN N-SDU that the </a:t>
            </a:r>
            <a:r>
              <a:rPr lang="en-US" sz="1100" dirty="0" err="1">
                <a:latin typeface="Arial" panose="020B0604020202020204" pitchFamily="34" charset="0"/>
                <a:cs typeface="Arial" panose="020B0604020202020204" pitchFamily="34" charset="0"/>
              </a:rPr>
              <a:t>CanTp</a:t>
            </a:r>
            <a:r>
              <a:rPr lang="en-US" sz="1100" dirty="0">
                <a:latin typeface="Arial" panose="020B0604020202020204" pitchFamily="34" charset="0"/>
                <a:cs typeface="Arial" panose="020B0604020202020204" pitchFamily="34" charset="0"/>
              </a:rPr>
              <a:t> module </a:t>
            </a:r>
            <a:r>
              <a:rPr lang="en-US" sz="1100" b="1" dirty="0">
                <a:latin typeface="Arial" panose="020B0604020202020204" pitchFamily="34" charset="0"/>
                <a:cs typeface="Arial" panose="020B0604020202020204" pitchFamily="34" charset="0"/>
              </a:rPr>
              <a:t>transmits</a:t>
            </a:r>
            <a:r>
              <a:rPr lang="en-US" sz="1100" dirty="0">
                <a:latin typeface="Arial" panose="020B0604020202020204" pitchFamily="34" charset="0"/>
                <a:cs typeface="Arial" panose="020B0604020202020204" pitchFamily="34" charset="0"/>
              </a:rPr>
              <a:t> via this </a:t>
            </a:r>
            <a:r>
              <a:rPr lang="en-US" sz="1100" dirty="0" err="1">
                <a:latin typeface="Arial" panose="020B0604020202020204" pitchFamily="34" charset="0"/>
                <a:cs typeface="Arial" panose="020B0604020202020204" pitchFamily="34" charset="0"/>
              </a:rPr>
              <a:t>CanTpChannel</a:t>
            </a:r>
            <a:r>
              <a:rPr lang="en-US" sz="1100" dirty="0">
                <a:latin typeface="Arial" panose="020B0604020202020204" pitchFamily="34" charset="0"/>
                <a:cs typeface="Arial" panose="020B0604020202020204" pitchFamily="34" charset="0"/>
              </a:rPr>
              <a:t>.</a:t>
            </a:r>
          </a:p>
          <a:p>
            <a:pPr lvl="1" algn="just">
              <a:defRPr/>
            </a:pPr>
            <a:endParaRPr lang="en-GB" sz="1200" dirty="0">
              <a:latin typeface="Arial" panose="020B0604020202020204" pitchFamily="34" charset="0"/>
              <a:cs typeface="Arial" panose="020B0604020202020204" pitchFamily="34" charset="0"/>
            </a:endParaRP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20</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sp>
        <p:nvSpPr>
          <p:cNvPr id="9"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10" name="Content Placeholder 2"/>
          <p:cNvSpPr txBox="1">
            <a:spLocks/>
          </p:cNvSpPr>
          <p:nvPr/>
        </p:nvSpPr>
        <p:spPr bwMode="auto">
          <a:xfrm>
            <a:off x="7153181" y="459354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3512078"/>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250906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bwMode="auto">
          <a:xfrm>
            <a:off x="7153181" y="130497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4" name="Straight Arrow Connector 13"/>
          <p:cNvCxnSpPr>
            <a:stCxn id="11" idx="2"/>
            <a:endCxn id="10" idx="0"/>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a:endCxn id="9"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17" name="Rectangle 16"/>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
        <p:nvSpPr>
          <p:cNvPr id="18" name="Rectangle 17"/>
          <p:cNvSpPr/>
          <p:nvPr/>
        </p:nvSpPr>
        <p:spPr>
          <a:xfrm>
            <a:off x="6710075" y="1992444"/>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/IPdu_Cluster_OTA_Client_343c9c5f_Tx</a:t>
            </a:r>
          </a:p>
        </p:txBody>
      </p:sp>
      <p:sp>
        <p:nvSpPr>
          <p:cNvPr id="19" name="Rectangle 18"/>
          <p:cNvSpPr/>
          <p:nvPr/>
        </p:nvSpPr>
        <p:spPr>
          <a:xfrm>
            <a:off x="6710075" y="3021830"/>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/OTAPhysGWM_ECGtoIPC_oHS3_CAN_52c66bc5_Rx_Tp_PduR</a:t>
            </a:r>
          </a:p>
        </p:txBody>
      </p:sp>
      <p:sp>
        <p:nvSpPr>
          <p:cNvPr id="20" name="Rectangle 19"/>
          <p:cNvSpPr/>
          <p:nvPr/>
        </p:nvSpPr>
        <p:spPr>
          <a:xfrm>
            <a:off x="6710075" y="2829716"/>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/OTAFuncGWM_ECG_HS3_oHS3_CAN_10fe940e_Rx_Tp_Pdur</a:t>
            </a:r>
          </a:p>
        </p:txBody>
      </p:sp>
      <p:sp>
        <p:nvSpPr>
          <p:cNvPr id="21" name="Rectangle 20"/>
          <p:cNvSpPr/>
          <p:nvPr/>
        </p:nvSpPr>
        <p:spPr>
          <a:xfrm>
            <a:off x="6700931" y="3225788"/>
            <a:ext cx="2433925"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/OTAPhysIPCtoGWM_ECG_oHS3_CAN_96b3fb0b_Tx_PduR_Tp</a:t>
            </a:r>
          </a:p>
        </p:txBody>
      </p:sp>
      <p:pic>
        <p:nvPicPr>
          <p:cNvPr id="2" name="Picture 1"/>
          <p:cNvPicPr>
            <a:picLocks noChangeAspect="1"/>
          </p:cNvPicPr>
          <p:nvPr/>
        </p:nvPicPr>
        <p:blipFill rotWithShape="1">
          <a:blip r:embed="rId4"/>
          <a:srcRect b="25620"/>
          <a:stretch/>
        </p:blipFill>
        <p:spPr>
          <a:xfrm>
            <a:off x="449263" y="2053014"/>
            <a:ext cx="5943600" cy="2655339"/>
          </a:xfrm>
          <a:prstGeom prst="rect">
            <a:avLst/>
          </a:prstGeom>
        </p:spPr>
      </p:pic>
      <p:cxnSp>
        <p:nvCxnSpPr>
          <p:cNvPr id="24" name="Straight Arrow Connector 23"/>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662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879645"/>
            <a:ext cx="7905750" cy="2207101"/>
          </a:xfrm>
        </p:spPr>
        <p:txBody>
          <a:bodyPr/>
          <a:lstStyle/>
          <a:p>
            <a:pPr marL="0" indent="0" algn="just">
              <a:buNone/>
            </a:pPr>
            <a:r>
              <a:rPr lang="en-US" sz="1200" dirty="0" err="1">
                <a:latin typeface="Arial" panose="020B0604020202020204" pitchFamily="34" charset="0"/>
                <a:cs typeface="Arial" panose="020B0604020202020204" pitchFamily="34" charset="0"/>
              </a:rPr>
              <a:t>CanTpRxNSdu</a:t>
            </a:r>
            <a:endParaRPr lang="en-US" sz="1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900" dirty="0">
                <a:latin typeface="Arial" panose="020B0604020202020204" pitchFamily="34" charset="0"/>
                <a:cs typeface="Arial" panose="020B0604020202020204" pitchFamily="34" charset="0"/>
              </a:rPr>
              <a:t>Data Length [Byte]: This AUTOSAR parameter is deprecated and no longer used by the </a:t>
            </a:r>
            <a:r>
              <a:rPr lang="en-US" sz="900" dirty="0" err="1">
                <a:latin typeface="Arial" panose="020B0604020202020204" pitchFamily="34" charset="0"/>
                <a:cs typeface="Arial" panose="020B0604020202020204" pitchFamily="34" charset="0"/>
              </a:rPr>
              <a:t>CanTp</a:t>
            </a:r>
            <a:r>
              <a:rPr lang="en-US" sz="900" dirty="0">
                <a:latin typeface="Arial" panose="020B0604020202020204" pitchFamily="34" charset="0"/>
                <a:cs typeface="Arial" panose="020B0604020202020204" pitchFamily="34" charset="0"/>
              </a:rPr>
              <a:t>.</a:t>
            </a:r>
          </a:p>
          <a:p>
            <a:pPr algn="just">
              <a:buFont typeface="Wingdings" panose="05000000000000000000" pitchFamily="2" charset="2"/>
              <a:buChar char="Ø"/>
            </a:pPr>
            <a:r>
              <a:rPr lang="en-US" sz="900" dirty="0" err="1">
                <a:latin typeface="Arial" panose="020B0604020202020204" pitchFamily="34" charset="0"/>
                <a:cs typeface="Arial" panose="020B0604020202020204" pitchFamily="34" charset="0"/>
              </a:rPr>
              <a:t>N_Ar</a:t>
            </a: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ms</a:t>
            </a:r>
            <a:r>
              <a:rPr lang="en-US" sz="900" dirty="0">
                <a:latin typeface="Arial" panose="020B0604020202020204" pitchFamily="34" charset="0"/>
                <a:cs typeface="Arial" panose="020B0604020202020204" pitchFamily="34" charset="0"/>
              </a:rPr>
              <a:t>] This value specifies the </a:t>
            </a:r>
            <a:r>
              <a:rPr lang="en-US" sz="900" dirty="0" err="1">
                <a:latin typeface="Arial" panose="020B0604020202020204" pitchFamily="34" charset="0"/>
                <a:cs typeface="Arial" panose="020B0604020202020204" pitchFamily="34" charset="0"/>
              </a:rPr>
              <a:t>N_Ar</a:t>
            </a:r>
            <a:r>
              <a:rPr lang="en-US" sz="900" dirty="0">
                <a:latin typeface="Arial" panose="020B0604020202020204" pitchFamily="34" charset="0"/>
                <a:cs typeface="Arial" panose="020B0604020202020204" pitchFamily="34" charset="0"/>
              </a:rPr>
              <a:t> timeout. </a:t>
            </a:r>
          </a:p>
          <a:p>
            <a:pPr marL="0" indent="0" algn="just">
              <a:buNone/>
            </a:pPr>
            <a:r>
              <a:rPr lang="en-US" sz="900" dirty="0" err="1">
                <a:latin typeface="Arial" panose="020B0604020202020204" pitchFamily="34" charset="0"/>
                <a:cs typeface="Arial" panose="020B0604020202020204" pitchFamily="34" charset="0"/>
              </a:rPr>
              <a:t>N_Ar</a:t>
            </a:r>
            <a:r>
              <a:rPr lang="en-US" sz="900" dirty="0">
                <a:latin typeface="Arial" panose="020B0604020202020204" pitchFamily="34" charset="0"/>
                <a:cs typeface="Arial" panose="020B0604020202020204" pitchFamily="34" charset="0"/>
              </a:rPr>
              <a:t> is the time for transmission of a CAN frame on the receiver side.</a:t>
            </a:r>
          </a:p>
          <a:p>
            <a:r>
              <a:rPr lang="en-US" sz="900" dirty="0" err="1">
                <a:latin typeface="Arial" panose="020B0604020202020204" pitchFamily="34" charset="0"/>
                <a:cs typeface="Arial" panose="020B0604020202020204" pitchFamily="34" charset="0"/>
              </a:rPr>
              <a:t>N_Br</a:t>
            </a: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ms</a:t>
            </a:r>
            <a:r>
              <a:rPr lang="en-US" sz="900" dirty="0">
                <a:latin typeface="Arial" panose="020B0604020202020204" pitchFamily="34" charset="0"/>
                <a:cs typeface="Arial" panose="020B0604020202020204" pitchFamily="34" charset="0"/>
              </a:rPr>
              <a:t>]: This value specifies the performance parameter </a:t>
            </a:r>
            <a:r>
              <a:rPr lang="en-US" sz="900" dirty="0" err="1">
                <a:latin typeface="Arial" panose="020B0604020202020204" pitchFamily="34" charset="0"/>
                <a:cs typeface="Arial" panose="020B0604020202020204" pitchFamily="34" charset="0"/>
              </a:rPr>
              <a:t>N_Br</a:t>
            </a:r>
            <a:r>
              <a:rPr lang="en-US" sz="900" dirty="0">
                <a:latin typeface="Arial" panose="020B0604020202020204" pitchFamily="34" charset="0"/>
                <a:cs typeface="Arial" panose="020B0604020202020204" pitchFamily="34" charset="0"/>
              </a:rPr>
              <a:t>.</a:t>
            </a:r>
          </a:p>
          <a:p>
            <a:pPr marL="0" indent="0">
              <a:buNone/>
            </a:pPr>
            <a:r>
              <a:rPr lang="en-US" sz="900" dirty="0">
                <a:latin typeface="Arial" panose="020B0604020202020204" pitchFamily="34" charset="0"/>
                <a:cs typeface="Arial" panose="020B0604020202020204" pitchFamily="34" charset="0"/>
              </a:rPr>
              <a:t>If wait frames have to be transmitted, the value of </a:t>
            </a:r>
            <a:r>
              <a:rPr lang="en-US" sz="900" dirty="0" err="1">
                <a:latin typeface="Arial" panose="020B0604020202020204" pitchFamily="34" charset="0"/>
                <a:cs typeface="Arial" panose="020B0604020202020204" pitchFamily="34" charset="0"/>
              </a:rPr>
              <a:t>N_Br</a:t>
            </a:r>
            <a:r>
              <a:rPr lang="en-US" sz="900" dirty="0">
                <a:latin typeface="Arial" panose="020B0604020202020204" pitchFamily="34" charset="0"/>
                <a:cs typeface="Arial" panose="020B0604020202020204" pitchFamily="34" charset="0"/>
              </a:rPr>
              <a:t> is used as delay between two FC.WAIT </a:t>
            </a:r>
          </a:p>
          <a:p>
            <a:pPr marL="0" indent="0">
              <a:buNone/>
            </a:pPr>
            <a:r>
              <a:rPr lang="en-US" sz="900" dirty="0">
                <a:latin typeface="Arial" panose="020B0604020202020204" pitchFamily="34" charset="0"/>
                <a:cs typeface="Arial" panose="020B0604020202020204" pitchFamily="34" charset="0"/>
              </a:rPr>
              <a:t>in order to prevent the transmitter side from running into an N_Bs timeout.</a:t>
            </a:r>
          </a:p>
          <a:p>
            <a:pPr algn="just">
              <a:buFont typeface="Wingdings" panose="05000000000000000000" pitchFamily="2" charset="2"/>
              <a:buChar char="Ø"/>
            </a:pPr>
            <a:r>
              <a:rPr lang="en-US" sz="900" dirty="0" err="1">
                <a:latin typeface="Arial" panose="020B0604020202020204" pitchFamily="34" charset="0"/>
                <a:cs typeface="Arial" panose="020B0604020202020204" pitchFamily="34" charset="0"/>
              </a:rPr>
              <a:t>N_Cr</a:t>
            </a: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ms</a:t>
            </a:r>
            <a:r>
              <a:rPr lang="en-US" sz="900" dirty="0">
                <a:latin typeface="Arial" panose="020B0604020202020204" pitchFamily="34" charset="0"/>
                <a:cs typeface="Arial" panose="020B0604020202020204" pitchFamily="34" charset="0"/>
              </a:rPr>
              <a:t>]: This value specifies the </a:t>
            </a:r>
            <a:r>
              <a:rPr lang="en-US" sz="900" dirty="0" err="1">
                <a:latin typeface="Arial" panose="020B0604020202020204" pitchFamily="34" charset="0"/>
                <a:cs typeface="Arial" panose="020B0604020202020204" pitchFamily="34" charset="0"/>
              </a:rPr>
              <a:t>N_Cr</a:t>
            </a:r>
            <a:r>
              <a:rPr lang="en-US" sz="900" dirty="0">
                <a:latin typeface="Arial" panose="020B0604020202020204" pitchFamily="34" charset="0"/>
                <a:cs typeface="Arial" panose="020B0604020202020204" pitchFamily="34" charset="0"/>
              </a:rPr>
              <a:t> timeout. </a:t>
            </a:r>
            <a:r>
              <a:rPr lang="en-US" sz="900" dirty="0" err="1">
                <a:latin typeface="Arial" panose="020B0604020202020204" pitchFamily="34" charset="0"/>
                <a:cs typeface="Arial" panose="020B0604020202020204" pitchFamily="34" charset="0"/>
              </a:rPr>
              <a:t>N_Cr</a:t>
            </a:r>
            <a:r>
              <a:rPr lang="en-US" sz="900" dirty="0">
                <a:latin typeface="Arial" panose="020B0604020202020204" pitchFamily="34" charset="0"/>
                <a:cs typeface="Arial" panose="020B0604020202020204" pitchFamily="34" charset="0"/>
              </a:rPr>
              <a:t> is the time until reception of the next consecutive frame N-PDU. </a:t>
            </a:r>
          </a:p>
          <a:p>
            <a:pPr marL="0" indent="0" algn="just">
              <a:buNone/>
            </a:pPr>
            <a:r>
              <a:rPr lang="en-US" sz="900" dirty="0">
                <a:latin typeface="Arial" panose="020B0604020202020204" pitchFamily="34" charset="0"/>
                <a:cs typeface="Arial" panose="020B0604020202020204" pitchFamily="34" charset="0"/>
              </a:rPr>
              <a:t>It must be larger than (N_As + N_Cs) of the transmission side.</a:t>
            </a:r>
          </a:p>
          <a:p>
            <a:pPr algn="just">
              <a:buFont typeface="Wingdings" panose="05000000000000000000" pitchFamily="2" charset="2"/>
              <a:buChar char="Ø"/>
            </a:pPr>
            <a:r>
              <a:rPr lang="en-US" sz="900" dirty="0">
                <a:latin typeface="Arial" panose="020B0604020202020204" pitchFamily="34" charset="0"/>
                <a:cs typeface="Arial" panose="020B0604020202020204" pitchFamily="34" charset="0"/>
              </a:rPr>
              <a:t>Rx Addressing Format: This parameter defines the addressing format used by this Rx N-SDU.</a:t>
            </a:r>
          </a:p>
          <a:p>
            <a:r>
              <a:rPr lang="en-US" sz="900" dirty="0">
                <a:latin typeface="Arial" panose="020B0604020202020204" pitchFamily="34" charset="0"/>
                <a:cs typeface="Arial" panose="020B0604020202020204" pitchFamily="34" charset="0"/>
              </a:rPr>
              <a:t>CANTP_STANDARD: Standard addressing format</a:t>
            </a:r>
          </a:p>
          <a:p>
            <a:r>
              <a:rPr lang="en-US" sz="900" dirty="0">
                <a:latin typeface="Arial" panose="020B0604020202020204" pitchFamily="34" charset="0"/>
                <a:cs typeface="Arial" panose="020B0604020202020204" pitchFamily="34" charset="0"/>
              </a:rPr>
              <a:t>CANTP_EXTENDED: Extended addressing format</a:t>
            </a:r>
          </a:p>
          <a:p>
            <a:r>
              <a:rPr lang="en-US" sz="900" dirty="0">
                <a:latin typeface="Arial" panose="020B0604020202020204" pitchFamily="34" charset="0"/>
                <a:cs typeface="Arial" panose="020B0604020202020204" pitchFamily="34" charset="0"/>
              </a:rPr>
              <a:t>CANTP_MIXED: Mixed addressing format</a:t>
            </a:r>
          </a:p>
          <a:p>
            <a:pPr algn="just">
              <a:buFont typeface="Wingdings" panose="05000000000000000000" pitchFamily="2" charset="2"/>
              <a:buChar char="Ø"/>
            </a:pPr>
            <a:r>
              <a:rPr lang="en-US" sz="900" dirty="0">
                <a:latin typeface="Arial" panose="020B0604020202020204" pitchFamily="34" charset="0"/>
                <a:cs typeface="Arial" panose="020B0604020202020204" pitchFamily="34" charset="0"/>
              </a:rPr>
              <a:t>Rx </a:t>
            </a:r>
            <a:r>
              <a:rPr lang="en-US" sz="900" dirty="0" err="1">
                <a:latin typeface="Arial" panose="020B0604020202020204" pitchFamily="34" charset="0"/>
                <a:cs typeface="Arial" panose="020B0604020202020204" pitchFamily="34" charset="0"/>
              </a:rPr>
              <a:t>Nsdu</a:t>
            </a:r>
            <a:r>
              <a:rPr lang="en-US" sz="900" dirty="0">
                <a:latin typeface="Arial" panose="020B0604020202020204" pitchFamily="34" charset="0"/>
                <a:cs typeface="Arial" panose="020B0604020202020204" pitchFamily="34" charset="0"/>
              </a:rPr>
              <a:t> Ref:</a:t>
            </a:r>
          </a:p>
          <a:p>
            <a:pPr marL="0" indent="0" algn="just">
              <a:buNone/>
            </a:pPr>
            <a:r>
              <a:rPr lang="en-US" sz="900" dirty="0">
                <a:latin typeface="Arial" panose="020B0604020202020204" pitchFamily="34" charset="0"/>
                <a:cs typeface="Arial" panose="020B0604020202020204" pitchFamily="34" charset="0"/>
              </a:rPr>
              <a:t>Reference to a </a:t>
            </a:r>
            <a:r>
              <a:rPr lang="en-US" sz="900" dirty="0" err="1">
                <a:latin typeface="Arial" panose="020B0604020202020204" pitchFamily="34" charset="0"/>
                <a:cs typeface="Arial" panose="020B0604020202020204" pitchFamily="34" charset="0"/>
              </a:rPr>
              <a:t>Pdu</a:t>
            </a:r>
            <a:r>
              <a:rPr lang="en-US" sz="900" dirty="0">
                <a:latin typeface="Arial" panose="020B0604020202020204" pitchFamily="34" charset="0"/>
                <a:cs typeface="Arial" panose="020B0604020202020204" pitchFamily="34" charset="0"/>
              </a:rPr>
              <a:t> in the COM-Stack to establish the communication with the upper layer </a:t>
            </a:r>
            <a:r>
              <a:rPr lang="en-US" sz="900" dirty="0" err="1">
                <a:latin typeface="Arial" panose="020B0604020202020204" pitchFamily="34" charset="0"/>
                <a:cs typeface="Arial" panose="020B0604020202020204" pitchFamily="34" charset="0"/>
              </a:rPr>
              <a:t>communictaion</a:t>
            </a:r>
            <a:r>
              <a:rPr lang="en-US" sz="900" dirty="0">
                <a:latin typeface="Arial" panose="020B0604020202020204" pitchFamily="34" charset="0"/>
                <a:cs typeface="Arial" panose="020B0604020202020204" pitchFamily="34" charset="0"/>
              </a:rPr>
              <a:t> module (</a:t>
            </a:r>
            <a:r>
              <a:rPr lang="en-US" sz="900" dirty="0" err="1">
                <a:latin typeface="Arial" panose="020B0604020202020204" pitchFamily="34" charset="0"/>
                <a:cs typeface="Arial" panose="020B0604020202020204" pitchFamily="34" charset="0"/>
              </a:rPr>
              <a:t>CanTp</a:t>
            </a:r>
            <a:r>
              <a:rPr lang="en-US" sz="900" dirty="0">
                <a:latin typeface="Arial" panose="020B0604020202020204" pitchFamily="34" charset="0"/>
                <a:cs typeface="Arial" panose="020B0604020202020204" pitchFamily="34" charset="0"/>
              </a:rPr>
              <a:t> to </a:t>
            </a:r>
            <a:r>
              <a:rPr lang="en-US" sz="900" dirty="0" err="1">
                <a:latin typeface="Arial" panose="020B0604020202020204" pitchFamily="34" charset="0"/>
                <a:cs typeface="Arial" panose="020B0604020202020204" pitchFamily="34" charset="0"/>
              </a:rPr>
              <a:t>PduR</a:t>
            </a:r>
            <a:r>
              <a:rPr lang="en-US" sz="900" dirty="0">
                <a:latin typeface="Arial" panose="020B0604020202020204" pitchFamily="34" charset="0"/>
                <a:cs typeface="Arial" panose="020B0604020202020204" pitchFamily="34" charset="0"/>
              </a:rPr>
              <a:t>).</a:t>
            </a: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21</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pic>
        <p:nvPicPr>
          <p:cNvPr id="4" name="Picture 3"/>
          <p:cNvPicPr>
            <a:picLocks noChangeAspect="1"/>
          </p:cNvPicPr>
          <p:nvPr/>
        </p:nvPicPr>
        <p:blipFill rotWithShape="1">
          <a:blip r:embed="rId4"/>
          <a:srcRect b="43597"/>
          <a:stretch/>
        </p:blipFill>
        <p:spPr>
          <a:xfrm>
            <a:off x="449263" y="4707915"/>
            <a:ext cx="5943600" cy="2013560"/>
          </a:xfrm>
          <a:prstGeom prst="rect">
            <a:avLst/>
          </a:prstGeom>
        </p:spPr>
      </p:pic>
      <p:sp>
        <p:nvSpPr>
          <p:cNvPr id="9"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10" name="Content Placeholder 2"/>
          <p:cNvSpPr txBox="1">
            <a:spLocks/>
          </p:cNvSpPr>
          <p:nvPr/>
        </p:nvSpPr>
        <p:spPr bwMode="auto">
          <a:xfrm>
            <a:off x="7153181" y="459354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3512078"/>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250906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bwMode="auto">
          <a:xfrm>
            <a:off x="7153181" y="130497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4" name="Straight Arrow Connector 13"/>
          <p:cNvCxnSpPr>
            <a:stCxn id="11" idx="2"/>
            <a:endCxn id="10" idx="0"/>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a:endCxn id="9"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17" name="Rectangle 16"/>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
        <p:nvSpPr>
          <p:cNvPr id="18" name="Rectangle 17"/>
          <p:cNvSpPr/>
          <p:nvPr/>
        </p:nvSpPr>
        <p:spPr>
          <a:xfrm>
            <a:off x="6710075" y="1992444"/>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/IPdu_Cluster_OTA_Client_343c9c5f_Tx</a:t>
            </a:r>
          </a:p>
        </p:txBody>
      </p:sp>
      <p:sp>
        <p:nvSpPr>
          <p:cNvPr id="19" name="Rectangle 18"/>
          <p:cNvSpPr/>
          <p:nvPr/>
        </p:nvSpPr>
        <p:spPr>
          <a:xfrm>
            <a:off x="6710075" y="3021830"/>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/OTAPhysGWM_ECGtoIPC_oHS3_CAN_52c66bc5_Rx_Tp_PduR</a:t>
            </a:r>
          </a:p>
        </p:txBody>
      </p:sp>
      <p:sp>
        <p:nvSpPr>
          <p:cNvPr id="20" name="Rectangle 19"/>
          <p:cNvSpPr/>
          <p:nvPr/>
        </p:nvSpPr>
        <p:spPr>
          <a:xfrm>
            <a:off x="6710075" y="2829716"/>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/OTAFuncGWM_ECG_HS3_oHS3_CAN_10fe940e_Rx_Tp_Pdur</a:t>
            </a:r>
          </a:p>
        </p:txBody>
      </p:sp>
      <p:sp>
        <p:nvSpPr>
          <p:cNvPr id="21" name="Rectangle 20"/>
          <p:cNvSpPr/>
          <p:nvPr/>
        </p:nvSpPr>
        <p:spPr>
          <a:xfrm>
            <a:off x="6700931" y="3225788"/>
            <a:ext cx="2433925"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/OTAPhysIPCtoGWM_ECG_oHS3_CAN_96b3fb0b_Tx_PduR_Tp</a:t>
            </a:r>
          </a:p>
        </p:txBody>
      </p:sp>
      <p:cxnSp>
        <p:nvCxnSpPr>
          <p:cNvPr id="23" name="Straight Arrow Connector 22"/>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010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879645"/>
            <a:ext cx="7905750" cy="2207101"/>
          </a:xfrm>
        </p:spPr>
        <p:txBody>
          <a:bodyPr/>
          <a:lstStyle/>
          <a:p>
            <a:pPr algn="just">
              <a:buFont typeface="Wingdings" panose="05000000000000000000" pitchFamily="2" charset="2"/>
              <a:buChar char="Ø"/>
            </a:pPr>
            <a:r>
              <a:rPr lang="en-US" sz="1200" dirty="0" err="1">
                <a:latin typeface="Arial" panose="020B0604020202020204" pitchFamily="34" charset="0"/>
                <a:cs typeface="Arial" panose="020B0604020202020204" pitchFamily="34" charset="0"/>
              </a:rPr>
              <a:t>CanTpRxNSdu</a:t>
            </a:r>
            <a:r>
              <a:rPr lang="en-US" sz="1000" dirty="0">
                <a:latin typeface="Arial" panose="020B0604020202020204" pitchFamily="34" charset="0"/>
                <a:cs typeface="Arial" panose="020B0604020202020204" pitchFamily="34" charset="0"/>
              </a:rPr>
              <a:t> </a:t>
            </a:r>
          </a:p>
          <a:p>
            <a:pPr lvl="1" algn="just">
              <a:buFont typeface="Wingdings" panose="05000000000000000000" pitchFamily="2" charset="2"/>
              <a:buChar char="§"/>
              <a:defRPr/>
            </a:pPr>
            <a:endParaRPr lang="en-GB" sz="1200" dirty="0">
              <a:latin typeface="Arial" panose="020B0604020202020204" pitchFamily="34" charset="0"/>
              <a:cs typeface="Arial" panose="020B0604020202020204" pitchFamily="34" charset="0"/>
            </a:endParaRP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22</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sp>
        <p:nvSpPr>
          <p:cNvPr id="9"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10" name="Content Placeholder 2"/>
          <p:cNvSpPr txBox="1">
            <a:spLocks/>
          </p:cNvSpPr>
          <p:nvPr/>
        </p:nvSpPr>
        <p:spPr bwMode="auto">
          <a:xfrm>
            <a:off x="7153181" y="459354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3512078"/>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250906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bwMode="auto">
          <a:xfrm>
            <a:off x="7153181" y="130497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4" name="Straight Arrow Connector 13"/>
          <p:cNvCxnSpPr>
            <a:stCxn id="11" idx="2"/>
            <a:endCxn id="10" idx="0"/>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a:endCxn id="9"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17" name="Rectangle 16"/>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
        <p:nvSpPr>
          <p:cNvPr id="18" name="Rectangle 17"/>
          <p:cNvSpPr/>
          <p:nvPr/>
        </p:nvSpPr>
        <p:spPr>
          <a:xfrm>
            <a:off x="6710075" y="1992444"/>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/IPdu_Cluster_OTA_Client_343c9c5f_Tx</a:t>
            </a:r>
          </a:p>
        </p:txBody>
      </p:sp>
      <p:sp>
        <p:nvSpPr>
          <p:cNvPr id="19" name="Rectangle 18"/>
          <p:cNvSpPr/>
          <p:nvPr/>
        </p:nvSpPr>
        <p:spPr>
          <a:xfrm>
            <a:off x="6710075" y="3021830"/>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/OTAPhysGWM_ECGtoIPC_oHS3_CAN_52c66bc5_Rx_Tp_PduR</a:t>
            </a:r>
          </a:p>
        </p:txBody>
      </p:sp>
      <p:sp>
        <p:nvSpPr>
          <p:cNvPr id="20" name="Rectangle 19"/>
          <p:cNvSpPr/>
          <p:nvPr/>
        </p:nvSpPr>
        <p:spPr>
          <a:xfrm>
            <a:off x="6710075" y="2829716"/>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/OTAFuncGWM_ECG_HS3_oHS3_CAN_10fe940e_Rx_Tp_Pdur</a:t>
            </a:r>
          </a:p>
        </p:txBody>
      </p:sp>
      <p:sp>
        <p:nvSpPr>
          <p:cNvPr id="21" name="Rectangle 20"/>
          <p:cNvSpPr/>
          <p:nvPr/>
        </p:nvSpPr>
        <p:spPr>
          <a:xfrm>
            <a:off x="6700931" y="3225788"/>
            <a:ext cx="2433925"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/OTAPhysIPCtoGWM_ECG_oHS3_CAN_96b3fb0b_Tx_PduR_Tp</a:t>
            </a:r>
          </a:p>
        </p:txBody>
      </p:sp>
      <p:pic>
        <p:nvPicPr>
          <p:cNvPr id="5" name="Picture 4"/>
          <p:cNvPicPr>
            <a:picLocks noChangeAspect="1"/>
          </p:cNvPicPr>
          <p:nvPr/>
        </p:nvPicPr>
        <p:blipFill rotWithShape="1">
          <a:blip r:embed="rId4"/>
          <a:srcRect b="25244"/>
          <a:stretch/>
        </p:blipFill>
        <p:spPr>
          <a:xfrm>
            <a:off x="449263" y="3943090"/>
            <a:ext cx="5943600" cy="2668764"/>
          </a:xfrm>
          <a:prstGeom prst="rect">
            <a:avLst/>
          </a:prstGeom>
        </p:spPr>
      </p:pic>
      <p:pic>
        <p:nvPicPr>
          <p:cNvPr id="3" name="Picture 2"/>
          <p:cNvPicPr>
            <a:picLocks noChangeAspect="1"/>
          </p:cNvPicPr>
          <p:nvPr/>
        </p:nvPicPr>
        <p:blipFill>
          <a:blip r:embed="rId5"/>
          <a:stretch>
            <a:fillRect/>
          </a:stretch>
        </p:blipFill>
        <p:spPr>
          <a:xfrm>
            <a:off x="449263" y="1251894"/>
            <a:ext cx="3657600" cy="2514346"/>
          </a:xfrm>
          <a:prstGeom prst="rect">
            <a:avLst/>
          </a:prstGeom>
        </p:spPr>
      </p:pic>
      <p:cxnSp>
        <p:nvCxnSpPr>
          <p:cNvPr id="23" name="Straight Arrow Connector 22"/>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733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879645"/>
            <a:ext cx="6251668" cy="2207101"/>
          </a:xfrm>
        </p:spPr>
        <p:txBody>
          <a:bodyPr/>
          <a:lstStyle/>
          <a:p>
            <a:pPr algn="just">
              <a:buFont typeface="Wingdings" panose="05000000000000000000" pitchFamily="2" charset="2"/>
              <a:buChar char="Ø"/>
            </a:pPr>
            <a:r>
              <a:rPr lang="en-US" sz="1200" dirty="0" err="1">
                <a:latin typeface="Arial" panose="020B0604020202020204" pitchFamily="34" charset="0"/>
                <a:cs typeface="Arial" panose="020B0604020202020204" pitchFamily="34" charset="0"/>
              </a:rPr>
              <a:t>CanTpRxNPdu</a:t>
            </a:r>
            <a:r>
              <a:rPr lang="en-US" sz="1200"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 </a:t>
            </a:r>
          </a:p>
          <a:p>
            <a:pPr lvl="1" algn="just">
              <a:defRPr/>
            </a:pPr>
            <a:r>
              <a:rPr lang="en-GB" sz="1200" dirty="0">
                <a:latin typeface="Arial" panose="020B0604020202020204" pitchFamily="34" charset="0"/>
                <a:cs typeface="Arial" panose="020B0604020202020204" pitchFamily="34" charset="0"/>
              </a:rPr>
              <a:t>Rx </a:t>
            </a:r>
            <a:r>
              <a:rPr lang="en-GB" sz="1200" dirty="0" err="1">
                <a:latin typeface="Arial" panose="020B0604020202020204" pitchFamily="34" charset="0"/>
                <a:cs typeface="Arial" panose="020B0604020202020204" pitchFamily="34" charset="0"/>
              </a:rPr>
              <a:t>Npdu</a:t>
            </a:r>
            <a:r>
              <a:rPr lang="en-GB" sz="1200" dirty="0">
                <a:latin typeface="Arial" panose="020B0604020202020204" pitchFamily="34" charset="0"/>
                <a:cs typeface="Arial" panose="020B0604020202020204" pitchFamily="34" charset="0"/>
              </a:rPr>
              <a:t> Id: </a:t>
            </a:r>
            <a:r>
              <a:rPr lang="en-US" sz="1200" dirty="0"/>
              <a:t>This value specifies the Rx N-PDU identifier attached to the Rx N-SDU. It is used by the </a:t>
            </a:r>
            <a:r>
              <a:rPr lang="en-US" sz="1200" dirty="0" err="1"/>
              <a:t>CanIf</a:t>
            </a:r>
            <a:r>
              <a:rPr lang="en-US" sz="1200" dirty="0"/>
              <a:t> to report the reception of data CAN frames.</a:t>
            </a:r>
          </a:p>
          <a:p>
            <a:pPr lvl="1" algn="just">
              <a:defRPr/>
            </a:pPr>
            <a:r>
              <a:rPr lang="en-GB" sz="1200" dirty="0">
                <a:latin typeface="Arial" panose="020B0604020202020204" pitchFamily="34" charset="0"/>
                <a:cs typeface="Arial" panose="020B0604020202020204" pitchFamily="34" charset="0"/>
              </a:rPr>
              <a:t>Rx </a:t>
            </a:r>
            <a:r>
              <a:rPr lang="en-GB" sz="1200" dirty="0" err="1">
                <a:latin typeface="Arial" panose="020B0604020202020204" pitchFamily="34" charset="0"/>
                <a:cs typeface="Arial" panose="020B0604020202020204" pitchFamily="34" charset="0"/>
              </a:rPr>
              <a:t>Npdu</a:t>
            </a:r>
            <a:r>
              <a:rPr lang="en-GB" sz="1200" dirty="0">
                <a:latin typeface="Arial" panose="020B0604020202020204" pitchFamily="34" charset="0"/>
                <a:cs typeface="Arial" panose="020B0604020202020204" pitchFamily="34" charset="0"/>
              </a:rPr>
              <a:t> Ref: </a:t>
            </a:r>
            <a:r>
              <a:rPr lang="en-US" sz="1200" dirty="0"/>
              <a:t>Reference to a </a:t>
            </a:r>
            <a:r>
              <a:rPr lang="en-US" sz="1200" dirty="0" err="1"/>
              <a:t>Pdu</a:t>
            </a:r>
            <a:r>
              <a:rPr lang="en-US" sz="1200" dirty="0"/>
              <a:t> in the COM-Stack to establish the communication with the lower layer </a:t>
            </a:r>
            <a:r>
              <a:rPr lang="en-US" sz="1200" dirty="0" err="1"/>
              <a:t>communictaion</a:t>
            </a:r>
            <a:r>
              <a:rPr lang="en-US" sz="1200" dirty="0"/>
              <a:t> module (</a:t>
            </a:r>
            <a:r>
              <a:rPr lang="en-US" sz="1200" dirty="0" err="1"/>
              <a:t>CanIf</a:t>
            </a:r>
            <a:r>
              <a:rPr lang="en-US" sz="1200" dirty="0"/>
              <a:t> to </a:t>
            </a:r>
            <a:r>
              <a:rPr lang="en-US" sz="1200" dirty="0" err="1"/>
              <a:t>CanTp</a:t>
            </a:r>
            <a:r>
              <a:rPr lang="en-US" sz="1200" dirty="0"/>
              <a:t>).</a:t>
            </a: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23</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pic>
        <p:nvPicPr>
          <p:cNvPr id="4" name="Picture 3"/>
          <p:cNvPicPr>
            <a:picLocks noChangeAspect="1"/>
          </p:cNvPicPr>
          <p:nvPr/>
        </p:nvPicPr>
        <p:blipFill rotWithShape="1">
          <a:blip r:embed="rId4"/>
          <a:srcRect b="43597"/>
          <a:stretch/>
        </p:blipFill>
        <p:spPr>
          <a:xfrm>
            <a:off x="449262" y="2099935"/>
            <a:ext cx="5943600" cy="2013560"/>
          </a:xfrm>
          <a:prstGeom prst="rect">
            <a:avLst/>
          </a:prstGeom>
        </p:spPr>
      </p:pic>
      <p:sp>
        <p:nvSpPr>
          <p:cNvPr id="9"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10" name="Content Placeholder 2"/>
          <p:cNvSpPr txBox="1">
            <a:spLocks/>
          </p:cNvSpPr>
          <p:nvPr/>
        </p:nvSpPr>
        <p:spPr bwMode="auto">
          <a:xfrm>
            <a:off x="7153181" y="459354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3512078"/>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250906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bwMode="auto">
          <a:xfrm>
            <a:off x="7153181" y="130497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4" name="Straight Arrow Connector 13"/>
          <p:cNvCxnSpPr>
            <a:stCxn id="11" idx="2"/>
            <a:endCxn id="10" idx="0"/>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a:endCxn id="9"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17" name="Rectangle 16"/>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
        <p:nvSpPr>
          <p:cNvPr id="18" name="Rectangle 17"/>
          <p:cNvSpPr/>
          <p:nvPr/>
        </p:nvSpPr>
        <p:spPr>
          <a:xfrm>
            <a:off x="6710075" y="1992444"/>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/IPdu_Cluster_OTA_Client_343c9c5f_Tx</a:t>
            </a:r>
          </a:p>
        </p:txBody>
      </p:sp>
      <p:sp>
        <p:nvSpPr>
          <p:cNvPr id="19" name="Rectangle 18"/>
          <p:cNvSpPr/>
          <p:nvPr/>
        </p:nvSpPr>
        <p:spPr>
          <a:xfrm>
            <a:off x="6710075" y="3021830"/>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/OTAPhysGWM_ECGtoIPC_oHS3_CAN_52c66bc5_Rx_Tp_PduR</a:t>
            </a:r>
          </a:p>
        </p:txBody>
      </p:sp>
      <p:sp>
        <p:nvSpPr>
          <p:cNvPr id="20" name="Rectangle 19"/>
          <p:cNvSpPr/>
          <p:nvPr/>
        </p:nvSpPr>
        <p:spPr>
          <a:xfrm>
            <a:off x="6710075" y="2829716"/>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/OTAFuncGWM_ECG_HS3_oHS3_CAN_10fe940e_Rx_Tp_Pdur</a:t>
            </a:r>
          </a:p>
        </p:txBody>
      </p:sp>
      <p:sp>
        <p:nvSpPr>
          <p:cNvPr id="21" name="Rectangle 20"/>
          <p:cNvSpPr/>
          <p:nvPr/>
        </p:nvSpPr>
        <p:spPr>
          <a:xfrm>
            <a:off x="6700931" y="3225788"/>
            <a:ext cx="2433925"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/OTAPhysIPCtoGWM_ECG_oHS3_CAN_96b3fb0b_Tx_PduR_Tp</a:t>
            </a:r>
          </a:p>
        </p:txBody>
      </p:sp>
      <p:cxnSp>
        <p:nvCxnSpPr>
          <p:cNvPr id="23" name="Straight Arrow Connector 22"/>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710075" y="3859467"/>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/OTAFuncGWM_ECG_HS3_Tp_oHS3_CAN_eda73d75_Rx</a:t>
            </a:r>
          </a:p>
        </p:txBody>
      </p:sp>
    </p:spTree>
    <p:extLst>
      <p:ext uri="{BB962C8B-B14F-4D97-AF65-F5344CB8AC3E}">
        <p14:creationId xmlns:p14="http://schemas.microsoft.com/office/powerpoint/2010/main" val="2751426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879645"/>
            <a:ext cx="7905750" cy="2207101"/>
          </a:xfrm>
        </p:spPr>
        <p:txBody>
          <a:bodyPr/>
          <a:lstStyle/>
          <a:p>
            <a:pPr algn="just">
              <a:buFont typeface="Wingdings" panose="05000000000000000000" pitchFamily="2" charset="2"/>
              <a:buChar char="Ø"/>
            </a:pPr>
            <a:r>
              <a:rPr lang="en-US" sz="1200" dirty="0" err="1">
                <a:latin typeface="Arial" panose="020B0604020202020204" pitchFamily="34" charset="0"/>
                <a:cs typeface="Arial" panose="020B0604020202020204" pitchFamily="34" charset="0"/>
              </a:rPr>
              <a:t>CanTpChannel_OTA_Phys</a:t>
            </a:r>
            <a:r>
              <a:rPr lang="en-US" sz="1200" dirty="0">
                <a:latin typeface="Arial" panose="020B0604020202020204" pitchFamily="34" charset="0"/>
                <a:cs typeface="Arial" panose="020B0604020202020204" pitchFamily="34" charset="0"/>
              </a:rPr>
              <a:t> CanTpRxNSdu_001:</a:t>
            </a:r>
            <a:r>
              <a:rPr lang="en-US" sz="1000" dirty="0">
                <a:latin typeface="Arial" panose="020B0604020202020204" pitchFamily="34" charset="0"/>
                <a:cs typeface="Arial" panose="020B0604020202020204" pitchFamily="34" charset="0"/>
              </a:rPr>
              <a:t> </a:t>
            </a:r>
          </a:p>
          <a:p>
            <a:pPr lvl="1" algn="just">
              <a:buFont typeface="Wingdings" panose="05000000000000000000" pitchFamily="2" charset="2"/>
              <a:buChar char="§"/>
              <a:defRPr/>
            </a:pPr>
            <a:endParaRPr lang="en-GB" sz="1200" dirty="0">
              <a:latin typeface="Arial" panose="020B0604020202020204" pitchFamily="34" charset="0"/>
              <a:cs typeface="Arial" panose="020B0604020202020204" pitchFamily="34" charset="0"/>
            </a:endParaRP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24</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pic>
        <p:nvPicPr>
          <p:cNvPr id="3" name="Picture 2"/>
          <p:cNvPicPr>
            <a:picLocks noChangeAspect="1"/>
          </p:cNvPicPr>
          <p:nvPr/>
        </p:nvPicPr>
        <p:blipFill rotWithShape="1">
          <a:blip r:embed="rId4"/>
          <a:srcRect b="43744"/>
          <a:stretch/>
        </p:blipFill>
        <p:spPr>
          <a:xfrm>
            <a:off x="449263" y="1125040"/>
            <a:ext cx="5486400" cy="1853831"/>
          </a:xfrm>
          <a:prstGeom prst="rect">
            <a:avLst/>
          </a:prstGeom>
        </p:spPr>
      </p:pic>
      <p:pic>
        <p:nvPicPr>
          <p:cNvPr id="4" name="Picture 3"/>
          <p:cNvPicPr>
            <a:picLocks noChangeAspect="1"/>
          </p:cNvPicPr>
          <p:nvPr/>
        </p:nvPicPr>
        <p:blipFill rotWithShape="1">
          <a:blip r:embed="rId5"/>
          <a:srcRect b="43598"/>
          <a:stretch/>
        </p:blipFill>
        <p:spPr>
          <a:xfrm>
            <a:off x="449263" y="3032676"/>
            <a:ext cx="5486400" cy="1858620"/>
          </a:xfrm>
          <a:prstGeom prst="rect">
            <a:avLst/>
          </a:prstGeom>
        </p:spPr>
      </p:pic>
      <p:pic>
        <p:nvPicPr>
          <p:cNvPr id="5" name="Picture 4"/>
          <p:cNvPicPr>
            <a:picLocks noChangeAspect="1"/>
          </p:cNvPicPr>
          <p:nvPr/>
        </p:nvPicPr>
        <p:blipFill rotWithShape="1">
          <a:blip r:embed="rId6"/>
          <a:srcRect b="43789"/>
          <a:stretch/>
        </p:blipFill>
        <p:spPr>
          <a:xfrm>
            <a:off x="449263" y="4952429"/>
            <a:ext cx="5486400" cy="1852346"/>
          </a:xfrm>
          <a:prstGeom prst="rect">
            <a:avLst/>
          </a:prstGeom>
        </p:spPr>
      </p:pic>
      <p:sp>
        <p:nvSpPr>
          <p:cNvPr id="10"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459354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3512078"/>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bwMode="auto">
          <a:xfrm>
            <a:off x="7153181" y="250906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4" name="Content Placeholder 2"/>
          <p:cNvSpPr txBox="1">
            <a:spLocks/>
          </p:cNvSpPr>
          <p:nvPr/>
        </p:nvSpPr>
        <p:spPr bwMode="auto">
          <a:xfrm>
            <a:off x="7153181" y="130497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5" name="Straight Arrow Connector 14"/>
          <p:cNvCxnSpPr>
            <a:stCxn id="12" idx="2"/>
            <a:endCxn id="11" idx="0"/>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10"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18" name="Rectangle 17"/>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
        <p:nvSpPr>
          <p:cNvPr id="19" name="Rectangle 18"/>
          <p:cNvSpPr/>
          <p:nvPr/>
        </p:nvSpPr>
        <p:spPr>
          <a:xfrm>
            <a:off x="6710075" y="1992444"/>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/IPdu_Cluster_OTA_Client_343c9c5f_Tx</a:t>
            </a:r>
          </a:p>
        </p:txBody>
      </p:sp>
      <p:sp>
        <p:nvSpPr>
          <p:cNvPr id="20" name="Rectangle 19"/>
          <p:cNvSpPr/>
          <p:nvPr/>
        </p:nvSpPr>
        <p:spPr>
          <a:xfrm>
            <a:off x="6710075" y="3021830"/>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/OTAPhysGWM_ECGtoIPC_oHS3_CAN_52c66bc5_Rx_Tp_PduR</a:t>
            </a:r>
          </a:p>
        </p:txBody>
      </p:sp>
      <p:sp>
        <p:nvSpPr>
          <p:cNvPr id="21" name="Rectangle 20"/>
          <p:cNvSpPr/>
          <p:nvPr/>
        </p:nvSpPr>
        <p:spPr>
          <a:xfrm>
            <a:off x="6710075" y="2829716"/>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/OTAFuncGWM_ECG_HS3_oHS3_CAN_10fe940e_Rx_Tp_Pdur</a:t>
            </a:r>
          </a:p>
        </p:txBody>
      </p:sp>
      <p:sp>
        <p:nvSpPr>
          <p:cNvPr id="22" name="Rectangle 21"/>
          <p:cNvSpPr/>
          <p:nvPr/>
        </p:nvSpPr>
        <p:spPr>
          <a:xfrm>
            <a:off x="6700931" y="3225788"/>
            <a:ext cx="2433925"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/OTAPhysIPCtoGWM_ECG_oHS3_CAN_96b3fb0b_Tx_PduR_Tp</a:t>
            </a:r>
          </a:p>
        </p:txBody>
      </p:sp>
      <p:cxnSp>
        <p:nvCxnSpPr>
          <p:cNvPr id="23" name="Straight Arrow Connector 22"/>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710075" y="3859467"/>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/OTAFuncGWM_ECG_HS3_Tp_oHS3_CAN_eda73d75_Rx</a:t>
            </a:r>
          </a:p>
        </p:txBody>
      </p:sp>
      <p:sp>
        <p:nvSpPr>
          <p:cNvPr id="41" name="Rectangle 40"/>
          <p:cNvSpPr/>
          <p:nvPr/>
        </p:nvSpPr>
        <p:spPr>
          <a:xfrm>
            <a:off x="6700931" y="4079769"/>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/OTAPhysGWM_ECGtoIPC_Tp_oHS3_CAN_cb7b017a_Rx</a:t>
            </a:r>
          </a:p>
        </p:txBody>
      </p:sp>
      <p:sp>
        <p:nvSpPr>
          <p:cNvPr id="42" name="Rectangle 41"/>
          <p:cNvSpPr/>
          <p:nvPr/>
        </p:nvSpPr>
        <p:spPr>
          <a:xfrm>
            <a:off x="6710075" y="4286672"/>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/OTAPhysIPCtoGWM_ECG_Tp_oHS3_CAN_0164b55d_Tx</a:t>
            </a:r>
          </a:p>
        </p:txBody>
      </p:sp>
    </p:spTree>
    <p:extLst>
      <p:ext uri="{BB962C8B-B14F-4D97-AF65-F5344CB8AC3E}">
        <p14:creationId xmlns:p14="http://schemas.microsoft.com/office/powerpoint/2010/main" val="4056979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879645"/>
            <a:ext cx="7905750" cy="2207101"/>
          </a:xfrm>
        </p:spPr>
        <p:txBody>
          <a:bodyPr/>
          <a:lstStyle/>
          <a:p>
            <a:pPr algn="just">
              <a:buFont typeface="Wingdings" panose="05000000000000000000" pitchFamily="2" charset="2"/>
              <a:buChar char="Ø"/>
            </a:pPr>
            <a:r>
              <a:rPr lang="en-US" sz="1200" dirty="0" err="1">
                <a:latin typeface="Arial" panose="020B0604020202020204" pitchFamily="34" charset="0"/>
                <a:cs typeface="Arial" panose="020B0604020202020204" pitchFamily="34" charset="0"/>
              </a:rPr>
              <a:t>CanTpChannel_OTA_Phys</a:t>
            </a:r>
            <a:r>
              <a:rPr lang="en-US" sz="1200" dirty="0">
                <a:latin typeface="Arial" panose="020B0604020202020204" pitchFamily="34" charset="0"/>
                <a:cs typeface="Arial" panose="020B0604020202020204" pitchFamily="34" charset="0"/>
              </a:rPr>
              <a:t> CanTpTxNSdu_001:</a:t>
            </a:r>
            <a:r>
              <a:rPr lang="en-US" sz="1000" dirty="0">
                <a:latin typeface="Arial" panose="020B0604020202020204" pitchFamily="34" charset="0"/>
                <a:cs typeface="Arial" panose="020B0604020202020204" pitchFamily="34" charset="0"/>
              </a:rPr>
              <a:t> </a:t>
            </a:r>
          </a:p>
          <a:p>
            <a:pPr lvl="1" algn="just">
              <a:buFont typeface="Wingdings" panose="05000000000000000000" pitchFamily="2" charset="2"/>
              <a:buChar char="§"/>
              <a:defRPr/>
            </a:pPr>
            <a:endParaRPr lang="en-GB" sz="1200" dirty="0">
              <a:latin typeface="Arial" panose="020B0604020202020204" pitchFamily="34" charset="0"/>
              <a:cs typeface="Arial" panose="020B0604020202020204" pitchFamily="34" charset="0"/>
            </a:endParaRP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25</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pic>
        <p:nvPicPr>
          <p:cNvPr id="3" name="Picture 2"/>
          <p:cNvPicPr>
            <a:picLocks noChangeAspect="1"/>
          </p:cNvPicPr>
          <p:nvPr/>
        </p:nvPicPr>
        <p:blipFill rotWithShape="1">
          <a:blip r:embed="rId4"/>
          <a:srcRect b="43738"/>
          <a:stretch/>
        </p:blipFill>
        <p:spPr>
          <a:xfrm>
            <a:off x="449263" y="1112448"/>
            <a:ext cx="5486400" cy="1854034"/>
          </a:xfrm>
          <a:prstGeom prst="rect">
            <a:avLst/>
          </a:prstGeom>
        </p:spPr>
      </p:pic>
      <p:pic>
        <p:nvPicPr>
          <p:cNvPr id="4" name="Picture 3"/>
          <p:cNvPicPr>
            <a:picLocks noChangeAspect="1"/>
          </p:cNvPicPr>
          <p:nvPr/>
        </p:nvPicPr>
        <p:blipFill rotWithShape="1">
          <a:blip r:embed="rId5"/>
          <a:srcRect b="43744"/>
          <a:stretch/>
        </p:blipFill>
        <p:spPr>
          <a:xfrm>
            <a:off x="449263" y="3027141"/>
            <a:ext cx="5486400" cy="1853831"/>
          </a:xfrm>
          <a:prstGeom prst="rect">
            <a:avLst/>
          </a:prstGeom>
        </p:spPr>
      </p:pic>
      <p:pic>
        <p:nvPicPr>
          <p:cNvPr id="5" name="Picture 4"/>
          <p:cNvPicPr>
            <a:picLocks noChangeAspect="1"/>
          </p:cNvPicPr>
          <p:nvPr/>
        </p:nvPicPr>
        <p:blipFill rotWithShape="1">
          <a:blip r:embed="rId6"/>
          <a:srcRect b="43744"/>
          <a:stretch/>
        </p:blipFill>
        <p:spPr>
          <a:xfrm>
            <a:off x="449263" y="4951191"/>
            <a:ext cx="5486400" cy="1853832"/>
          </a:xfrm>
          <a:prstGeom prst="rect">
            <a:avLst/>
          </a:prstGeom>
        </p:spPr>
      </p:pic>
      <p:sp>
        <p:nvSpPr>
          <p:cNvPr id="10"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459354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3512078"/>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bwMode="auto">
          <a:xfrm>
            <a:off x="7153181" y="250906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4" name="Content Placeholder 2"/>
          <p:cNvSpPr txBox="1">
            <a:spLocks/>
          </p:cNvSpPr>
          <p:nvPr/>
        </p:nvSpPr>
        <p:spPr bwMode="auto">
          <a:xfrm>
            <a:off x="7153181" y="130497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5" name="Straight Arrow Connector 14"/>
          <p:cNvCxnSpPr>
            <a:stCxn id="12" idx="2"/>
            <a:endCxn id="11" idx="0"/>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10"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18" name="Rectangle 17"/>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
        <p:nvSpPr>
          <p:cNvPr id="19" name="Rectangle 18"/>
          <p:cNvSpPr/>
          <p:nvPr/>
        </p:nvSpPr>
        <p:spPr>
          <a:xfrm>
            <a:off x="6710075" y="1992444"/>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/IPdu_Cluster_OTA_Client_343c9c5f_Tx</a:t>
            </a:r>
          </a:p>
        </p:txBody>
      </p:sp>
      <p:sp>
        <p:nvSpPr>
          <p:cNvPr id="20" name="Rectangle 19"/>
          <p:cNvSpPr/>
          <p:nvPr/>
        </p:nvSpPr>
        <p:spPr>
          <a:xfrm>
            <a:off x="6710075" y="3021830"/>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/OTAPhysGWM_ECGtoIPC_oHS3_CAN_52c66bc5_Rx_Tp_PduR</a:t>
            </a:r>
          </a:p>
        </p:txBody>
      </p:sp>
      <p:sp>
        <p:nvSpPr>
          <p:cNvPr id="21" name="Rectangle 20"/>
          <p:cNvSpPr/>
          <p:nvPr/>
        </p:nvSpPr>
        <p:spPr>
          <a:xfrm>
            <a:off x="6710075" y="2829716"/>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/OTAFuncGWM_ECG_HS3_oHS3_CAN_10fe940e_Rx_Tp_Pdur</a:t>
            </a:r>
          </a:p>
        </p:txBody>
      </p:sp>
      <p:sp>
        <p:nvSpPr>
          <p:cNvPr id="22" name="Rectangle 21"/>
          <p:cNvSpPr/>
          <p:nvPr/>
        </p:nvSpPr>
        <p:spPr>
          <a:xfrm>
            <a:off x="6700931" y="3225788"/>
            <a:ext cx="2433925"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/OTAPhysIPCtoGWM_ECG_oHS3_CAN_96b3fb0b_Tx_PduR_Tp</a:t>
            </a:r>
          </a:p>
        </p:txBody>
      </p:sp>
      <p:cxnSp>
        <p:nvCxnSpPr>
          <p:cNvPr id="23" name="Straight Arrow Connector 22"/>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10075" y="3859467"/>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/OTAFuncGWM_ECG_HS3_Tp_oHS3_CAN_eda73d75_Rx</a:t>
            </a:r>
          </a:p>
        </p:txBody>
      </p:sp>
      <p:sp>
        <p:nvSpPr>
          <p:cNvPr id="25" name="Rectangle 24"/>
          <p:cNvSpPr/>
          <p:nvPr/>
        </p:nvSpPr>
        <p:spPr>
          <a:xfrm>
            <a:off x="6700931" y="4079769"/>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/OTAPhysGWM_ECGtoIPC_Tp_oHS3_CAN_cb7b017a_Rx</a:t>
            </a:r>
          </a:p>
        </p:txBody>
      </p:sp>
      <p:sp>
        <p:nvSpPr>
          <p:cNvPr id="26" name="Rectangle 25"/>
          <p:cNvSpPr/>
          <p:nvPr/>
        </p:nvSpPr>
        <p:spPr>
          <a:xfrm>
            <a:off x="6710075" y="4286672"/>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/OTAPhysIPCtoGWM_ECG_Tp_oHS3_CAN_0164b55d_Tx</a:t>
            </a:r>
          </a:p>
        </p:txBody>
      </p:sp>
      <p:cxnSp>
        <p:nvCxnSpPr>
          <p:cNvPr id="27" name="Straight Arrow Connector 26"/>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4578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879645"/>
            <a:ext cx="6334624" cy="2207101"/>
          </a:xfrm>
        </p:spPr>
        <p:txBody>
          <a:bodyPr/>
          <a:lstStyle/>
          <a:p>
            <a:pPr algn="just">
              <a:buFont typeface="Wingdings" panose="05000000000000000000" pitchFamily="2" charset="2"/>
              <a:buChar char="Ø"/>
            </a:pPr>
            <a:r>
              <a:rPr lang="en-US" sz="1000" dirty="0" err="1">
                <a:latin typeface="Arial" panose="020B0604020202020204" pitchFamily="34" charset="0"/>
                <a:cs typeface="Arial" panose="020B0604020202020204" pitchFamily="34" charset="0"/>
              </a:rPr>
              <a:t>CanIfRxPduCfgs</a:t>
            </a:r>
            <a:r>
              <a:rPr lang="en-US" sz="1000" dirty="0">
                <a:latin typeface="Arial" panose="020B0604020202020204" pitchFamily="34" charset="0"/>
                <a:cs typeface="Arial" panose="020B0604020202020204" pitchFamily="34" charset="0"/>
              </a:rPr>
              <a:t> OTAFuncGWM_ECG_HS3_Tp_oHS3_CAN_616c93a1_Rx: </a:t>
            </a:r>
          </a:p>
          <a:p>
            <a:pPr lvl="1" algn="just">
              <a:defRPr/>
            </a:pPr>
            <a:r>
              <a:rPr lang="en-GB" sz="900" dirty="0">
                <a:latin typeface="Arial" panose="020B0604020202020204" pitchFamily="34" charset="0"/>
                <a:cs typeface="Arial" panose="020B0604020202020204" pitchFamily="34" charset="0"/>
              </a:rPr>
              <a:t>Rx </a:t>
            </a:r>
            <a:r>
              <a:rPr lang="en-GB" sz="900" dirty="0" err="1">
                <a:latin typeface="Arial" panose="020B0604020202020204" pitchFamily="34" charset="0"/>
                <a:cs typeface="Arial" panose="020B0604020202020204" pitchFamily="34" charset="0"/>
              </a:rPr>
              <a:t>Pdu</a:t>
            </a:r>
            <a:r>
              <a:rPr lang="en-GB" sz="900" dirty="0">
                <a:latin typeface="Arial" panose="020B0604020202020204" pitchFamily="34" charset="0"/>
                <a:cs typeface="Arial" panose="020B0604020202020204" pitchFamily="34" charset="0"/>
              </a:rPr>
              <a:t> </a:t>
            </a:r>
            <a:r>
              <a:rPr lang="en-GB" sz="900" dirty="0" err="1">
                <a:latin typeface="Arial" panose="020B0604020202020204" pitchFamily="34" charset="0"/>
                <a:cs typeface="Arial" panose="020B0604020202020204" pitchFamily="34" charset="0"/>
              </a:rPr>
              <a:t>Hrh</a:t>
            </a:r>
            <a:r>
              <a:rPr lang="en-GB" sz="900" dirty="0">
                <a:latin typeface="Arial" panose="020B0604020202020204" pitchFamily="34" charset="0"/>
                <a:cs typeface="Arial" panose="020B0604020202020204" pitchFamily="34" charset="0"/>
              </a:rPr>
              <a:t> Id Ref: </a:t>
            </a:r>
            <a:r>
              <a:rPr lang="en-US" sz="900" dirty="0">
                <a:latin typeface="Arial" panose="020B0604020202020204" pitchFamily="34" charset="0"/>
                <a:cs typeface="Arial" panose="020B0604020202020204" pitchFamily="34" charset="0"/>
              </a:rPr>
              <a:t>The HRH to which Rx L-PDU belongs to is referred through this parameter.</a:t>
            </a:r>
          </a:p>
          <a:p>
            <a:pPr lvl="1" algn="just">
              <a:defRPr/>
            </a:pPr>
            <a:r>
              <a:rPr lang="en-GB" sz="900" dirty="0">
                <a:latin typeface="Arial" panose="020B0604020202020204" pitchFamily="34" charset="0"/>
                <a:cs typeface="Arial" panose="020B0604020202020204" pitchFamily="34" charset="0"/>
              </a:rPr>
              <a:t>Rx </a:t>
            </a:r>
            <a:r>
              <a:rPr lang="en-GB" sz="900" dirty="0" err="1">
                <a:latin typeface="Arial" panose="020B0604020202020204" pitchFamily="34" charset="0"/>
                <a:cs typeface="Arial" panose="020B0604020202020204" pitchFamily="34" charset="0"/>
              </a:rPr>
              <a:t>Pdu</a:t>
            </a:r>
            <a:r>
              <a:rPr lang="en-GB" sz="900" dirty="0">
                <a:latin typeface="Arial" panose="020B0604020202020204" pitchFamily="34" charset="0"/>
                <a:cs typeface="Arial" panose="020B0604020202020204" pitchFamily="34" charset="0"/>
              </a:rPr>
              <a:t> Ref: </a:t>
            </a:r>
            <a:r>
              <a:rPr lang="en-US" sz="900" dirty="0">
                <a:latin typeface="Arial" panose="020B0604020202020204" pitchFamily="34" charset="0"/>
                <a:cs typeface="Arial" panose="020B0604020202020204" pitchFamily="34" charset="0"/>
              </a:rPr>
              <a:t>Reference to the "global" PDU structure to allow harmonization of handle IDs in the COM-Stack.</a:t>
            </a:r>
          </a:p>
          <a:p>
            <a:pPr lvl="1" algn="just">
              <a:defRPr/>
            </a:pPr>
            <a:r>
              <a:rPr lang="en-GB" sz="900" dirty="0">
                <a:latin typeface="Arial" panose="020B0604020202020204" pitchFamily="34" charset="0"/>
                <a:cs typeface="Arial" panose="020B0604020202020204" pitchFamily="34" charset="0"/>
              </a:rPr>
              <a:t>Rx </a:t>
            </a:r>
            <a:r>
              <a:rPr lang="en-GB" sz="900" dirty="0" err="1">
                <a:latin typeface="Arial" panose="020B0604020202020204" pitchFamily="34" charset="0"/>
                <a:cs typeface="Arial" panose="020B0604020202020204" pitchFamily="34" charset="0"/>
              </a:rPr>
              <a:t>Pdu</a:t>
            </a:r>
            <a:r>
              <a:rPr lang="en-GB" sz="900" dirty="0">
                <a:latin typeface="Arial" panose="020B0604020202020204" pitchFamily="34" charset="0"/>
                <a:cs typeface="Arial" panose="020B0604020202020204" pitchFamily="34" charset="0"/>
              </a:rPr>
              <a:t> User Rx Indication UL: </a:t>
            </a:r>
            <a:r>
              <a:rPr lang="en-US" sz="900" dirty="0">
                <a:latin typeface="Arial" panose="020B0604020202020204" pitchFamily="34" charset="0"/>
                <a:cs typeface="Arial" panose="020B0604020202020204" pitchFamily="34" charset="0"/>
              </a:rPr>
              <a:t>This parameter defines the upper layer (UL) module to which the indication of the successfully received Rx-PDU has to be routed via the &lt;</a:t>
            </a:r>
            <a:r>
              <a:rPr lang="en-US" sz="900" dirty="0" err="1">
                <a:latin typeface="Arial" panose="020B0604020202020204" pitchFamily="34" charset="0"/>
                <a:cs typeface="Arial" panose="020B0604020202020204" pitchFamily="34" charset="0"/>
              </a:rPr>
              <a:t>User_RxIndication</a:t>
            </a:r>
            <a:r>
              <a:rPr lang="en-US" sz="900" dirty="0">
                <a:latin typeface="Arial" panose="020B0604020202020204" pitchFamily="34" charset="0"/>
                <a:cs typeface="Arial" panose="020B0604020202020204" pitchFamily="34" charset="0"/>
              </a:rPr>
              <a:t>&gt;.</a:t>
            </a:r>
            <a:endParaRPr lang="en-GB" sz="900" dirty="0">
              <a:latin typeface="Arial" panose="020B0604020202020204" pitchFamily="34" charset="0"/>
              <a:cs typeface="Arial" panose="020B0604020202020204" pitchFamily="34" charset="0"/>
            </a:endParaRP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26</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pic>
        <p:nvPicPr>
          <p:cNvPr id="3" name="Picture 2"/>
          <p:cNvPicPr>
            <a:picLocks noChangeAspect="1"/>
          </p:cNvPicPr>
          <p:nvPr/>
        </p:nvPicPr>
        <p:blipFill rotWithShape="1">
          <a:blip r:embed="rId4"/>
          <a:srcRect b="41310"/>
          <a:stretch/>
        </p:blipFill>
        <p:spPr>
          <a:xfrm>
            <a:off x="446088" y="1958891"/>
            <a:ext cx="5486400" cy="1934044"/>
          </a:xfrm>
          <a:prstGeom prst="rect">
            <a:avLst/>
          </a:prstGeom>
        </p:spPr>
      </p:pic>
      <p:pic>
        <p:nvPicPr>
          <p:cNvPr id="4" name="Picture 3"/>
          <p:cNvPicPr>
            <a:picLocks noChangeAspect="1"/>
          </p:cNvPicPr>
          <p:nvPr/>
        </p:nvPicPr>
        <p:blipFill rotWithShape="1">
          <a:blip r:embed="rId5"/>
          <a:srcRect b="72609"/>
          <a:stretch/>
        </p:blipFill>
        <p:spPr>
          <a:xfrm>
            <a:off x="446088" y="5364082"/>
            <a:ext cx="6400800" cy="1053091"/>
          </a:xfrm>
          <a:prstGeom prst="rect">
            <a:avLst/>
          </a:prstGeom>
        </p:spPr>
      </p:pic>
      <p:sp>
        <p:nvSpPr>
          <p:cNvPr id="9"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10" name="Content Placeholder 2"/>
          <p:cNvSpPr txBox="1">
            <a:spLocks/>
          </p:cNvSpPr>
          <p:nvPr/>
        </p:nvSpPr>
        <p:spPr bwMode="auto">
          <a:xfrm>
            <a:off x="7153181" y="4593545"/>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3512078"/>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250906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bwMode="auto">
          <a:xfrm>
            <a:off x="7153181" y="130497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4" name="Straight Arrow Connector 13"/>
          <p:cNvCxnSpPr>
            <a:stCxn id="10" idx="2"/>
            <a:endCxn id="9"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16" name="Rectangle 15"/>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
        <p:nvSpPr>
          <p:cNvPr id="17" name="Rectangle 16"/>
          <p:cNvSpPr/>
          <p:nvPr/>
        </p:nvSpPr>
        <p:spPr>
          <a:xfrm>
            <a:off x="6710075" y="1992444"/>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/IPdu_Cluster_OTA_Client_343c9c5f_Tx</a:t>
            </a:r>
          </a:p>
        </p:txBody>
      </p:sp>
      <p:sp>
        <p:nvSpPr>
          <p:cNvPr id="18" name="Rectangle 17"/>
          <p:cNvSpPr/>
          <p:nvPr/>
        </p:nvSpPr>
        <p:spPr>
          <a:xfrm>
            <a:off x="6710075" y="3021830"/>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/OTAPhysGWM_ECGtoIPC_oHS3_CAN_52c66bc5_Rx_Tp_PduR</a:t>
            </a:r>
          </a:p>
        </p:txBody>
      </p:sp>
      <p:sp>
        <p:nvSpPr>
          <p:cNvPr id="19" name="Rectangle 18"/>
          <p:cNvSpPr/>
          <p:nvPr/>
        </p:nvSpPr>
        <p:spPr>
          <a:xfrm>
            <a:off x="6710075" y="2829716"/>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/OTAFuncGWM_ECG_HS3_oHS3_CAN_10fe940e_Rx_Tp_Pdur</a:t>
            </a:r>
          </a:p>
        </p:txBody>
      </p:sp>
      <p:sp>
        <p:nvSpPr>
          <p:cNvPr id="20" name="Rectangle 19"/>
          <p:cNvSpPr/>
          <p:nvPr/>
        </p:nvSpPr>
        <p:spPr>
          <a:xfrm>
            <a:off x="6700931" y="3225788"/>
            <a:ext cx="2433925"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/OTAPhysIPCtoGWM_ECG_oHS3_CAN_96b3fb0b_Tx_PduR_Tp</a:t>
            </a:r>
          </a:p>
        </p:txBody>
      </p:sp>
      <p:cxnSp>
        <p:nvCxnSpPr>
          <p:cNvPr id="21" name="Straight Arrow Connector 20"/>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710075" y="3859467"/>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/OTAFuncGWM_ECG_HS3_Tp_oHS3_CAN_eda73d75_Rx</a:t>
            </a:r>
          </a:p>
        </p:txBody>
      </p:sp>
      <p:sp>
        <p:nvSpPr>
          <p:cNvPr id="23" name="Rectangle 22"/>
          <p:cNvSpPr/>
          <p:nvPr/>
        </p:nvSpPr>
        <p:spPr>
          <a:xfrm>
            <a:off x="6700931" y="4079769"/>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/OTAPhysGWM_ECGtoIPC_Tp_oHS3_CAN_cb7b017a_Rx</a:t>
            </a:r>
          </a:p>
        </p:txBody>
      </p:sp>
      <p:sp>
        <p:nvSpPr>
          <p:cNvPr id="24" name="Rectangle 23"/>
          <p:cNvSpPr/>
          <p:nvPr/>
        </p:nvSpPr>
        <p:spPr>
          <a:xfrm>
            <a:off x="6710075" y="4286672"/>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/OTAPhysIPCtoGWM_ECG_Tp_oHS3_CAN_0164b55d_Tx</a:t>
            </a:r>
          </a:p>
        </p:txBody>
      </p:sp>
      <p:cxnSp>
        <p:nvCxnSpPr>
          <p:cNvPr id="25" name="Straight Arrow Connector 24"/>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700930" y="4877184"/>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CanIfInitHohCfg</a:t>
            </a:r>
            <a:r>
              <a:rPr lang="en-US" sz="600" dirty="0">
                <a:latin typeface="Arial" panose="020B0604020202020204" pitchFamily="34" charset="0"/>
                <a:cs typeface="Arial" panose="020B0604020202020204" pitchFamily="34" charset="0"/>
              </a:rPr>
              <a:t>/CanIfHrhCfg_OTAFuncGWM_ECG_HS3_Tp_oHS3_CAN_616c93a1_Rx</a:t>
            </a:r>
          </a:p>
        </p:txBody>
      </p:sp>
      <p:pic>
        <p:nvPicPr>
          <p:cNvPr id="2" name="Picture 1"/>
          <p:cNvPicPr>
            <a:picLocks noChangeAspect="1"/>
          </p:cNvPicPr>
          <p:nvPr/>
        </p:nvPicPr>
        <p:blipFill rotWithShape="1">
          <a:blip r:embed="rId6"/>
          <a:srcRect l="27225" t="51469" b="24468"/>
          <a:stretch/>
        </p:blipFill>
        <p:spPr>
          <a:xfrm>
            <a:off x="446088" y="3924684"/>
            <a:ext cx="5323617" cy="1057275"/>
          </a:xfrm>
          <a:prstGeom prst="rect">
            <a:avLst/>
          </a:prstGeom>
        </p:spPr>
      </p:pic>
      <p:sp>
        <p:nvSpPr>
          <p:cNvPr id="5" name="Rectangle 4"/>
          <p:cNvSpPr/>
          <p:nvPr/>
        </p:nvSpPr>
        <p:spPr>
          <a:xfrm>
            <a:off x="446088" y="5009088"/>
            <a:ext cx="6400799" cy="246221"/>
          </a:xfrm>
          <a:prstGeom prst="rect">
            <a:avLst/>
          </a:prstGeom>
        </p:spPr>
        <p:txBody>
          <a:bodyPr wrap="square">
            <a:spAutoFit/>
          </a:bodyPr>
          <a:lstStyle/>
          <a:p>
            <a:pPr marL="171450" indent="-171450" algn="just">
              <a:buFont typeface="Wingdings" panose="05000000000000000000" pitchFamily="2" charset="2"/>
              <a:buChar char="Ø"/>
            </a:pPr>
            <a:r>
              <a:rPr lang="en-US" sz="1000" dirty="0" err="1">
                <a:latin typeface="Arial" panose="020B0604020202020204" pitchFamily="34" charset="0"/>
                <a:cs typeface="Arial" panose="020B0604020202020204" pitchFamily="34" charset="0"/>
              </a:rPr>
              <a:t>CanIfHrhCfgs</a:t>
            </a:r>
            <a:r>
              <a:rPr lang="en-US" sz="1000" dirty="0">
                <a:latin typeface="Arial" panose="020B0604020202020204" pitchFamily="34" charset="0"/>
                <a:cs typeface="Arial" panose="020B0604020202020204" pitchFamily="34" charset="0"/>
              </a:rPr>
              <a:t> CanIfHrhCfg_OTAFuncGWM_ECG_HS3_Tp_oHS3_CAN_616c93a1_Rx: </a:t>
            </a:r>
          </a:p>
        </p:txBody>
      </p:sp>
      <p:sp>
        <p:nvSpPr>
          <p:cNvPr id="32" name="Rectangle 31"/>
          <p:cNvSpPr/>
          <p:nvPr/>
        </p:nvSpPr>
        <p:spPr>
          <a:xfrm>
            <a:off x="6700930" y="5879314"/>
            <a:ext cx="2498589" cy="276999"/>
          </a:xfrm>
          <a:prstGeom prst="rect">
            <a:avLst/>
          </a:prstGeom>
        </p:spPr>
        <p:txBody>
          <a:bodyPr wrap="square">
            <a:spAutoFit/>
          </a:bodyPr>
          <a:lstStyle/>
          <a:p>
            <a:r>
              <a:rPr lang="en-US" sz="600" dirty="0">
                <a:latin typeface="Arial" panose="020B0604020202020204" pitchFamily="34" charset="0"/>
                <a:cs typeface="Arial" panose="020B0604020202020204" pitchFamily="34" charset="0"/>
              </a:rPr>
              <a:t>Can/</a:t>
            </a:r>
            <a:r>
              <a:rPr lang="en-US" sz="600" dirty="0" err="1">
                <a:latin typeface="Arial" panose="020B0604020202020204" pitchFamily="34" charset="0"/>
                <a:cs typeface="Arial" panose="020B0604020202020204" pitchFamily="34" charset="0"/>
              </a:rPr>
              <a:t>CanConfigSet</a:t>
            </a:r>
            <a:r>
              <a:rPr lang="en-US" sz="600" dirty="0">
                <a:latin typeface="Arial" panose="020B0604020202020204" pitchFamily="34" charset="0"/>
                <a:cs typeface="Arial" panose="020B0604020202020204" pitchFamily="34" charset="0"/>
              </a:rPr>
              <a:t>/CanHardwareObject_OTAFuncGWM_ECG_HS3_Tp_oHS3_CAN_616c93a1_Rx</a:t>
            </a:r>
          </a:p>
        </p:txBody>
      </p:sp>
    </p:spTree>
    <p:extLst>
      <p:ext uri="{BB962C8B-B14F-4D97-AF65-F5344CB8AC3E}">
        <p14:creationId xmlns:p14="http://schemas.microsoft.com/office/powerpoint/2010/main" val="36581549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879645"/>
            <a:ext cx="7905750" cy="2207101"/>
          </a:xfrm>
        </p:spPr>
        <p:txBody>
          <a:bodyPr/>
          <a:lstStyle/>
          <a:p>
            <a:pPr algn="just">
              <a:buFont typeface="Wingdings" panose="05000000000000000000" pitchFamily="2" charset="2"/>
              <a:buChar char="Ø"/>
            </a:pPr>
            <a:r>
              <a:rPr lang="en-US" sz="1100" dirty="0" err="1">
                <a:latin typeface="Arial" panose="020B0604020202020204" pitchFamily="34" charset="0"/>
                <a:cs typeface="Arial" panose="020B0604020202020204" pitchFamily="34" charset="0"/>
              </a:rPr>
              <a:t>CanIfRxPduCfgs</a:t>
            </a:r>
            <a:r>
              <a:rPr lang="en-US" sz="1100" dirty="0">
                <a:latin typeface="Arial" panose="020B0604020202020204" pitchFamily="34" charset="0"/>
                <a:cs typeface="Arial" panose="020B0604020202020204" pitchFamily="34" charset="0"/>
              </a:rPr>
              <a:t> OTAPhysGWM_ECGtoIPC_Tp_oHS3_CAN_22ad2b9a_Rx: </a:t>
            </a:r>
          </a:p>
          <a:p>
            <a:pPr lvl="1" algn="just">
              <a:buFont typeface="Wingdings" panose="05000000000000000000" pitchFamily="2" charset="2"/>
              <a:buChar char="§"/>
              <a:defRPr/>
            </a:pPr>
            <a:endParaRPr lang="en-GB" sz="1100" dirty="0">
              <a:latin typeface="Arial" panose="020B0604020202020204" pitchFamily="34" charset="0"/>
              <a:cs typeface="Arial" panose="020B0604020202020204" pitchFamily="34" charset="0"/>
            </a:endParaRP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27</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pic>
        <p:nvPicPr>
          <p:cNvPr id="5" name="Picture 4"/>
          <p:cNvPicPr>
            <a:picLocks noChangeAspect="1"/>
          </p:cNvPicPr>
          <p:nvPr/>
        </p:nvPicPr>
        <p:blipFill rotWithShape="1">
          <a:blip r:embed="rId4"/>
          <a:srcRect b="47595"/>
          <a:stretch/>
        </p:blipFill>
        <p:spPr>
          <a:xfrm>
            <a:off x="449262" y="3833960"/>
            <a:ext cx="6217920" cy="1957195"/>
          </a:xfrm>
          <a:prstGeom prst="rect">
            <a:avLst/>
          </a:prstGeom>
        </p:spPr>
      </p:pic>
      <p:sp>
        <p:nvSpPr>
          <p:cNvPr id="9"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10" name="Content Placeholder 2"/>
          <p:cNvSpPr txBox="1">
            <a:spLocks/>
          </p:cNvSpPr>
          <p:nvPr/>
        </p:nvSpPr>
        <p:spPr bwMode="auto">
          <a:xfrm>
            <a:off x="7153181" y="4593545"/>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3512078"/>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250906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bwMode="auto">
          <a:xfrm>
            <a:off x="7153181" y="130497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4" name="Straight Arrow Connector 13"/>
          <p:cNvCxnSpPr>
            <a:stCxn id="10" idx="2"/>
            <a:endCxn id="9"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16" name="Rectangle 15"/>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
        <p:nvSpPr>
          <p:cNvPr id="17" name="Rectangle 16"/>
          <p:cNvSpPr/>
          <p:nvPr/>
        </p:nvSpPr>
        <p:spPr>
          <a:xfrm>
            <a:off x="6710075" y="1992444"/>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/IPdu_Cluster_OTA_Client_343c9c5f_Tx</a:t>
            </a:r>
          </a:p>
        </p:txBody>
      </p:sp>
      <p:sp>
        <p:nvSpPr>
          <p:cNvPr id="18" name="Rectangle 17"/>
          <p:cNvSpPr/>
          <p:nvPr/>
        </p:nvSpPr>
        <p:spPr>
          <a:xfrm>
            <a:off x="6710075" y="3021830"/>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/OTAPhysGWM_ECGtoIPC_oHS3_CAN_52c66bc5_Rx_Tp_PduR</a:t>
            </a:r>
          </a:p>
        </p:txBody>
      </p:sp>
      <p:sp>
        <p:nvSpPr>
          <p:cNvPr id="19" name="Rectangle 18"/>
          <p:cNvSpPr/>
          <p:nvPr/>
        </p:nvSpPr>
        <p:spPr>
          <a:xfrm>
            <a:off x="6710075" y="2829716"/>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/OTAFuncGWM_ECG_HS3_oHS3_CAN_10fe940e_Rx_Tp_Pdur</a:t>
            </a:r>
          </a:p>
        </p:txBody>
      </p:sp>
      <p:sp>
        <p:nvSpPr>
          <p:cNvPr id="20" name="Rectangle 19"/>
          <p:cNvSpPr/>
          <p:nvPr/>
        </p:nvSpPr>
        <p:spPr>
          <a:xfrm>
            <a:off x="6700931" y="3225788"/>
            <a:ext cx="2433925"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/OTAPhysIPCtoGWM_ECG_oHS3_CAN_96b3fb0b_Tx_PduR_Tp</a:t>
            </a:r>
          </a:p>
        </p:txBody>
      </p:sp>
      <p:cxnSp>
        <p:nvCxnSpPr>
          <p:cNvPr id="21" name="Straight Arrow Connector 20"/>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710075" y="3859467"/>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/OTAFuncGWM_ECG_HS3_Tp_oHS3_CAN_eda73d75_Rx</a:t>
            </a:r>
          </a:p>
        </p:txBody>
      </p:sp>
      <p:sp>
        <p:nvSpPr>
          <p:cNvPr id="23" name="Rectangle 22"/>
          <p:cNvSpPr/>
          <p:nvPr/>
        </p:nvSpPr>
        <p:spPr>
          <a:xfrm>
            <a:off x="6700931" y="4079769"/>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/OTAPhysGWM_ECGtoIPC_Tp_oHS3_CAN_cb7b017a_Rx</a:t>
            </a:r>
          </a:p>
        </p:txBody>
      </p:sp>
      <p:sp>
        <p:nvSpPr>
          <p:cNvPr id="24" name="Rectangle 23"/>
          <p:cNvSpPr/>
          <p:nvPr/>
        </p:nvSpPr>
        <p:spPr>
          <a:xfrm>
            <a:off x="6710075" y="4286672"/>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/OTAPhysIPCtoGWM_ECG_Tp_oHS3_CAN_0164b55d_Tx</a:t>
            </a:r>
          </a:p>
        </p:txBody>
      </p:sp>
      <p:cxnSp>
        <p:nvCxnSpPr>
          <p:cNvPr id="25" name="Straight Arrow Connector 24"/>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700930" y="4877184"/>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CanIfInitHohCfg</a:t>
            </a:r>
            <a:r>
              <a:rPr lang="en-US" sz="600" dirty="0">
                <a:latin typeface="Arial" panose="020B0604020202020204" pitchFamily="34" charset="0"/>
                <a:cs typeface="Arial" panose="020B0604020202020204" pitchFamily="34" charset="0"/>
              </a:rPr>
              <a:t>/CanIfHrhCfg_OTAFuncGWM_ECG_HS3_Tp_oHS3_CAN_616c93a1_Rx</a:t>
            </a:r>
          </a:p>
        </p:txBody>
      </p:sp>
      <p:sp>
        <p:nvSpPr>
          <p:cNvPr id="28" name="Rectangle 27"/>
          <p:cNvSpPr/>
          <p:nvPr/>
        </p:nvSpPr>
        <p:spPr>
          <a:xfrm>
            <a:off x="6700929" y="5108777"/>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CanIfInitHohCfg</a:t>
            </a:r>
            <a:r>
              <a:rPr lang="en-US" sz="600" dirty="0">
                <a:latin typeface="Arial" panose="020B0604020202020204" pitchFamily="34" charset="0"/>
                <a:cs typeface="Arial" panose="020B0604020202020204" pitchFamily="34" charset="0"/>
              </a:rPr>
              <a:t>/CanIfHrhCfg_OTAPhysGWM_ECGtoIPC_Tp_oHS3_CAN_22ad2b9a_Rx</a:t>
            </a:r>
          </a:p>
        </p:txBody>
      </p:sp>
      <p:sp>
        <p:nvSpPr>
          <p:cNvPr id="30" name="Rectangle 29"/>
          <p:cNvSpPr/>
          <p:nvPr/>
        </p:nvSpPr>
        <p:spPr>
          <a:xfrm>
            <a:off x="6700930" y="5879314"/>
            <a:ext cx="2498589" cy="276999"/>
          </a:xfrm>
          <a:prstGeom prst="rect">
            <a:avLst/>
          </a:prstGeom>
        </p:spPr>
        <p:txBody>
          <a:bodyPr wrap="square">
            <a:spAutoFit/>
          </a:bodyPr>
          <a:lstStyle/>
          <a:p>
            <a:r>
              <a:rPr lang="en-US" sz="600" dirty="0">
                <a:latin typeface="Arial" panose="020B0604020202020204" pitchFamily="34" charset="0"/>
                <a:cs typeface="Arial" panose="020B0604020202020204" pitchFamily="34" charset="0"/>
              </a:rPr>
              <a:t>Can/</a:t>
            </a:r>
            <a:r>
              <a:rPr lang="en-US" sz="600" dirty="0" err="1">
                <a:latin typeface="Arial" panose="020B0604020202020204" pitchFamily="34" charset="0"/>
                <a:cs typeface="Arial" panose="020B0604020202020204" pitchFamily="34" charset="0"/>
              </a:rPr>
              <a:t>CanConfigSet</a:t>
            </a:r>
            <a:r>
              <a:rPr lang="en-US" sz="600" dirty="0">
                <a:latin typeface="Arial" panose="020B0604020202020204" pitchFamily="34" charset="0"/>
                <a:cs typeface="Arial" panose="020B0604020202020204" pitchFamily="34" charset="0"/>
              </a:rPr>
              <a:t>/CanHardwareObject_OTAFuncGWM_ECG_HS3_Tp_oHS3_CAN_616c93a1_Rx</a:t>
            </a:r>
          </a:p>
        </p:txBody>
      </p:sp>
      <p:pic>
        <p:nvPicPr>
          <p:cNvPr id="3" name="Picture 2"/>
          <p:cNvPicPr>
            <a:picLocks noChangeAspect="1"/>
          </p:cNvPicPr>
          <p:nvPr/>
        </p:nvPicPr>
        <p:blipFill rotWithShape="1">
          <a:blip r:embed="rId5"/>
          <a:srcRect b="41630"/>
          <a:stretch/>
        </p:blipFill>
        <p:spPr>
          <a:xfrm>
            <a:off x="449262" y="1213490"/>
            <a:ext cx="6217920" cy="2179969"/>
          </a:xfrm>
          <a:prstGeom prst="rect">
            <a:avLst/>
          </a:prstGeom>
        </p:spPr>
      </p:pic>
      <p:sp>
        <p:nvSpPr>
          <p:cNvPr id="32" name="Content Placeholder 2"/>
          <p:cNvSpPr txBox="1">
            <a:spLocks/>
          </p:cNvSpPr>
          <p:nvPr/>
        </p:nvSpPr>
        <p:spPr bwMode="auto">
          <a:xfrm>
            <a:off x="449262" y="3503018"/>
            <a:ext cx="7905750" cy="3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kumimoji="0" lang="en-US" sz="1100" dirty="0" err="1">
                <a:latin typeface="Arial" panose="020B0604020202020204" pitchFamily="34" charset="0"/>
                <a:cs typeface="Arial" panose="020B0604020202020204" pitchFamily="34" charset="0"/>
              </a:rPr>
              <a:t>CanIfHrhCfgs</a:t>
            </a:r>
            <a:r>
              <a:rPr kumimoji="0" lang="en-US" sz="1100" dirty="0">
                <a:latin typeface="Arial" panose="020B0604020202020204" pitchFamily="34" charset="0"/>
                <a:cs typeface="Arial" panose="020B0604020202020204" pitchFamily="34" charset="0"/>
              </a:rPr>
              <a:t> CanIfHrhCfg_OTAPhysGWM_ECGtoIPC_Tp_oHS3_CAN_22ad2b9a_Rx: </a:t>
            </a:r>
          </a:p>
          <a:p>
            <a:pPr lvl="1" algn="just">
              <a:buFont typeface="Wingdings" panose="05000000000000000000" pitchFamily="2" charset="2"/>
              <a:buChar char="§"/>
              <a:defRPr/>
            </a:pPr>
            <a:endParaRPr kumimoji="0" lang="en-GB" sz="1100" dirty="0">
              <a:latin typeface="Arial" panose="020B0604020202020204" pitchFamily="34" charset="0"/>
              <a:cs typeface="Arial" panose="020B0604020202020204" pitchFamily="34" charset="0"/>
            </a:endParaRPr>
          </a:p>
        </p:txBody>
      </p:sp>
      <p:sp>
        <p:nvSpPr>
          <p:cNvPr id="4" name="Rectangle 3"/>
          <p:cNvSpPr/>
          <p:nvPr/>
        </p:nvSpPr>
        <p:spPr>
          <a:xfrm>
            <a:off x="6710075" y="6105074"/>
            <a:ext cx="2424781"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CanConfigSet</a:t>
            </a:r>
            <a:r>
              <a:rPr lang="en-US" sz="600" dirty="0">
                <a:latin typeface="Arial" panose="020B0604020202020204" pitchFamily="34" charset="0"/>
                <a:cs typeface="Arial" panose="020B0604020202020204" pitchFamily="34" charset="0"/>
              </a:rPr>
              <a:t>/CanHardwareObject_OTAPhysGWM_ECGtoIPC_Tp_oHS3_CAN_22ad2b9a_Rx</a:t>
            </a:r>
          </a:p>
        </p:txBody>
      </p:sp>
    </p:spTree>
    <p:extLst>
      <p:ext uri="{BB962C8B-B14F-4D97-AF65-F5344CB8AC3E}">
        <p14:creationId xmlns:p14="http://schemas.microsoft.com/office/powerpoint/2010/main" val="2316486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28</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sp>
        <p:nvSpPr>
          <p:cNvPr id="8"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9" name="Content Placeholder 2"/>
          <p:cNvSpPr txBox="1">
            <a:spLocks/>
          </p:cNvSpPr>
          <p:nvPr/>
        </p:nvSpPr>
        <p:spPr bwMode="auto">
          <a:xfrm>
            <a:off x="7153181" y="4593545"/>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0" name="Content Placeholder 2"/>
          <p:cNvSpPr txBox="1">
            <a:spLocks/>
          </p:cNvSpPr>
          <p:nvPr/>
        </p:nvSpPr>
        <p:spPr bwMode="auto">
          <a:xfrm>
            <a:off x="7153181" y="3512078"/>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250906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1304977"/>
            <a:ext cx="1612380" cy="2919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3" name="Straight Arrow Connector 12"/>
          <p:cNvCxnSpPr>
            <a:stCxn id="9" idx="2"/>
            <a:endCxn id="8"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15" name="Rectangle 14"/>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
        <p:nvSpPr>
          <p:cNvPr id="16" name="Rectangle 15"/>
          <p:cNvSpPr/>
          <p:nvPr/>
        </p:nvSpPr>
        <p:spPr>
          <a:xfrm>
            <a:off x="6710075" y="1992444"/>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/IPdu_Cluster_OTA_Client_343c9c5f_Tx</a:t>
            </a:r>
          </a:p>
        </p:txBody>
      </p:sp>
      <p:sp>
        <p:nvSpPr>
          <p:cNvPr id="17" name="Rectangle 16"/>
          <p:cNvSpPr/>
          <p:nvPr/>
        </p:nvSpPr>
        <p:spPr>
          <a:xfrm>
            <a:off x="6710075" y="3021830"/>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/OTAPhysGWM_ECGtoIPC_oHS3_CAN_52c66bc5_Rx_Tp_PduR</a:t>
            </a:r>
          </a:p>
        </p:txBody>
      </p:sp>
      <p:sp>
        <p:nvSpPr>
          <p:cNvPr id="18" name="Rectangle 17"/>
          <p:cNvSpPr/>
          <p:nvPr/>
        </p:nvSpPr>
        <p:spPr>
          <a:xfrm>
            <a:off x="6710075" y="2829716"/>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/OTAFuncGWM_ECG_HS3_oHS3_CAN_10fe940e_Rx_Tp_Pdur</a:t>
            </a:r>
          </a:p>
        </p:txBody>
      </p:sp>
      <p:sp>
        <p:nvSpPr>
          <p:cNvPr id="19" name="Rectangle 18"/>
          <p:cNvSpPr/>
          <p:nvPr/>
        </p:nvSpPr>
        <p:spPr>
          <a:xfrm>
            <a:off x="6700931" y="3225788"/>
            <a:ext cx="2433925"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/OTAPhysIPCtoGWM_ECG_oHS3_CAN_96b3fb0b_Tx_PduR_Tp</a:t>
            </a:r>
          </a:p>
        </p:txBody>
      </p:sp>
      <p:cxnSp>
        <p:nvCxnSpPr>
          <p:cNvPr id="20" name="Straight Arrow Connector 19"/>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710075" y="3859467"/>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/OTAFuncGWM_ECG_HS3_Tp_oHS3_CAN_eda73d75_Rx</a:t>
            </a:r>
          </a:p>
        </p:txBody>
      </p:sp>
      <p:sp>
        <p:nvSpPr>
          <p:cNvPr id="22" name="Rectangle 21"/>
          <p:cNvSpPr/>
          <p:nvPr/>
        </p:nvSpPr>
        <p:spPr>
          <a:xfrm>
            <a:off x="6700931" y="4079769"/>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/OTAPhysGWM_ECGtoIPC_Tp_oHS3_CAN_cb7b017a_Rx</a:t>
            </a:r>
          </a:p>
        </p:txBody>
      </p:sp>
      <p:sp>
        <p:nvSpPr>
          <p:cNvPr id="23" name="Rectangle 22"/>
          <p:cNvSpPr/>
          <p:nvPr/>
        </p:nvSpPr>
        <p:spPr>
          <a:xfrm>
            <a:off x="6710075" y="4286672"/>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/OTAPhysIPCtoGWM_ECG_Tp_oHS3_CAN_0164b55d_Tx</a:t>
            </a:r>
          </a:p>
        </p:txBody>
      </p:sp>
      <p:cxnSp>
        <p:nvCxnSpPr>
          <p:cNvPr id="24" name="Straight Arrow Connector 23"/>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700930" y="4877184"/>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CanIfInitHohCfg</a:t>
            </a:r>
            <a:r>
              <a:rPr lang="en-US" sz="600" dirty="0">
                <a:latin typeface="Arial" panose="020B0604020202020204" pitchFamily="34" charset="0"/>
                <a:cs typeface="Arial" panose="020B0604020202020204" pitchFamily="34" charset="0"/>
              </a:rPr>
              <a:t>/CanIfHrhCfg_OTAFuncGWM_ECG_HS3_Tp_oHS3_CAN_616c93a1_Rx</a:t>
            </a:r>
          </a:p>
        </p:txBody>
      </p:sp>
      <p:sp>
        <p:nvSpPr>
          <p:cNvPr id="27" name="Rectangle 26"/>
          <p:cNvSpPr/>
          <p:nvPr/>
        </p:nvSpPr>
        <p:spPr>
          <a:xfrm>
            <a:off x="6700929" y="5108777"/>
            <a:ext cx="2498589" cy="276999"/>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CanIfInitHohCfg</a:t>
            </a:r>
            <a:r>
              <a:rPr lang="en-US" sz="600" dirty="0">
                <a:latin typeface="Arial" panose="020B0604020202020204" pitchFamily="34" charset="0"/>
                <a:cs typeface="Arial" panose="020B0604020202020204" pitchFamily="34" charset="0"/>
              </a:rPr>
              <a:t>/CanIfHrhCfg_OTAPhysGWM_ECGtoIPC_Tp_oHS3_CAN_22ad2b9a_Rx</a:t>
            </a:r>
          </a:p>
        </p:txBody>
      </p:sp>
      <p:sp>
        <p:nvSpPr>
          <p:cNvPr id="28" name="Rectangle 27"/>
          <p:cNvSpPr/>
          <p:nvPr/>
        </p:nvSpPr>
        <p:spPr>
          <a:xfrm>
            <a:off x="6700930" y="5879314"/>
            <a:ext cx="2498589" cy="276999"/>
          </a:xfrm>
          <a:prstGeom prst="rect">
            <a:avLst/>
          </a:prstGeom>
        </p:spPr>
        <p:txBody>
          <a:bodyPr wrap="square">
            <a:spAutoFit/>
          </a:bodyPr>
          <a:lstStyle/>
          <a:p>
            <a:r>
              <a:rPr lang="en-US" sz="600" b="1" dirty="0">
                <a:solidFill>
                  <a:srgbClr val="FF0000"/>
                </a:solidFill>
                <a:latin typeface="Arial" panose="020B0604020202020204" pitchFamily="34" charset="0"/>
                <a:cs typeface="Arial" panose="020B0604020202020204" pitchFamily="34" charset="0"/>
              </a:rPr>
              <a:t>Can/</a:t>
            </a:r>
            <a:r>
              <a:rPr lang="en-US" sz="600" b="1" dirty="0" err="1">
                <a:solidFill>
                  <a:srgbClr val="FF0000"/>
                </a:solidFill>
                <a:latin typeface="Arial" panose="020B0604020202020204" pitchFamily="34" charset="0"/>
                <a:cs typeface="Arial" panose="020B0604020202020204" pitchFamily="34" charset="0"/>
              </a:rPr>
              <a:t>CanConfigSet</a:t>
            </a:r>
            <a:r>
              <a:rPr lang="en-US" sz="600" b="1" dirty="0">
                <a:solidFill>
                  <a:srgbClr val="FF0000"/>
                </a:solidFill>
                <a:latin typeface="Arial" panose="020B0604020202020204" pitchFamily="34" charset="0"/>
                <a:cs typeface="Arial" panose="020B0604020202020204" pitchFamily="34" charset="0"/>
              </a:rPr>
              <a:t>/CanHardwareObject_OTAFuncGWM_ECG_HS3_Tp_oHS3_CAN_616c93a1_Rx</a:t>
            </a:r>
          </a:p>
        </p:txBody>
      </p:sp>
      <p:sp>
        <p:nvSpPr>
          <p:cNvPr id="29" name="Rectangle 28"/>
          <p:cNvSpPr/>
          <p:nvPr/>
        </p:nvSpPr>
        <p:spPr>
          <a:xfrm>
            <a:off x="6710075" y="6105074"/>
            <a:ext cx="2424781" cy="276999"/>
          </a:xfrm>
          <a:prstGeom prst="rect">
            <a:avLst/>
          </a:prstGeom>
        </p:spPr>
        <p:txBody>
          <a:bodyPr wrap="square">
            <a:spAutoFit/>
          </a:bodyPr>
          <a:lstStyle/>
          <a:p>
            <a:r>
              <a:rPr lang="en-US" sz="600" b="1" dirty="0" err="1">
                <a:solidFill>
                  <a:schemeClr val="tx1"/>
                </a:solidFill>
                <a:latin typeface="Arial" panose="020B0604020202020204" pitchFamily="34" charset="0"/>
                <a:cs typeface="Arial" panose="020B0604020202020204" pitchFamily="34" charset="0"/>
              </a:rPr>
              <a:t>CanConfigSet</a:t>
            </a:r>
            <a:r>
              <a:rPr lang="en-US" sz="600" b="1" dirty="0">
                <a:solidFill>
                  <a:schemeClr val="tx1"/>
                </a:solidFill>
                <a:latin typeface="Arial" panose="020B0604020202020204" pitchFamily="34" charset="0"/>
                <a:cs typeface="Arial" panose="020B0604020202020204" pitchFamily="34" charset="0"/>
              </a:rPr>
              <a:t>/CanHardwareObject_OTAPhysGWM_ECGtoIPC_Tp_oHS3_CAN_22ad2b9a_Rx</a:t>
            </a:r>
          </a:p>
        </p:txBody>
      </p:sp>
      <p:sp>
        <p:nvSpPr>
          <p:cNvPr id="32" name="Rectangle 31"/>
          <p:cNvSpPr/>
          <p:nvPr/>
        </p:nvSpPr>
        <p:spPr>
          <a:xfrm>
            <a:off x="6710075" y="6396972"/>
            <a:ext cx="2424781"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CanConfigSet</a:t>
            </a:r>
            <a:r>
              <a:rPr lang="en-US" sz="600" dirty="0">
                <a:latin typeface="Arial" panose="020B0604020202020204" pitchFamily="34" charset="0"/>
                <a:cs typeface="Arial" panose="020B0604020202020204" pitchFamily="34" charset="0"/>
              </a:rPr>
              <a:t>/CN_HS3_CAN_5819f711_Tx</a:t>
            </a:r>
          </a:p>
        </p:txBody>
      </p:sp>
      <p:sp>
        <p:nvSpPr>
          <p:cNvPr id="5" name="Rectangle 4"/>
          <p:cNvSpPr/>
          <p:nvPr/>
        </p:nvSpPr>
        <p:spPr>
          <a:xfrm>
            <a:off x="6710075" y="5394122"/>
            <a:ext cx="1418978" cy="184666"/>
          </a:xfrm>
          <a:prstGeom prst="rect">
            <a:avLst/>
          </a:prstGeom>
        </p:spPr>
        <p:txBody>
          <a:bodyPr wrap="none">
            <a:spAutoFit/>
          </a:bodyPr>
          <a:lstStyle/>
          <a:p>
            <a:r>
              <a:rPr lang="en-US" sz="600" dirty="0" err="1">
                <a:latin typeface="Arial" panose="020B0604020202020204" pitchFamily="34" charset="0"/>
                <a:cs typeface="Arial" panose="020B0604020202020204" pitchFamily="34" charset="0"/>
              </a:rPr>
              <a:t>CanIf</a:t>
            </a:r>
            <a:r>
              <a:rPr lang="en-US" sz="600" dirty="0">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CanIfInitCfg</a:t>
            </a:r>
            <a:r>
              <a:rPr lang="en-US" sz="600" dirty="0">
                <a:latin typeface="Arial" panose="020B0604020202020204" pitchFamily="34" charset="0"/>
                <a:cs typeface="Arial" panose="020B0604020202020204" pitchFamily="34" charset="0"/>
              </a:rPr>
              <a:t>/CHNL_5899645a</a:t>
            </a:r>
          </a:p>
        </p:txBody>
      </p:sp>
      <p:sp>
        <p:nvSpPr>
          <p:cNvPr id="34" name="Rectangle 33"/>
          <p:cNvSpPr/>
          <p:nvPr/>
        </p:nvSpPr>
        <p:spPr>
          <a:xfrm>
            <a:off x="3890675" y="6156313"/>
            <a:ext cx="2424781" cy="338554"/>
          </a:xfrm>
          <a:prstGeom prst="rect">
            <a:avLst/>
          </a:prstGeom>
        </p:spPr>
        <p:txBody>
          <a:bodyPr wrap="square">
            <a:spAutoFit/>
          </a:bodyPr>
          <a:lstStyle/>
          <a:p>
            <a:r>
              <a:rPr lang="en-US" sz="800" dirty="0" smtClean="0"/>
              <a:t>CanHardwareObject_OTAGWM_ECGtoIPC_Tp_oHS3_CAN_22ad2b9a_Rx</a:t>
            </a:r>
            <a:endParaRPr lang="en-US" sz="600" b="1" dirty="0">
              <a:solidFill>
                <a:schemeClr val="tx1"/>
              </a:solidFill>
              <a:latin typeface="Arial" panose="020B0604020202020204" pitchFamily="34" charset="0"/>
              <a:cs typeface="Arial" panose="020B0604020202020204" pitchFamily="34" charset="0"/>
            </a:endParaRPr>
          </a:p>
        </p:txBody>
      </p:sp>
      <p:sp>
        <p:nvSpPr>
          <p:cNvPr id="36" name="Rectangle 35"/>
          <p:cNvSpPr/>
          <p:nvPr/>
        </p:nvSpPr>
        <p:spPr>
          <a:xfrm>
            <a:off x="3890675" y="6601002"/>
            <a:ext cx="2424781" cy="338554"/>
          </a:xfrm>
          <a:prstGeom prst="rect">
            <a:avLst/>
          </a:prstGeom>
        </p:spPr>
        <p:txBody>
          <a:bodyPr wrap="square">
            <a:spAutoFit/>
          </a:bodyPr>
          <a:lstStyle/>
          <a:p>
            <a:r>
              <a:rPr lang="en-US" sz="800" dirty="0"/>
              <a:t>/</a:t>
            </a:r>
            <a:r>
              <a:rPr lang="en-US" sz="800" dirty="0" err="1"/>
              <a:t>ActiveEcuC</a:t>
            </a:r>
            <a:r>
              <a:rPr lang="en-US" sz="800" dirty="0"/>
              <a:t>/Can/</a:t>
            </a:r>
            <a:r>
              <a:rPr lang="en-US" sz="800" dirty="0" err="1"/>
              <a:t>CanConfigSet</a:t>
            </a:r>
            <a:r>
              <a:rPr lang="en-US" sz="800" dirty="0"/>
              <a:t>/CT_HS3_CAN_93b71957</a:t>
            </a:r>
            <a:endParaRPr lang="en-US" sz="600" b="1" dirty="0">
              <a:solidFill>
                <a:schemeClr val="tx1"/>
              </a:solidFill>
              <a:latin typeface="Arial" panose="020B0604020202020204" pitchFamily="34" charset="0"/>
              <a:cs typeface="Arial" panose="020B0604020202020204" pitchFamily="34" charset="0"/>
            </a:endParaRPr>
          </a:p>
        </p:txBody>
      </p:sp>
      <p:sp>
        <p:nvSpPr>
          <p:cNvPr id="37" name="Rectangle 36"/>
          <p:cNvSpPr/>
          <p:nvPr/>
        </p:nvSpPr>
        <p:spPr>
          <a:xfrm>
            <a:off x="3428631" y="5020534"/>
            <a:ext cx="2424781" cy="461665"/>
          </a:xfrm>
          <a:prstGeom prst="rect">
            <a:avLst/>
          </a:prstGeom>
        </p:spPr>
        <p:txBody>
          <a:bodyPr wrap="square">
            <a:spAutoFit/>
          </a:bodyPr>
          <a:lstStyle/>
          <a:p>
            <a:r>
              <a:rPr lang="en-US" sz="800" dirty="0" smtClean="0"/>
              <a:t>Short name: </a:t>
            </a:r>
            <a:r>
              <a:rPr lang="en-US" sz="800" dirty="0"/>
              <a:t>CanIfHrhCfg_OTAPhysGWM_ECGtoIPC_Tp_oHS3_CAN_22ad2b9a_Rx</a:t>
            </a:r>
            <a:r>
              <a:rPr lang="en-US" sz="800" dirty="0" smtClean="0"/>
              <a:t> </a:t>
            </a:r>
            <a:endParaRPr lang="en-US" sz="600" b="1" dirty="0">
              <a:solidFill>
                <a:schemeClr val="tx1"/>
              </a:solidFill>
              <a:latin typeface="Arial" panose="020B0604020202020204" pitchFamily="34" charset="0"/>
              <a:cs typeface="Arial" panose="020B0604020202020204" pitchFamily="34" charset="0"/>
            </a:endParaRPr>
          </a:p>
        </p:txBody>
      </p:sp>
      <p:cxnSp>
        <p:nvCxnSpPr>
          <p:cNvPr id="31" name="Elbow Connector 30"/>
          <p:cNvCxnSpPr/>
          <p:nvPr/>
        </p:nvCxnSpPr>
        <p:spPr>
          <a:xfrm flipV="1">
            <a:off x="3091058" y="5265418"/>
            <a:ext cx="485552" cy="120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911225" y="5046639"/>
            <a:ext cx="2424781" cy="461665"/>
          </a:xfrm>
          <a:prstGeom prst="rect">
            <a:avLst/>
          </a:prstGeom>
        </p:spPr>
        <p:txBody>
          <a:bodyPr wrap="square">
            <a:spAutoFit/>
          </a:bodyPr>
          <a:lstStyle/>
          <a:p>
            <a:r>
              <a:rPr lang="en-US" sz="800" dirty="0" smtClean="0"/>
              <a:t>Short name: </a:t>
            </a:r>
            <a:r>
              <a:rPr lang="en-US" sz="800" dirty="0"/>
              <a:t>OTAFuncGWM_ECG_HS3_Tp_oHS3_CAN_616c93a1_Rx</a:t>
            </a:r>
            <a:endParaRPr lang="en-US" sz="600" b="1" dirty="0">
              <a:solidFill>
                <a:schemeClr val="tx1"/>
              </a:solidFill>
              <a:latin typeface="Arial" panose="020B0604020202020204" pitchFamily="34" charset="0"/>
              <a:cs typeface="Arial" panose="020B0604020202020204" pitchFamily="34" charset="0"/>
            </a:endParaRPr>
          </a:p>
        </p:txBody>
      </p:sp>
      <p:cxnSp>
        <p:nvCxnSpPr>
          <p:cNvPr id="45" name="Elbow Connector 44"/>
          <p:cNvCxnSpPr/>
          <p:nvPr/>
        </p:nvCxnSpPr>
        <p:spPr>
          <a:xfrm rot="16200000" flipH="1">
            <a:off x="3394761" y="5808432"/>
            <a:ext cx="914773" cy="262306"/>
          </a:xfrm>
          <a:prstGeom prst="bentConnector3">
            <a:avLst>
              <a:gd name="adj1" fmla="val 56665"/>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819785" y="3859467"/>
            <a:ext cx="2424781" cy="338554"/>
          </a:xfrm>
          <a:prstGeom prst="rect">
            <a:avLst/>
          </a:prstGeom>
        </p:spPr>
        <p:txBody>
          <a:bodyPr wrap="square">
            <a:spAutoFit/>
          </a:bodyPr>
          <a:lstStyle/>
          <a:p>
            <a:r>
              <a:rPr lang="en-US" sz="800" dirty="0"/>
              <a:t>/</a:t>
            </a:r>
            <a:r>
              <a:rPr lang="en-US" sz="800" dirty="0" err="1">
                <a:solidFill>
                  <a:srgbClr val="00B050"/>
                </a:solidFill>
              </a:rPr>
              <a:t>ActiveEcuC</a:t>
            </a:r>
            <a:r>
              <a:rPr lang="en-US" sz="800" dirty="0">
                <a:solidFill>
                  <a:srgbClr val="00B050"/>
                </a:solidFill>
              </a:rPr>
              <a:t>/</a:t>
            </a:r>
            <a:r>
              <a:rPr lang="en-US" sz="800" dirty="0" err="1">
                <a:solidFill>
                  <a:srgbClr val="00B050"/>
                </a:solidFill>
              </a:rPr>
              <a:t>EcuC</a:t>
            </a:r>
            <a:r>
              <a:rPr lang="en-US" sz="800" dirty="0">
                <a:solidFill>
                  <a:srgbClr val="00B050"/>
                </a:solidFill>
              </a:rPr>
              <a:t>/</a:t>
            </a:r>
            <a:r>
              <a:rPr lang="en-US" sz="800" dirty="0" err="1">
                <a:solidFill>
                  <a:srgbClr val="00B050"/>
                </a:solidFill>
              </a:rPr>
              <a:t>EcucPduCollection</a:t>
            </a:r>
            <a:r>
              <a:rPr lang="en-US" sz="800" dirty="0">
                <a:solidFill>
                  <a:srgbClr val="00B050"/>
                </a:solidFill>
              </a:rPr>
              <a:t>/OTAFuncGWM_ECG_HS3_Tp_oHS3_CAN_eda73d75_Rx</a:t>
            </a:r>
            <a:endParaRPr lang="en-US" sz="600" b="1" dirty="0">
              <a:solidFill>
                <a:srgbClr val="00B050"/>
              </a:solidFill>
              <a:latin typeface="Arial" panose="020B0604020202020204" pitchFamily="34" charset="0"/>
              <a:cs typeface="Arial" panose="020B0604020202020204" pitchFamily="34" charset="0"/>
            </a:endParaRPr>
          </a:p>
        </p:txBody>
      </p:sp>
      <p:sp>
        <p:nvSpPr>
          <p:cNvPr id="51" name="Rectangle 50"/>
          <p:cNvSpPr/>
          <p:nvPr/>
        </p:nvSpPr>
        <p:spPr>
          <a:xfrm>
            <a:off x="-1439682" y="5034586"/>
            <a:ext cx="2424781" cy="461665"/>
          </a:xfrm>
          <a:prstGeom prst="rect">
            <a:avLst/>
          </a:prstGeom>
        </p:spPr>
        <p:txBody>
          <a:bodyPr wrap="square">
            <a:spAutoFit/>
          </a:bodyPr>
          <a:lstStyle/>
          <a:p>
            <a:r>
              <a:rPr lang="en-US" sz="800" dirty="0" smtClean="0"/>
              <a:t>Short name: </a:t>
            </a:r>
            <a:r>
              <a:rPr lang="en-US" sz="800" dirty="0"/>
              <a:t>OTAPhysGWM_ECGtoIPC_Tp_oHS3_CAN_22ad2b9a_Rx</a:t>
            </a:r>
            <a:endParaRPr lang="en-US" sz="600" b="1" dirty="0">
              <a:solidFill>
                <a:schemeClr val="tx1"/>
              </a:solidFill>
              <a:latin typeface="Arial" panose="020B0604020202020204" pitchFamily="34" charset="0"/>
              <a:cs typeface="Arial" panose="020B0604020202020204" pitchFamily="34" charset="0"/>
            </a:endParaRPr>
          </a:p>
        </p:txBody>
      </p:sp>
      <p:cxnSp>
        <p:nvCxnSpPr>
          <p:cNvPr id="65" name="Elbow Connector 64"/>
          <p:cNvCxnSpPr/>
          <p:nvPr/>
        </p:nvCxnSpPr>
        <p:spPr>
          <a:xfrm rot="16200000" flipV="1">
            <a:off x="1387929" y="4613420"/>
            <a:ext cx="796623" cy="63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1513556" y="3864851"/>
            <a:ext cx="2424781" cy="338554"/>
          </a:xfrm>
          <a:prstGeom prst="rect">
            <a:avLst/>
          </a:prstGeom>
        </p:spPr>
        <p:txBody>
          <a:bodyPr wrap="square">
            <a:spAutoFit/>
          </a:bodyPr>
          <a:lstStyle/>
          <a:p>
            <a:r>
              <a:rPr lang="en-US" sz="800" dirty="0">
                <a:solidFill>
                  <a:srgbClr val="00B050"/>
                </a:solidFill>
              </a:rPr>
              <a:t>/</a:t>
            </a:r>
            <a:r>
              <a:rPr lang="en-US" sz="800" dirty="0" err="1">
                <a:solidFill>
                  <a:srgbClr val="00B050"/>
                </a:solidFill>
              </a:rPr>
              <a:t>ActiveEcuC</a:t>
            </a:r>
            <a:r>
              <a:rPr lang="en-US" sz="800" dirty="0">
                <a:solidFill>
                  <a:srgbClr val="00B050"/>
                </a:solidFill>
              </a:rPr>
              <a:t>/</a:t>
            </a:r>
            <a:r>
              <a:rPr lang="en-US" sz="800" dirty="0" err="1">
                <a:solidFill>
                  <a:srgbClr val="00B050"/>
                </a:solidFill>
              </a:rPr>
              <a:t>EcuC</a:t>
            </a:r>
            <a:r>
              <a:rPr lang="en-US" sz="800" dirty="0">
                <a:solidFill>
                  <a:srgbClr val="00B050"/>
                </a:solidFill>
              </a:rPr>
              <a:t>/</a:t>
            </a:r>
            <a:r>
              <a:rPr lang="en-US" sz="800" dirty="0" err="1">
                <a:solidFill>
                  <a:srgbClr val="00B050"/>
                </a:solidFill>
              </a:rPr>
              <a:t>EcucPduCollection</a:t>
            </a:r>
            <a:r>
              <a:rPr lang="en-US" sz="800" dirty="0">
                <a:solidFill>
                  <a:srgbClr val="00B050"/>
                </a:solidFill>
              </a:rPr>
              <a:t>/OTAPhysGWM_ECGtoIPC_Tp_oHS3_CAN_cb7b017a_Rx</a:t>
            </a:r>
            <a:endParaRPr lang="en-US" sz="600" b="1" dirty="0">
              <a:solidFill>
                <a:srgbClr val="00B050"/>
              </a:solidFill>
              <a:latin typeface="Arial" panose="020B0604020202020204" pitchFamily="34" charset="0"/>
              <a:cs typeface="Arial" panose="020B0604020202020204" pitchFamily="34" charset="0"/>
            </a:endParaRPr>
          </a:p>
        </p:txBody>
      </p:sp>
      <p:cxnSp>
        <p:nvCxnSpPr>
          <p:cNvPr id="68" name="Elbow Connector 67"/>
          <p:cNvCxnSpPr/>
          <p:nvPr/>
        </p:nvCxnSpPr>
        <p:spPr>
          <a:xfrm rot="16200000" flipV="1">
            <a:off x="-1081887" y="4681824"/>
            <a:ext cx="796623" cy="63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flipV="1">
            <a:off x="-711661" y="5394122"/>
            <a:ext cx="4216862" cy="1001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59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29</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pic>
        <p:nvPicPr>
          <p:cNvPr id="7" name="Picture 6"/>
          <p:cNvPicPr>
            <a:picLocks noChangeAspect="1"/>
          </p:cNvPicPr>
          <p:nvPr/>
        </p:nvPicPr>
        <p:blipFill>
          <a:blip r:embed="rId4"/>
          <a:stretch>
            <a:fillRect/>
          </a:stretch>
        </p:blipFill>
        <p:spPr>
          <a:xfrm>
            <a:off x="1363145" y="823913"/>
            <a:ext cx="6489148" cy="5841186"/>
          </a:xfrm>
          <a:prstGeom prst="rect">
            <a:avLst/>
          </a:prstGeom>
        </p:spPr>
      </p:pic>
    </p:spTree>
    <p:extLst>
      <p:ext uri="{BB962C8B-B14F-4D97-AF65-F5344CB8AC3E}">
        <p14:creationId xmlns:p14="http://schemas.microsoft.com/office/powerpoint/2010/main" val="409791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p:cNvSpPr>
            <a:spLocks noGrp="1"/>
          </p:cNvSpPr>
          <p:nvPr>
            <p:ph type="ctrTitle"/>
          </p:nvPr>
        </p:nvSpPr>
        <p:spPr>
          <a:xfrm>
            <a:off x="1254125" y="2317750"/>
            <a:ext cx="6858000" cy="1155700"/>
          </a:xfrm>
        </p:spPr>
        <p:txBody>
          <a:bodyPr/>
          <a:lstStyle/>
          <a:p>
            <a:r>
              <a:rPr lang="en-GB" b="1" dirty="0">
                <a:solidFill>
                  <a:srgbClr val="FF9900"/>
                </a:solidFill>
                <a:latin typeface="Arial" panose="020B0604020202020204" pitchFamily="34" charset="0"/>
                <a:cs typeface="Arial" panose="020B0604020202020204" pitchFamily="34" charset="0"/>
              </a:rPr>
              <a:t>DIAM P703 Requirement</a:t>
            </a:r>
          </a:p>
        </p:txBody>
      </p:sp>
      <p:sp>
        <p:nvSpPr>
          <p:cNvPr id="368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spcBef>
                <a:spcPct val="20000"/>
              </a:spcBef>
              <a:buFont typeface="Wingdings" panose="05000000000000000000" pitchFamily="2" charset="2"/>
              <a:buChar char="£"/>
            </a:pPr>
            <a:fld id="{8E99D7DA-0D3B-4C7E-BBC0-7F9799E6C745}" type="slidenum">
              <a:rPr lang="en-US" altLang="ko-KR" sz="1200" smtClean="0">
                <a:solidFill>
                  <a:srgbClr val="898989"/>
                </a:solidFill>
                <a:latin typeface="HY헤드라인M" pitchFamily="18" charset="-127"/>
                <a:ea typeface="HY헤드라인M" pitchFamily="18" charset="-127"/>
              </a:rPr>
              <a:pPr>
                <a:spcBef>
                  <a:spcPct val="20000"/>
                </a:spcBef>
                <a:buFont typeface="Wingdings" panose="05000000000000000000" pitchFamily="2" charset="2"/>
                <a:buChar char="£"/>
              </a:pPr>
              <a:t>3</a:t>
            </a:fld>
            <a:endParaRPr lang="en-US" altLang="ko-KR" sz="1200">
              <a:solidFill>
                <a:srgbClr val="898989"/>
              </a:solidFill>
              <a:latin typeface="HY헤드라인M" pitchFamily="18" charset="-127"/>
              <a:ea typeface="HY헤드라인M" pitchFamily="18" charset="-127"/>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30</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pic>
        <p:nvPicPr>
          <p:cNvPr id="2" name="Picture 1"/>
          <p:cNvPicPr>
            <a:picLocks noChangeAspect="1"/>
          </p:cNvPicPr>
          <p:nvPr/>
        </p:nvPicPr>
        <p:blipFill>
          <a:blip r:embed="rId4"/>
          <a:stretch>
            <a:fillRect/>
          </a:stretch>
        </p:blipFill>
        <p:spPr>
          <a:xfrm>
            <a:off x="1339323" y="823913"/>
            <a:ext cx="6536792" cy="5822128"/>
          </a:xfrm>
          <a:prstGeom prst="rect">
            <a:avLst/>
          </a:prstGeom>
        </p:spPr>
      </p:pic>
    </p:spTree>
    <p:extLst>
      <p:ext uri="{BB962C8B-B14F-4D97-AF65-F5344CB8AC3E}">
        <p14:creationId xmlns:p14="http://schemas.microsoft.com/office/powerpoint/2010/main" val="18922312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49263" y="196850"/>
            <a:ext cx="8316912" cy="576263"/>
          </a:xfrm>
        </p:spPr>
        <p:txBody>
          <a:bodyPr/>
          <a:lstStyle/>
          <a:p>
            <a:endParaRPr lang="en-GB">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70659" name="Content Placeholder 2"/>
          <p:cNvSpPr>
            <a:spLocks noGrp="1"/>
          </p:cNvSpPr>
          <p:nvPr>
            <p:ph idx="1"/>
          </p:nvPr>
        </p:nvSpPr>
        <p:spPr>
          <a:xfrm>
            <a:off x="671513" y="3181350"/>
            <a:ext cx="7905750" cy="847725"/>
          </a:xfrm>
        </p:spPr>
        <p:txBody>
          <a:bodyPr/>
          <a:lstStyle/>
          <a:p>
            <a:pPr marL="0" indent="0" algn="ctr">
              <a:buFont typeface="Arial" panose="020B0604020202020204" pitchFamily="34" charset="0"/>
              <a:buNone/>
            </a:pPr>
            <a:r>
              <a:rPr lang="en-GB" sz="6000" b="1">
                <a:solidFill>
                  <a:srgbClr val="FF9900"/>
                </a:solidFill>
                <a:latin typeface="Arial" panose="020B0604020202020204" pitchFamily="34" charset="0"/>
                <a:cs typeface="Arial" panose="020B0604020202020204" pitchFamily="34" charset="0"/>
              </a:rPr>
              <a:t>Q&amp;A?</a:t>
            </a:r>
          </a:p>
        </p:txBody>
      </p:sp>
      <p:sp>
        <p:nvSpPr>
          <p:cNvPr id="70660"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9E0E499A-7FFA-4D14-A623-CA19F3B789B6}"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31</a:t>
            </a:fld>
            <a:endParaRPr lang="en-US" altLang="ko-KR" sz="1200">
              <a:solidFill>
                <a:srgbClr val="898989"/>
              </a:solidFill>
              <a:latin typeface="HY헤드라인M" pitchFamily="18" charset="-127"/>
              <a:ea typeface="HY헤드라인M" pitchFamily="18" charset="-127"/>
            </a:endParaRPr>
          </a:p>
        </p:txBody>
      </p:sp>
      <p:pic>
        <p:nvPicPr>
          <p:cNvPr id="70661"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652463"/>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7"/>
          <p:cNvSpPr>
            <a:spLocks noGrp="1"/>
          </p:cNvSpPr>
          <p:nvPr>
            <p:ph type="title"/>
          </p:nvPr>
        </p:nvSpPr>
        <p:spPr>
          <a:xfrm>
            <a:off x="747713" y="2168525"/>
            <a:ext cx="7886700" cy="1325563"/>
          </a:xfrm>
        </p:spPr>
        <p:txBody>
          <a:bodyPr/>
          <a:lstStyle/>
          <a:p>
            <a:pPr eaLnBrk="1" hangingPunct="1"/>
            <a:r>
              <a:rPr lang="en-US" sz="4400" b="1" dirty="0">
                <a:solidFill>
                  <a:srgbClr val="FF9900"/>
                </a:solidFill>
                <a:latin typeface="Arial" panose="020B0604020202020204" pitchFamily="34" charset="0"/>
                <a:cs typeface="Arial" panose="020B0604020202020204" pitchFamily="34" charset="0"/>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49263" y="196850"/>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1. DIAM P703 Requirement </a:t>
            </a:r>
          </a:p>
        </p:txBody>
      </p:sp>
      <p:sp>
        <p:nvSpPr>
          <p:cNvPr id="37891" name="Content Placeholder 2"/>
          <p:cNvSpPr>
            <a:spLocks noGrp="1"/>
          </p:cNvSpPr>
          <p:nvPr>
            <p:ph idx="1"/>
          </p:nvPr>
        </p:nvSpPr>
        <p:spPr>
          <a:xfrm>
            <a:off x="609600" y="823914"/>
            <a:ext cx="7905750" cy="5353050"/>
          </a:xfrm>
        </p:spPr>
        <p:txBody>
          <a:bodyPr/>
          <a:lstStyle/>
          <a:p>
            <a:pPr algn="just">
              <a:buFont typeface="Wingdings" panose="05000000000000000000" pitchFamily="2" charset="2"/>
              <a:buChar char="Ø"/>
              <a:defRPr/>
            </a:pPr>
            <a:r>
              <a:rPr lang="en-US" sz="1200" dirty="0">
                <a:latin typeface="Arial" panose="020B0604020202020204" pitchFamily="34" charset="0"/>
                <a:cs typeface="Arial" panose="020B0604020202020204" pitchFamily="34" charset="0"/>
              </a:rPr>
              <a:t>Disable Ethernet, using Can API Services for OVTP applications (OTA, PARSED, PARSEDPUSH)</a:t>
            </a:r>
            <a:endParaRPr lang="en-GB" sz="1050" dirty="0">
              <a:solidFill>
                <a:schemeClr val="accent1">
                  <a:lumMod val="75000"/>
                </a:schemeClr>
              </a:solidFill>
              <a:latin typeface="Arial" panose="020B0604020202020204" pitchFamily="34" charset="0"/>
              <a:cs typeface="Arial" panose="020B0604020202020204" pitchFamily="34" charset="0"/>
            </a:endParaRPr>
          </a:p>
        </p:txBody>
      </p:sp>
      <p:sp>
        <p:nvSpPr>
          <p:cNvPr id="37892"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11F5E920-D287-4373-8742-57C7905C64C5}"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4</a:t>
            </a:fld>
            <a:endParaRPr lang="en-US" altLang="ko-KR" sz="1200">
              <a:solidFill>
                <a:srgbClr val="898989"/>
              </a:solidFill>
              <a:latin typeface="HY헤드라인M" pitchFamily="18" charset="-127"/>
              <a:ea typeface="HY헤드라인M" pitchFamily="18" charset="-127"/>
            </a:endParaRPr>
          </a:p>
        </p:txBody>
      </p:sp>
      <p:pic>
        <p:nvPicPr>
          <p:cNvPr id="37893"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2548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stretch>
            <a:fillRect/>
          </a:stretch>
        </p:blipFill>
        <p:spPr>
          <a:xfrm>
            <a:off x="609599" y="1063327"/>
            <a:ext cx="3657600" cy="1797112"/>
          </a:xfrm>
          <a:prstGeom prst="rect">
            <a:avLst/>
          </a:prstGeom>
        </p:spPr>
      </p:pic>
      <p:pic>
        <p:nvPicPr>
          <p:cNvPr id="3" name="Picture 2"/>
          <p:cNvPicPr>
            <a:picLocks noChangeAspect="1"/>
          </p:cNvPicPr>
          <p:nvPr/>
        </p:nvPicPr>
        <p:blipFill>
          <a:blip r:embed="rId5"/>
          <a:stretch>
            <a:fillRect/>
          </a:stretch>
        </p:blipFill>
        <p:spPr>
          <a:xfrm>
            <a:off x="609599" y="2895951"/>
            <a:ext cx="3657600" cy="3825524"/>
          </a:xfrm>
          <a:prstGeom prst="rect">
            <a:avLst/>
          </a:prstGeom>
        </p:spPr>
      </p:pic>
      <p:sp>
        <p:nvSpPr>
          <p:cNvPr id="11" name="Content Placeholder 2"/>
          <p:cNvSpPr txBox="1">
            <a:spLocks/>
          </p:cNvSpPr>
          <p:nvPr/>
        </p:nvSpPr>
        <p:spPr bwMode="auto">
          <a:xfrm>
            <a:off x="3972704" y="6429490"/>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3972704" y="5884979"/>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bwMode="auto">
          <a:xfrm>
            <a:off x="3972704" y="5212232"/>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4" name="Content Placeholder 2"/>
          <p:cNvSpPr txBox="1">
            <a:spLocks/>
          </p:cNvSpPr>
          <p:nvPr/>
        </p:nvSpPr>
        <p:spPr bwMode="auto">
          <a:xfrm>
            <a:off x="3972704" y="4516728"/>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5" name="Content Placeholder 2"/>
          <p:cNvSpPr txBox="1">
            <a:spLocks/>
          </p:cNvSpPr>
          <p:nvPr/>
        </p:nvSpPr>
        <p:spPr bwMode="auto">
          <a:xfrm>
            <a:off x="3972704" y="205945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0" name="Straight Arrow Connector 9"/>
          <p:cNvCxnSpPr>
            <a:endCxn id="11" idx="0"/>
          </p:cNvCxnSpPr>
          <p:nvPr/>
        </p:nvCxnSpPr>
        <p:spPr>
          <a:xfrm>
            <a:off x="4778894" y="6176964"/>
            <a:ext cx="0" cy="2525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a:endCxn id="12" idx="0"/>
          </p:cNvCxnSpPr>
          <p:nvPr/>
        </p:nvCxnSpPr>
        <p:spPr>
          <a:xfrm>
            <a:off x="4778894" y="5504217"/>
            <a:ext cx="0" cy="380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2"/>
            <a:endCxn id="13" idx="0"/>
          </p:cNvCxnSpPr>
          <p:nvPr/>
        </p:nvCxnSpPr>
        <p:spPr>
          <a:xfrm>
            <a:off x="4778894" y="4808713"/>
            <a:ext cx="0" cy="4035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2"/>
            <a:endCxn id="14" idx="0"/>
          </p:cNvCxnSpPr>
          <p:nvPr/>
        </p:nvCxnSpPr>
        <p:spPr>
          <a:xfrm>
            <a:off x="4778894" y="2351440"/>
            <a:ext cx="0" cy="21652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2"/>
          <p:cNvSpPr txBox="1">
            <a:spLocks/>
          </p:cNvSpPr>
          <p:nvPr/>
        </p:nvSpPr>
        <p:spPr bwMode="auto">
          <a:xfrm>
            <a:off x="4267199" y="3481109"/>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000" dirty="0">
                <a:solidFill>
                  <a:srgbClr val="0070C0"/>
                </a:solidFill>
                <a:latin typeface="Arial" panose="020B0604020202020204" pitchFamily="34" charset="0"/>
                <a:cs typeface="Arial" panose="020B0604020202020204" pitchFamily="34" charset="0"/>
              </a:rPr>
              <a:t>I-PDU</a:t>
            </a:r>
          </a:p>
        </p:txBody>
      </p:sp>
      <p:sp>
        <p:nvSpPr>
          <p:cNvPr id="31" name="Content Placeholder 2"/>
          <p:cNvSpPr txBox="1">
            <a:spLocks/>
          </p:cNvSpPr>
          <p:nvPr/>
        </p:nvSpPr>
        <p:spPr bwMode="auto">
          <a:xfrm>
            <a:off x="4267199" y="4879384"/>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000" dirty="0">
                <a:solidFill>
                  <a:srgbClr val="0070C0"/>
                </a:solidFill>
                <a:latin typeface="Arial" panose="020B0604020202020204" pitchFamily="34" charset="0"/>
                <a:cs typeface="Arial" panose="020B0604020202020204" pitchFamily="34" charset="0"/>
              </a:rPr>
              <a:t>I-PDU</a:t>
            </a:r>
          </a:p>
        </p:txBody>
      </p:sp>
      <p:sp>
        <p:nvSpPr>
          <p:cNvPr id="32" name="Content Placeholder 2"/>
          <p:cNvSpPr txBox="1">
            <a:spLocks/>
          </p:cNvSpPr>
          <p:nvPr/>
        </p:nvSpPr>
        <p:spPr bwMode="auto">
          <a:xfrm>
            <a:off x="4267199" y="5592994"/>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000" dirty="0">
                <a:solidFill>
                  <a:srgbClr val="0070C0"/>
                </a:solidFill>
                <a:latin typeface="Arial" panose="020B0604020202020204" pitchFamily="34" charset="0"/>
                <a:cs typeface="Arial" panose="020B0604020202020204" pitchFamily="34" charset="0"/>
              </a:rPr>
              <a:t>N-PDU</a:t>
            </a:r>
          </a:p>
        </p:txBody>
      </p:sp>
      <p:sp>
        <p:nvSpPr>
          <p:cNvPr id="33" name="Content Placeholder 2"/>
          <p:cNvSpPr txBox="1">
            <a:spLocks/>
          </p:cNvSpPr>
          <p:nvPr/>
        </p:nvSpPr>
        <p:spPr bwMode="auto">
          <a:xfrm>
            <a:off x="4267199" y="6176964"/>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000" dirty="0">
                <a:solidFill>
                  <a:srgbClr val="0070C0"/>
                </a:solidFill>
                <a:latin typeface="Arial" panose="020B0604020202020204" pitchFamily="34" charset="0"/>
                <a:cs typeface="Arial" panose="020B0604020202020204" pitchFamily="34" charset="0"/>
              </a:rPr>
              <a:t>L-PDU</a:t>
            </a:r>
          </a:p>
        </p:txBody>
      </p:sp>
      <p:sp>
        <p:nvSpPr>
          <p:cNvPr id="27" name="Rectangle 26"/>
          <p:cNvSpPr/>
          <p:nvPr/>
        </p:nvSpPr>
        <p:spPr>
          <a:xfrm>
            <a:off x="5271278" y="6231516"/>
            <a:ext cx="4572000" cy="646331"/>
          </a:xfrm>
          <a:prstGeom prst="rect">
            <a:avLst/>
          </a:prstGeom>
        </p:spPr>
        <p:txBody>
          <a:bodyPr>
            <a:spAutoFit/>
          </a:bodyPr>
          <a:lstStyle/>
          <a:p>
            <a:r>
              <a:rPr lang="en-US" sz="900" dirty="0">
                <a:latin typeface="Arial" panose="020B0604020202020204" pitchFamily="34" charset="0"/>
              </a:rPr>
              <a:t>On L-PDU transmission, the Can module writes the L-PDU in an </a:t>
            </a:r>
          </a:p>
          <a:p>
            <a:r>
              <a:rPr lang="en-US" sz="900" dirty="0">
                <a:latin typeface="Arial" panose="020B0604020202020204" pitchFamily="34" charset="0"/>
              </a:rPr>
              <a:t>appropriate buffer inside the CAN controller hardware. </a:t>
            </a:r>
          </a:p>
          <a:p>
            <a:r>
              <a:rPr lang="en-US" sz="900" dirty="0">
                <a:latin typeface="Arial" panose="020B0604020202020204" pitchFamily="34" charset="0"/>
              </a:rPr>
              <a:t>On L-PDU reception, the Can module calls the RX indication </a:t>
            </a:r>
          </a:p>
          <a:p>
            <a:r>
              <a:rPr lang="en-US" sz="900" dirty="0">
                <a:latin typeface="Arial" panose="020B0604020202020204" pitchFamily="34" charset="0"/>
              </a:rPr>
              <a:t>callback function with ID, Data Length and pointer to L-SDU as parameter. </a:t>
            </a:r>
            <a:endParaRPr lang="en-US" sz="800" dirty="0"/>
          </a:p>
        </p:txBody>
      </p:sp>
      <p:sp>
        <p:nvSpPr>
          <p:cNvPr id="29" name="Rectangle 28"/>
          <p:cNvSpPr/>
          <p:nvPr/>
        </p:nvSpPr>
        <p:spPr>
          <a:xfrm>
            <a:off x="5277509" y="5863860"/>
            <a:ext cx="4572000" cy="369332"/>
          </a:xfrm>
          <a:prstGeom prst="rect">
            <a:avLst/>
          </a:prstGeom>
        </p:spPr>
        <p:txBody>
          <a:bodyPr>
            <a:spAutoFit/>
          </a:bodyPr>
          <a:lstStyle/>
          <a:p>
            <a:r>
              <a:rPr lang="en-US" sz="900" dirty="0" err="1">
                <a:latin typeface="Arial" panose="020B0604020202020204" pitchFamily="34" charset="0"/>
                <a:cs typeface="Arial" panose="020B0604020202020204" pitchFamily="34" charset="0"/>
              </a:rPr>
              <a:t>CanIf</a:t>
            </a:r>
            <a:r>
              <a:rPr lang="en-US" sz="900" dirty="0">
                <a:latin typeface="Arial" panose="020B0604020202020204" pitchFamily="34" charset="0"/>
                <a:cs typeface="Arial" panose="020B0604020202020204" pitchFamily="34" charset="0"/>
              </a:rPr>
              <a:t> represents the interface to the services of the CAN Driver </a:t>
            </a:r>
          </a:p>
          <a:p>
            <a:r>
              <a:rPr lang="en-US" sz="900" dirty="0">
                <a:latin typeface="Arial" panose="020B0604020202020204" pitchFamily="34" charset="0"/>
                <a:cs typeface="Arial" panose="020B0604020202020204" pitchFamily="34" charset="0"/>
              </a:rPr>
              <a:t>for the upper communication layers.</a:t>
            </a:r>
          </a:p>
        </p:txBody>
      </p:sp>
      <p:sp>
        <p:nvSpPr>
          <p:cNvPr id="34" name="Rectangle 33"/>
          <p:cNvSpPr/>
          <p:nvPr/>
        </p:nvSpPr>
        <p:spPr>
          <a:xfrm>
            <a:off x="5267492" y="2062159"/>
            <a:ext cx="3653564" cy="230832"/>
          </a:xfrm>
          <a:prstGeom prst="rect">
            <a:avLst/>
          </a:prstGeom>
        </p:spPr>
        <p:txBody>
          <a:bodyPr wrap="none">
            <a:spAutoFit/>
          </a:bodyPr>
          <a:lstStyle/>
          <a:p>
            <a:r>
              <a:rPr lang="en-US" sz="900" dirty="0" err="1">
                <a:latin typeface="Arial" panose="020B0604020202020204" pitchFamily="34" charset="0"/>
                <a:cs typeface="Arial" panose="020B0604020202020204" pitchFamily="34" charset="0"/>
              </a:rPr>
              <a:t>CddOvtp</a:t>
            </a:r>
            <a:r>
              <a:rPr lang="en-US" sz="900" dirty="0">
                <a:latin typeface="Arial" panose="020B0604020202020204" pitchFamily="34" charset="0"/>
                <a:cs typeface="Arial" panose="020B0604020202020204" pitchFamily="34" charset="0"/>
              </a:rPr>
              <a:t> handles Connection and </a:t>
            </a:r>
            <a:r>
              <a:rPr lang="en-US" sz="900" dirty="0" err="1">
                <a:latin typeface="Arial" panose="020B0604020202020204" pitchFamily="34" charset="0"/>
                <a:cs typeface="Arial" panose="020B0604020202020204" pitchFamily="34" charset="0"/>
              </a:rPr>
              <a:t>FunctionID</a:t>
            </a:r>
            <a:r>
              <a:rPr lang="en-US" sz="900" dirty="0">
                <a:latin typeface="Arial" panose="020B0604020202020204" pitchFamily="34" charset="0"/>
                <a:cs typeface="Arial" panose="020B0604020202020204" pitchFamily="34" charset="0"/>
              </a:rPr>
              <a:t> of OVTP applications </a:t>
            </a:r>
          </a:p>
        </p:txBody>
      </p:sp>
      <p:sp>
        <p:nvSpPr>
          <p:cNvPr id="35" name="Rectangle 34"/>
          <p:cNvSpPr/>
          <p:nvPr/>
        </p:nvSpPr>
        <p:spPr>
          <a:xfrm>
            <a:off x="5290589" y="4452473"/>
            <a:ext cx="4572000" cy="369332"/>
          </a:xfrm>
          <a:prstGeom prst="rect">
            <a:avLst/>
          </a:prstGeom>
        </p:spPr>
        <p:txBody>
          <a:bodyPr>
            <a:spAutoFit/>
          </a:bodyPr>
          <a:lstStyle/>
          <a:p>
            <a:r>
              <a:rPr lang="en-US" sz="900" dirty="0" err="1">
                <a:latin typeface="Arial" panose="020B0604020202020204" pitchFamily="34" charset="0"/>
              </a:rPr>
              <a:t>PduR</a:t>
            </a:r>
            <a:r>
              <a:rPr lang="en-US" sz="900" dirty="0">
                <a:latin typeface="Arial" panose="020B0604020202020204" pitchFamily="34" charset="0"/>
              </a:rPr>
              <a:t> provides services for routing of I-PDUs </a:t>
            </a:r>
          </a:p>
          <a:p>
            <a:r>
              <a:rPr lang="en-US" sz="900" dirty="0">
                <a:latin typeface="Arial" panose="020B0604020202020204" pitchFamily="34" charset="0"/>
              </a:rPr>
              <a:t>(Interaction Layer Protocol Data Units) between upper and lower layers</a:t>
            </a:r>
            <a:endParaRPr lang="en-US" sz="900" dirty="0"/>
          </a:p>
        </p:txBody>
      </p:sp>
      <p:sp>
        <p:nvSpPr>
          <p:cNvPr id="36" name="Rectangle 35"/>
          <p:cNvSpPr/>
          <p:nvPr/>
        </p:nvSpPr>
        <p:spPr>
          <a:xfrm>
            <a:off x="5290589" y="5079433"/>
            <a:ext cx="3952093" cy="784830"/>
          </a:xfrm>
          <a:prstGeom prst="rect">
            <a:avLst/>
          </a:prstGeom>
        </p:spPr>
        <p:txBody>
          <a:bodyPr wrap="square">
            <a:spAutoFit/>
          </a:bodyPr>
          <a:lstStyle/>
          <a:p>
            <a:r>
              <a:rPr lang="en-US" sz="900" dirty="0" err="1">
                <a:latin typeface="Arial" panose="020B0604020202020204" pitchFamily="34" charset="0"/>
                <a:cs typeface="Arial" panose="020B0604020202020204" pitchFamily="34" charset="0"/>
              </a:rPr>
              <a:t>CanTp</a:t>
            </a:r>
            <a:r>
              <a:rPr lang="en-US" sz="900" dirty="0">
                <a:latin typeface="Arial" panose="020B0604020202020204" pitchFamily="34" charset="0"/>
                <a:cs typeface="Arial" panose="020B0604020202020204" pitchFamily="34" charset="0"/>
              </a:rPr>
              <a:t> offers services for segmentation and reassembly of messages. </a:t>
            </a:r>
          </a:p>
          <a:p>
            <a:r>
              <a:rPr lang="en-US" sz="900" dirty="0">
                <a:latin typeface="Arial" panose="020B0604020202020204" pitchFamily="34" charset="0"/>
                <a:cs typeface="Arial" panose="020B0604020202020204" pitchFamily="34" charset="0"/>
              </a:rPr>
              <a:t>(</a:t>
            </a:r>
            <a:r>
              <a:rPr lang="en-US" sz="900" dirty="0" err="1">
                <a:latin typeface="Arial" panose="020B0604020202020204" pitchFamily="34" charset="0"/>
                <a:cs typeface="Arial" panose="020B0604020202020204" pitchFamily="34" charset="0"/>
              </a:rPr>
              <a:t>E.g</a:t>
            </a:r>
            <a:r>
              <a:rPr lang="en-US" sz="900" dirty="0">
                <a:latin typeface="Arial" panose="020B0604020202020204" pitchFamily="34" charset="0"/>
                <a:cs typeface="Arial" panose="020B0604020202020204" pitchFamily="34" charset="0"/>
              </a:rPr>
              <a:t>: Messages that do not fit into a single CAN frame are segmented into </a:t>
            </a:r>
          </a:p>
          <a:p>
            <a:r>
              <a:rPr lang="en-US" sz="900" dirty="0">
                <a:latin typeface="Arial" panose="020B0604020202020204" pitchFamily="34" charset="0"/>
                <a:cs typeface="Arial" panose="020B0604020202020204" pitchFamily="34" charset="0"/>
              </a:rPr>
              <a:t>multiple parts, such that each can be transmitted in a single CAN frame. )</a:t>
            </a:r>
          </a:p>
          <a:p>
            <a:r>
              <a:rPr lang="en-US" sz="900" dirty="0">
                <a:latin typeface="Arial" panose="020B0604020202020204" pitchFamily="34" charset="0"/>
                <a:cs typeface="Arial" panose="020B0604020202020204" pitchFamily="34" charset="0"/>
              </a:rPr>
              <a:t>- Classis CAN: longer than 8 bytes </a:t>
            </a:r>
          </a:p>
          <a:p>
            <a:r>
              <a:rPr lang="en-US" sz="900" dirty="0">
                <a:latin typeface="Arial" panose="020B0604020202020204" pitchFamily="34" charset="0"/>
                <a:cs typeface="Arial" panose="020B0604020202020204" pitchFamily="34" charset="0"/>
              </a:rPr>
              <a:t>- CAN FD: longer than 64 </a:t>
            </a:r>
          </a:p>
        </p:txBody>
      </p:sp>
      <p:sp>
        <p:nvSpPr>
          <p:cNvPr id="37" name="Rectangle 36"/>
          <p:cNvSpPr/>
          <p:nvPr/>
        </p:nvSpPr>
        <p:spPr>
          <a:xfrm>
            <a:off x="2897913" y="1514943"/>
            <a:ext cx="475602" cy="1128481"/>
          </a:xfrm>
          <a:prstGeom prst="rect">
            <a:avLst/>
          </a:prstGeom>
          <a:ln w="38100">
            <a:solidFill>
              <a:srgbClr val="FF0000"/>
            </a:solidFill>
          </a:ln>
        </p:spPr>
        <p:txBody>
          <a:bodyPr wrap="square">
            <a:spAutoFit/>
          </a:bodyPr>
          <a:lstStyle/>
          <a:p>
            <a:endParaRPr lang="en-US" sz="900" dirty="0"/>
          </a:p>
        </p:txBody>
      </p:sp>
      <p:sp>
        <p:nvSpPr>
          <p:cNvPr id="38" name="Rectangle 37"/>
          <p:cNvSpPr/>
          <p:nvPr/>
        </p:nvSpPr>
        <p:spPr>
          <a:xfrm>
            <a:off x="3862268" y="1514943"/>
            <a:ext cx="413809" cy="1128481"/>
          </a:xfrm>
          <a:prstGeom prst="rect">
            <a:avLst/>
          </a:prstGeom>
          <a:ln w="38100">
            <a:solidFill>
              <a:srgbClr val="FF0000"/>
            </a:solidFill>
          </a:ln>
        </p:spPr>
        <p:txBody>
          <a:bodyPr wrap="square">
            <a:spAutoFit/>
          </a:bodyPr>
          <a:lstStyle/>
          <a:p>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1006594"/>
            <a:ext cx="5124081" cy="2207101"/>
          </a:xfrm>
        </p:spPr>
        <p:txBody>
          <a:bodyPr/>
          <a:lstStyle/>
          <a:p>
            <a:pPr>
              <a:buFont typeface="Wingdings" panose="05000000000000000000" pitchFamily="2" charset="2"/>
              <a:buChar char="Ø"/>
            </a:pPr>
            <a:r>
              <a:rPr lang="en-US" sz="1200" dirty="0">
                <a:latin typeface="Arial" panose="020B0604020202020204" pitchFamily="34" charset="0"/>
                <a:cs typeface="Arial" panose="020B0604020202020204" pitchFamily="34" charset="0"/>
              </a:rPr>
              <a:t>SDU </a:t>
            </a:r>
          </a:p>
          <a:p>
            <a:pPr lvl="1"/>
            <a:r>
              <a:rPr lang="en-US" sz="1000" dirty="0">
                <a:latin typeface="Arial" panose="020B0604020202020204" pitchFamily="34" charset="0"/>
                <a:cs typeface="Arial" panose="020B0604020202020204" pitchFamily="34" charset="0"/>
              </a:rPr>
              <a:t>Service Data Unit is the data passed by an upper layer, with the request to transmit the data. It is as well the data which is extracted after reception by the lower layer and passed to the upper layer. </a:t>
            </a:r>
          </a:p>
          <a:p>
            <a:pPr lvl="1"/>
            <a:r>
              <a:rPr lang="en-US" sz="1000" dirty="0">
                <a:latin typeface="Arial" panose="020B0604020202020204" pitchFamily="34" charset="0"/>
                <a:cs typeface="Arial" panose="020B0604020202020204" pitchFamily="34" charset="0"/>
              </a:rPr>
              <a:t>A SDU is part of a PDU.</a:t>
            </a:r>
          </a:p>
          <a:p>
            <a:pPr algn="just">
              <a:buFont typeface="Wingdings" panose="05000000000000000000" pitchFamily="2" charset="2"/>
              <a:buChar char="Ø"/>
              <a:defRPr/>
            </a:pPr>
            <a:r>
              <a:rPr lang="en-US" sz="1200" dirty="0">
                <a:latin typeface="Arial" panose="020B0604020202020204" pitchFamily="34" charset="0"/>
                <a:cs typeface="Arial" panose="020B0604020202020204" pitchFamily="34" charset="0"/>
              </a:rPr>
              <a:t>PCI</a:t>
            </a:r>
          </a:p>
          <a:p>
            <a:pPr lvl="1"/>
            <a:r>
              <a:rPr lang="en-US" sz="1000" dirty="0">
                <a:latin typeface="Arial" panose="020B0604020202020204" pitchFamily="34" charset="0"/>
                <a:cs typeface="Arial" panose="020B0604020202020204" pitchFamily="34" charset="0"/>
              </a:rPr>
              <a:t>PCI is the abbreviation of “Protocol Control Information”. This Information is needed to pass a SDU from one instance of a specific protocol layer to another instance. E.g. it contains source and target information. </a:t>
            </a:r>
          </a:p>
          <a:p>
            <a:pPr lvl="1"/>
            <a:r>
              <a:rPr lang="en-US" sz="1000" dirty="0">
                <a:latin typeface="Arial" panose="020B0604020202020204" pitchFamily="34" charset="0"/>
                <a:cs typeface="Arial" panose="020B0604020202020204" pitchFamily="34" charset="0"/>
              </a:rPr>
              <a:t>The PCI is added by a protocol layer on the transmission side and is removed again on the receiving side.</a:t>
            </a:r>
          </a:p>
          <a:p>
            <a:pPr algn="just">
              <a:buFont typeface="Wingdings" panose="05000000000000000000" pitchFamily="2" charset="2"/>
              <a:buChar char="Ø"/>
              <a:defRPr/>
            </a:pPr>
            <a:r>
              <a:rPr lang="en-US" sz="1200" dirty="0">
                <a:latin typeface="Arial" panose="020B0604020202020204" pitchFamily="34" charset="0"/>
                <a:cs typeface="Arial" panose="020B0604020202020204" pitchFamily="34" charset="0"/>
              </a:rPr>
              <a:t>PDU</a:t>
            </a:r>
          </a:p>
          <a:p>
            <a:pPr lvl="1"/>
            <a:r>
              <a:rPr lang="en-US" sz="1000" dirty="0">
                <a:latin typeface="Arial" panose="020B0604020202020204" pitchFamily="34" charset="0"/>
                <a:cs typeface="Arial" panose="020B0604020202020204" pitchFamily="34" charset="0"/>
              </a:rPr>
              <a:t>PDU is the abbreviation of “Protocol Data Unit”. The PDU contains SDU and PCI. </a:t>
            </a: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5</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400" dirty="0">
                <a:solidFill>
                  <a:srgbClr val="FF0000"/>
                </a:solidFill>
                <a:latin typeface="Arial" panose="020B0604020202020204" pitchFamily="34" charset="0"/>
                <a:ea typeface="Tahoma" panose="020B0604030504040204" pitchFamily="34" charset="0"/>
                <a:cs typeface="Arial" panose="020B0604020202020204" pitchFamily="34" charset="0"/>
              </a:rPr>
              <a:t>1. PDU Flow through the Layered Architecture</a:t>
            </a:r>
          </a:p>
        </p:txBody>
      </p:sp>
      <p:sp>
        <p:nvSpPr>
          <p:cNvPr id="10" name="Rectangle 9"/>
          <p:cNvSpPr/>
          <p:nvPr/>
        </p:nvSpPr>
        <p:spPr>
          <a:xfrm>
            <a:off x="5314653" y="5671540"/>
            <a:ext cx="3839079" cy="400110"/>
          </a:xfrm>
          <a:prstGeom prst="rect">
            <a:avLst/>
          </a:prstGeom>
        </p:spPr>
        <p:txBody>
          <a:bodyPr wrap="square">
            <a:spAutoFit/>
          </a:bodyPr>
          <a:lstStyle/>
          <a:p>
            <a:pPr algn="ctr"/>
            <a:r>
              <a:rPr lang="en-US" sz="1000" dirty="0">
                <a:latin typeface="Arial" panose="020B0604020202020204" pitchFamily="34" charset="0"/>
                <a:cs typeface="Arial" panose="020B0604020202020204" pitchFamily="34" charset="0"/>
              </a:rPr>
              <a:t>PDU is passed from the upper layer to the lower layer, </a:t>
            </a:r>
          </a:p>
          <a:p>
            <a:pPr algn="ctr"/>
            <a:r>
              <a:rPr lang="en-US" sz="1000" dirty="0">
                <a:latin typeface="Arial" panose="020B0604020202020204" pitchFamily="34" charset="0"/>
                <a:cs typeface="Arial" panose="020B0604020202020204" pitchFamily="34" charset="0"/>
              </a:rPr>
              <a:t>which interprets this PDU as its SDU.</a:t>
            </a:r>
          </a:p>
        </p:txBody>
      </p:sp>
      <p:pic>
        <p:nvPicPr>
          <p:cNvPr id="4" name="Picture 3"/>
          <p:cNvPicPr>
            <a:picLocks noChangeAspect="1"/>
          </p:cNvPicPr>
          <p:nvPr/>
        </p:nvPicPr>
        <p:blipFill>
          <a:blip r:embed="rId4"/>
          <a:stretch>
            <a:fillRect/>
          </a:stretch>
        </p:blipFill>
        <p:spPr>
          <a:xfrm>
            <a:off x="5573344" y="986710"/>
            <a:ext cx="3321698" cy="4572000"/>
          </a:xfrm>
          <a:prstGeom prst="rect">
            <a:avLst/>
          </a:prstGeom>
        </p:spPr>
      </p:pic>
      <p:pic>
        <p:nvPicPr>
          <p:cNvPr id="5" name="Picture 4"/>
          <p:cNvPicPr>
            <a:picLocks noChangeAspect="1"/>
          </p:cNvPicPr>
          <p:nvPr/>
        </p:nvPicPr>
        <p:blipFill>
          <a:blip r:embed="rId5"/>
          <a:stretch>
            <a:fillRect/>
          </a:stretch>
        </p:blipFill>
        <p:spPr>
          <a:xfrm>
            <a:off x="725304" y="3796786"/>
            <a:ext cx="4572000" cy="1761924"/>
          </a:xfrm>
          <a:prstGeom prst="rect">
            <a:avLst/>
          </a:prstGeom>
        </p:spPr>
      </p:pic>
    </p:spTree>
    <p:extLst>
      <p:ext uri="{BB962C8B-B14F-4D97-AF65-F5344CB8AC3E}">
        <p14:creationId xmlns:p14="http://schemas.microsoft.com/office/powerpoint/2010/main" val="132627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4"/>
          <p:cNvSpPr>
            <a:spLocks noGrp="1"/>
          </p:cNvSpPr>
          <p:nvPr>
            <p:ph type="ctrTitle"/>
          </p:nvPr>
        </p:nvSpPr>
        <p:spPr>
          <a:xfrm>
            <a:off x="1254125" y="1701800"/>
            <a:ext cx="6858000" cy="1771650"/>
          </a:xfrm>
        </p:spPr>
        <p:txBody>
          <a:bodyPr/>
          <a:lstStyle/>
          <a:p>
            <a:r>
              <a:rPr lang="en-GB" b="1" dirty="0" err="1">
                <a:solidFill>
                  <a:srgbClr val="FF9900"/>
                </a:solidFill>
                <a:latin typeface="Arial" panose="020B0604020202020204" pitchFamily="34" charset="0"/>
                <a:cs typeface="Arial" panose="020B0604020202020204" pitchFamily="34" charset="0"/>
              </a:rPr>
              <a:t>DaVinci</a:t>
            </a:r>
            <a:r>
              <a:rPr lang="en-GB" b="1" dirty="0">
                <a:solidFill>
                  <a:srgbClr val="FF9900"/>
                </a:solidFill>
                <a:latin typeface="Arial" panose="020B0604020202020204" pitchFamily="34" charset="0"/>
                <a:cs typeface="Arial" panose="020B0604020202020204" pitchFamily="34" charset="0"/>
              </a:rPr>
              <a:t> Configuration</a:t>
            </a:r>
          </a:p>
        </p:txBody>
      </p:sp>
      <p:sp>
        <p:nvSpPr>
          <p:cNvPr id="4813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spcBef>
                <a:spcPct val="20000"/>
              </a:spcBef>
              <a:buFont typeface="Wingdings" panose="05000000000000000000" pitchFamily="2" charset="2"/>
              <a:buChar char="£"/>
            </a:pPr>
            <a:fld id="{836E254B-07EC-4153-88F4-1DA5A4C4852D}" type="slidenum">
              <a:rPr lang="en-US" altLang="ko-KR" sz="1200" smtClean="0">
                <a:solidFill>
                  <a:srgbClr val="898989"/>
                </a:solidFill>
                <a:latin typeface="HY헤드라인M" pitchFamily="18" charset="-127"/>
                <a:ea typeface="HY헤드라인M" pitchFamily="18" charset="-127"/>
              </a:rPr>
              <a:pPr>
                <a:spcBef>
                  <a:spcPct val="20000"/>
                </a:spcBef>
                <a:buFont typeface="Wingdings" panose="05000000000000000000" pitchFamily="2" charset="2"/>
                <a:buChar char="£"/>
              </a:pPr>
              <a:t>6</a:t>
            </a:fld>
            <a:endParaRPr lang="en-US" altLang="ko-KR" sz="1200">
              <a:solidFill>
                <a:srgbClr val="898989"/>
              </a:solidFill>
              <a:latin typeface="HY헤드라인M" pitchFamily="18" charset="-127"/>
              <a:ea typeface="HY헤드라인M" pitchFamily="18" charset="-127"/>
            </a:endParaRPr>
          </a:p>
        </p:txBody>
      </p:sp>
    </p:spTree>
    <p:extLst>
      <p:ext uri="{BB962C8B-B14F-4D97-AF65-F5344CB8AC3E}">
        <p14:creationId xmlns:p14="http://schemas.microsoft.com/office/powerpoint/2010/main" val="1618369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879645"/>
            <a:ext cx="7905750" cy="2207101"/>
          </a:xfrm>
        </p:spPr>
        <p:txBody>
          <a:bodyPr/>
          <a:lstStyle/>
          <a:p>
            <a:pPr algn="just">
              <a:buFont typeface="Wingdings" panose="05000000000000000000" pitchFamily="2" charset="2"/>
              <a:buChar char="Ø"/>
            </a:pPr>
            <a:r>
              <a:rPr lang="en-US" sz="1000" dirty="0">
                <a:latin typeface="Arial" panose="020B0604020202020204" pitchFamily="34" charset="0"/>
                <a:cs typeface="Arial" panose="020B0604020202020204" pitchFamily="34" charset="0"/>
              </a:rPr>
              <a:t>OVTP applications includes Connection and </a:t>
            </a:r>
            <a:r>
              <a:rPr lang="en-US" sz="1000" dirty="0" err="1">
                <a:latin typeface="Arial" panose="020B0604020202020204" pitchFamily="34" charset="0"/>
                <a:cs typeface="Arial" panose="020B0604020202020204" pitchFamily="34" charset="0"/>
              </a:rPr>
              <a:t>FunctionID</a:t>
            </a:r>
            <a:r>
              <a:rPr lang="en-US" sz="1000" dirty="0">
                <a:latin typeface="Arial" panose="020B0604020202020204" pitchFamily="34" charset="0"/>
                <a:cs typeface="Arial" panose="020B0604020202020204" pitchFamily="34" charset="0"/>
              </a:rPr>
              <a:t>:</a:t>
            </a:r>
          </a:p>
          <a:p>
            <a:pPr lvl="1" algn="just"/>
            <a:r>
              <a:rPr lang="en-US" sz="900" dirty="0" err="1">
                <a:latin typeface="Arial" panose="020B0604020202020204" pitchFamily="34" charset="0"/>
                <a:cs typeface="Arial" panose="020B0604020202020204" pitchFamily="34" charset="0"/>
              </a:rPr>
              <a:t>CddOsoh</a:t>
            </a:r>
            <a:r>
              <a:rPr lang="en-US" sz="900" dirty="0">
                <a:latin typeface="Arial" panose="020B0604020202020204" pitchFamily="34" charset="0"/>
                <a:cs typeface="Arial" panose="020B0604020202020204" pitchFamily="34" charset="0"/>
              </a:rPr>
              <a:t> (OTA)</a:t>
            </a:r>
          </a:p>
          <a:p>
            <a:pPr lvl="1" algn="just"/>
            <a:r>
              <a:rPr lang="en-US" sz="900" dirty="0" err="1">
                <a:latin typeface="Arial" panose="020B0604020202020204" pitchFamily="34" charset="0"/>
                <a:cs typeface="Arial" panose="020B0604020202020204" pitchFamily="34" charset="0"/>
              </a:rPr>
              <a:t>CddOsph</a:t>
            </a:r>
            <a:r>
              <a:rPr lang="en-US" sz="900" dirty="0">
                <a:latin typeface="Arial" panose="020B0604020202020204" pitchFamily="34" charset="0"/>
                <a:cs typeface="Arial" panose="020B0604020202020204" pitchFamily="34" charset="0"/>
              </a:rPr>
              <a:t> (PARSED)</a:t>
            </a:r>
          </a:p>
          <a:p>
            <a:pPr lvl="1" algn="just"/>
            <a:r>
              <a:rPr lang="en-US" sz="900" dirty="0" err="1">
                <a:latin typeface="Arial" panose="020B0604020202020204" pitchFamily="34" charset="0"/>
                <a:cs typeface="Arial" panose="020B0604020202020204" pitchFamily="34" charset="0"/>
              </a:rPr>
              <a:t>CddOsph_Push</a:t>
            </a:r>
            <a:r>
              <a:rPr lang="en-US" sz="900" dirty="0">
                <a:latin typeface="Arial" panose="020B0604020202020204" pitchFamily="34" charset="0"/>
                <a:cs typeface="Arial" panose="020B0604020202020204" pitchFamily="34" charset="0"/>
              </a:rPr>
              <a:t> (PARSEDPUSH)</a:t>
            </a:r>
            <a:endParaRPr lang="en-US" sz="12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1000" dirty="0" err="1">
                <a:latin typeface="Arial" panose="020B0604020202020204" pitchFamily="34" charset="0"/>
                <a:cs typeface="Arial" panose="020B0604020202020204" pitchFamily="34" charset="0"/>
              </a:rPr>
              <a:t>CddOsoh</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CddConnection</a:t>
            </a:r>
            <a:endParaRPr lang="en-US" sz="1000" dirty="0">
              <a:latin typeface="Arial" panose="020B0604020202020204" pitchFamily="34" charset="0"/>
              <a:cs typeface="Arial" panose="020B0604020202020204" pitchFamily="34" charset="0"/>
            </a:endParaRPr>
          </a:p>
          <a:p>
            <a:pPr lvl="1" algn="just">
              <a:buFont typeface="Wingdings" panose="05000000000000000000" pitchFamily="2" charset="2"/>
              <a:buChar char="Ø"/>
            </a:pPr>
            <a:endParaRPr lang="en-US" sz="200" dirty="0">
              <a:latin typeface="Arial" panose="020B0604020202020204" pitchFamily="34" charset="0"/>
              <a:cs typeface="Arial" panose="020B0604020202020204" pitchFamily="34" charset="0"/>
            </a:endParaRPr>
          </a:p>
          <a:p>
            <a:pPr lvl="1"/>
            <a:r>
              <a:rPr lang="en-GB" sz="900" dirty="0" err="1">
                <a:latin typeface="Arial" panose="020B0604020202020204" pitchFamily="34" charset="0"/>
                <a:cs typeface="Arial" panose="020B0604020202020204" pitchFamily="34" charset="0"/>
              </a:rPr>
              <a:t>CddFunctionalRxPduRef</a:t>
            </a:r>
            <a:r>
              <a:rPr lang="en-GB" sz="900" dirty="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Server only: Reference to </a:t>
            </a:r>
            <a:r>
              <a:rPr lang="en-US" sz="900" dirty="0" err="1">
                <a:latin typeface="Arial" panose="020B0604020202020204" pitchFamily="34" charset="0"/>
                <a:cs typeface="Arial" panose="020B0604020202020204" pitchFamily="34" charset="0"/>
              </a:rPr>
              <a:t>RxPdu</a:t>
            </a:r>
            <a:r>
              <a:rPr lang="en-US" sz="900" dirty="0">
                <a:latin typeface="Arial" panose="020B0604020202020204" pitchFamily="34" charset="0"/>
                <a:cs typeface="Arial" panose="020B0604020202020204" pitchFamily="34" charset="0"/>
              </a:rPr>
              <a:t> for functional requests. </a:t>
            </a:r>
          </a:p>
          <a:p>
            <a:pPr marL="457200" lvl="1" indent="0">
              <a:buNone/>
            </a:pPr>
            <a:r>
              <a:rPr lang="en-US" sz="900" dirty="0">
                <a:latin typeface="Arial" panose="020B0604020202020204" pitchFamily="34" charset="0"/>
                <a:cs typeface="Arial" panose="020B0604020202020204" pitchFamily="34" charset="0"/>
              </a:rPr>
              <a:t>Only required if this Application supports functional Addressing. Only allowed for Request/Response Applications. </a:t>
            </a:r>
          </a:p>
          <a:p>
            <a:pPr marL="457200" lvl="1" indent="0">
              <a:buNone/>
            </a:pPr>
            <a:r>
              <a:rPr lang="en-US" sz="900" dirty="0">
                <a:latin typeface="Arial" panose="020B0604020202020204" pitchFamily="34" charset="0"/>
                <a:cs typeface="Arial" panose="020B0604020202020204" pitchFamily="34" charset="0"/>
              </a:rPr>
              <a:t>PUSH applications must not have a functional </a:t>
            </a:r>
            <a:r>
              <a:rPr lang="en-US" sz="900" dirty="0" err="1">
                <a:latin typeface="Arial" panose="020B0604020202020204" pitchFamily="34" charset="0"/>
                <a:cs typeface="Arial" panose="020B0604020202020204" pitchFamily="34" charset="0"/>
              </a:rPr>
              <a:t>RxPdu</a:t>
            </a:r>
            <a:r>
              <a:rPr lang="en-US" sz="900" dirty="0">
                <a:latin typeface="Arial" panose="020B0604020202020204" pitchFamily="34" charset="0"/>
                <a:cs typeface="Arial" panose="020B0604020202020204" pitchFamily="34" charset="0"/>
              </a:rPr>
              <a:t> configured.</a:t>
            </a:r>
            <a:endParaRPr lang="en-GB" sz="800" dirty="0">
              <a:latin typeface="Arial" panose="020B0604020202020204" pitchFamily="34" charset="0"/>
              <a:cs typeface="Arial" panose="020B0604020202020204" pitchFamily="34" charset="0"/>
            </a:endParaRPr>
          </a:p>
          <a:p>
            <a:pPr lvl="1" algn="just">
              <a:defRPr/>
            </a:pPr>
            <a:r>
              <a:rPr lang="en-GB" sz="900" dirty="0">
                <a:latin typeface="Arial" panose="020B0604020202020204" pitchFamily="34" charset="0"/>
                <a:cs typeface="Arial" panose="020B0604020202020204" pitchFamily="34" charset="0"/>
              </a:rPr>
              <a:t>Rx </a:t>
            </a:r>
            <a:r>
              <a:rPr lang="en-GB" sz="900" dirty="0" err="1">
                <a:latin typeface="Arial" panose="020B0604020202020204" pitchFamily="34" charset="0"/>
                <a:cs typeface="Arial" panose="020B0604020202020204" pitchFamily="34" charset="0"/>
              </a:rPr>
              <a:t>Pdu</a:t>
            </a:r>
            <a:r>
              <a:rPr lang="en-GB" sz="900" dirty="0">
                <a:latin typeface="Arial" panose="020B0604020202020204" pitchFamily="34" charset="0"/>
                <a:cs typeface="Arial" panose="020B0604020202020204" pitchFamily="34" charset="0"/>
              </a:rPr>
              <a:t> Ref: </a:t>
            </a:r>
            <a:r>
              <a:rPr lang="en-US" sz="900" dirty="0">
                <a:latin typeface="Arial" panose="020B0604020202020204" pitchFamily="34" charset="0"/>
                <a:cs typeface="Arial" panose="020B0604020202020204" pitchFamily="34" charset="0"/>
              </a:rPr>
              <a:t>Reference to </a:t>
            </a:r>
            <a:r>
              <a:rPr lang="en-US" sz="900" dirty="0" err="1">
                <a:latin typeface="Arial" panose="020B0604020202020204" pitchFamily="34" charset="0"/>
                <a:cs typeface="Arial" panose="020B0604020202020204" pitchFamily="34" charset="0"/>
              </a:rPr>
              <a:t>RxPdu</a:t>
            </a:r>
            <a:r>
              <a:rPr lang="en-US" sz="900" dirty="0">
                <a:latin typeface="Arial" panose="020B0604020202020204" pitchFamily="34" charset="0"/>
                <a:cs typeface="Arial" panose="020B0604020202020204" pitchFamily="34" charset="0"/>
              </a:rPr>
              <a:t>. Not required for PUSH applications on Server.</a:t>
            </a:r>
            <a:endParaRPr lang="en-GB" sz="800" dirty="0">
              <a:latin typeface="Arial" panose="020B0604020202020204" pitchFamily="34" charset="0"/>
              <a:cs typeface="Arial" panose="020B0604020202020204" pitchFamily="34" charset="0"/>
            </a:endParaRPr>
          </a:p>
          <a:p>
            <a:pPr lvl="1" algn="just">
              <a:defRPr/>
            </a:pPr>
            <a:r>
              <a:rPr lang="en-GB" sz="900" dirty="0" err="1">
                <a:latin typeface="Arial" panose="020B0604020202020204" pitchFamily="34" charset="0"/>
                <a:cs typeface="Arial" panose="020B0604020202020204" pitchFamily="34" charset="0"/>
              </a:rPr>
              <a:t>Tx</a:t>
            </a:r>
            <a:r>
              <a:rPr lang="en-GB" sz="900" dirty="0">
                <a:latin typeface="Arial" panose="020B0604020202020204" pitchFamily="34" charset="0"/>
                <a:cs typeface="Arial" panose="020B0604020202020204" pitchFamily="34" charset="0"/>
              </a:rPr>
              <a:t> </a:t>
            </a:r>
            <a:r>
              <a:rPr lang="en-GB" sz="900" dirty="0" err="1">
                <a:latin typeface="Arial" panose="020B0604020202020204" pitchFamily="34" charset="0"/>
                <a:cs typeface="Arial" panose="020B0604020202020204" pitchFamily="34" charset="0"/>
              </a:rPr>
              <a:t>Pdu</a:t>
            </a:r>
            <a:r>
              <a:rPr lang="en-GB" sz="900" dirty="0">
                <a:latin typeface="Arial" panose="020B0604020202020204" pitchFamily="34" charset="0"/>
                <a:cs typeface="Arial" panose="020B0604020202020204" pitchFamily="34" charset="0"/>
              </a:rPr>
              <a:t> Ref: </a:t>
            </a:r>
            <a:r>
              <a:rPr lang="en-US" sz="900" dirty="0">
                <a:latin typeface="Arial" panose="020B0604020202020204" pitchFamily="34" charset="0"/>
                <a:cs typeface="Arial" panose="020B0604020202020204" pitchFamily="34" charset="0"/>
              </a:rPr>
              <a:t>Reference to </a:t>
            </a:r>
            <a:r>
              <a:rPr lang="en-US" sz="900" dirty="0" err="1">
                <a:latin typeface="Arial" panose="020B0604020202020204" pitchFamily="34" charset="0"/>
                <a:cs typeface="Arial" panose="020B0604020202020204" pitchFamily="34" charset="0"/>
              </a:rPr>
              <a:t>TxPdu</a:t>
            </a:r>
            <a:r>
              <a:rPr lang="en-US" sz="900" dirty="0">
                <a:latin typeface="Arial" panose="020B0604020202020204" pitchFamily="34" charset="0"/>
                <a:cs typeface="Arial" panose="020B0604020202020204" pitchFamily="34" charset="0"/>
              </a:rPr>
              <a:t>. Not required for PUSH Applications on Client.</a:t>
            </a:r>
            <a:endParaRPr lang="en-GB" sz="800" dirty="0">
              <a:latin typeface="Arial" panose="020B0604020202020204" pitchFamily="34" charset="0"/>
              <a:cs typeface="Arial" panose="020B0604020202020204" pitchFamily="34" charset="0"/>
            </a:endParaRP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7</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4"/>
          <a:srcRect b="10322"/>
          <a:stretch/>
        </p:blipFill>
        <p:spPr>
          <a:xfrm>
            <a:off x="449263" y="3019572"/>
            <a:ext cx="6858000" cy="3693987"/>
          </a:xfrm>
          <a:prstGeom prst="rect">
            <a:avLst/>
          </a:prstGeom>
        </p:spPr>
      </p:pic>
      <p:sp>
        <p:nvSpPr>
          <p:cNvPr id="17"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18" name="Content Placeholder 2"/>
          <p:cNvSpPr txBox="1">
            <a:spLocks/>
          </p:cNvSpPr>
          <p:nvPr/>
        </p:nvSpPr>
        <p:spPr bwMode="auto">
          <a:xfrm>
            <a:off x="7153181" y="459354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9" name="Content Placeholder 2"/>
          <p:cNvSpPr txBox="1">
            <a:spLocks/>
          </p:cNvSpPr>
          <p:nvPr/>
        </p:nvSpPr>
        <p:spPr bwMode="auto">
          <a:xfrm>
            <a:off x="7153181" y="3512078"/>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20" name="Content Placeholder 2"/>
          <p:cNvSpPr txBox="1">
            <a:spLocks/>
          </p:cNvSpPr>
          <p:nvPr/>
        </p:nvSpPr>
        <p:spPr bwMode="auto">
          <a:xfrm>
            <a:off x="7153181" y="2509067"/>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21" name="Content Placeholder 2"/>
          <p:cNvSpPr txBox="1">
            <a:spLocks/>
          </p:cNvSpPr>
          <p:nvPr/>
        </p:nvSpPr>
        <p:spPr bwMode="auto">
          <a:xfrm>
            <a:off x="7153181" y="1304977"/>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22" name="Straight Arrow Connector 21"/>
          <p:cNvCxnSpPr>
            <a:stCxn id="21" idx="2"/>
            <a:endCxn id="20" idx="0"/>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20" idx="2"/>
            <a:endCxn id="19" idx="0"/>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9" idx="2"/>
            <a:endCxn id="18" idx="0"/>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2"/>
            <a:endCxn id="17"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spTree>
    <p:extLst>
      <p:ext uri="{BB962C8B-B14F-4D97-AF65-F5344CB8AC3E}">
        <p14:creationId xmlns:p14="http://schemas.microsoft.com/office/powerpoint/2010/main" val="70358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449263" y="879645"/>
            <a:ext cx="6703918" cy="2207101"/>
          </a:xfrm>
        </p:spPr>
        <p:txBody>
          <a:bodyPr/>
          <a:lstStyle/>
          <a:p>
            <a:pPr algn="just">
              <a:buFont typeface="Wingdings" panose="05000000000000000000" pitchFamily="2" charset="2"/>
              <a:buChar char="Ø"/>
            </a:pPr>
            <a:r>
              <a:rPr lang="en-US" sz="1100" dirty="0" err="1">
                <a:latin typeface="Arial" panose="020B0604020202020204" pitchFamily="34" charset="0"/>
                <a:cs typeface="Arial" panose="020B0604020202020204" pitchFamily="34" charset="0"/>
              </a:rPr>
              <a:t>CddPduRUpperLayerContribution</a:t>
            </a:r>
            <a:endParaRPr lang="en-US" sz="1100" dirty="0">
              <a:latin typeface="Arial" panose="020B0604020202020204" pitchFamily="34" charset="0"/>
              <a:cs typeface="Arial" panose="020B0604020202020204" pitchFamily="34" charset="0"/>
            </a:endParaRPr>
          </a:p>
          <a:p>
            <a:pPr lvl="1" algn="just">
              <a:defRPr/>
            </a:pPr>
            <a:r>
              <a:rPr lang="en-US" sz="1000" dirty="0" err="1">
                <a:latin typeface="Arial" panose="020B0604020202020204" pitchFamily="34" charset="0"/>
                <a:cs typeface="Arial" panose="020B0604020202020204" pitchFamily="34" charset="0"/>
              </a:rPr>
              <a:t>CddPduRUpperLayerRxPdus</a:t>
            </a:r>
            <a:r>
              <a:rPr lang="en-US" sz="1000" dirty="0">
                <a:latin typeface="Arial" panose="020B0604020202020204" pitchFamily="34" charset="0"/>
                <a:cs typeface="Arial" panose="020B0604020202020204" pitchFamily="34" charset="0"/>
              </a:rPr>
              <a:t>: This container specifies Rx PDUs that are exchanged between the CDD and the standardized BSW module.</a:t>
            </a:r>
          </a:p>
          <a:p>
            <a:pPr lvl="1" algn="just">
              <a:defRPr/>
            </a:pPr>
            <a:r>
              <a:rPr lang="en-GB" sz="1000" dirty="0" err="1">
                <a:latin typeface="Arial" panose="020B0604020202020204" pitchFamily="34" charset="0"/>
                <a:cs typeface="Arial" panose="020B0604020202020204" pitchFamily="34" charset="0"/>
              </a:rPr>
              <a:t>CddPduRUpperLayerTxPdus</a:t>
            </a:r>
            <a:r>
              <a:rPr lang="en-GB" sz="1000"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This container specifies </a:t>
            </a:r>
            <a:r>
              <a:rPr lang="en-US" sz="1000" dirty="0" err="1">
                <a:latin typeface="Arial" panose="020B0604020202020204" pitchFamily="34" charset="0"/>
                <a:cs typeface="Arial" panose="020B0604020202020204" pitchFamily="34" charset="0"/>
              </a:rPr>
              <a:t>Tx</a:t>
            </a:r>
            <a:r>
              <a:rPr lang="en-US" sz="1000" dirty="0">
                <a:latin typeface="Arial" panose="020B0604020202020204" pitchFamily="34" charset="0"/>
                <a:cs typeface="Arial" panose="020B0604020202020204" pitchFamily="34" charset="0"/>
              </a:rPr>
              <a:t> PDUs that are exchanged between the CDD and the standardized BSW module.</a:t>
            </a:r>
          </a:p>
          <a:p>
            <a:pPr algn="just">
              <a:buFont typeface="Wingdings" panose="05000000000000000000" pitchFamily="2" charset="2"/>
              <a:buChar char="Ø"/>
            </a:pPr>
            <a:r>
              <a:rPr lang="en-US" sz="1100" dirty="0" err="1">
                <a:latin typeface="Arial" panose="020B0604020202020204" pitchFamily="34" charset="0"/>
                <a:cs typeface="Arial" panose="020B0604020202020204" pitchFamily="34" charset="0"/>
              </a:rPr>
              <a:t>CddPduRUpperLayerRxPdus</a:t>
            </a:r>
            <a:r>
              <a:rPr lang="en-US" sz="1100" dirty="0">
                <a:latin typeface="Arial" panose="020B0604020202020204" pitchFamily="34" charset="0"/>
                <a:cs typeface="Arial" panose="020B0604020202020204" pitchFamily="34" charset="0"/>
              </a:rPr>
              <a:t> </a:t>
            </a:r>
            <a:r>
              <a:rPr lang="en-US" sz="1100" b="1" dirty="0" err="1">
                <a:latin typeface="Arial" panose="020B0604020202020204" pitchFamily="34" charset="0"/>
                <a:cs typeface="Arial" panose="020B0604020202020204" pitchFamily="34" charset="0"/>
              </a:rPr>
              <a:t>Cdd_PDUTrans_Cluster_OTA_Listener_Functional</a:t>
            </a:r>
            <a:endParaRPr lang="en-US" sz="1000" b="1" dirty="0">
              <a:latin typeface="Arial" panose="020B0604020202020204" pitchFamily="34" charset="0"/>
              <a:cs typeface="Arial" panose="020B0604020202020204" pitchFamily="34" charset="0"/>
            </a:endParaRPr>
          </a:p>
          <a:p>
            <a:pPr lvl="1" algn="just">
              <a:defRPr/>
            </a:pPr>
            <a:r>
              <a:rPr lang="en-US" sz="1000" dirty="0" err="1">
                <a:latin typeface="Arial" panose="020B0604020202020204" pitchFamily="34" charset="0"/>
                <a:cs typeface="Arial" panose="020B0604020202020204" pitchFamily="34" charset="0"/>
              </a:rPr>
              <a:t>Pdu</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Rupper</a:t>
            </a:r>
            <a:r>
              <a:rPr lang="en-US" sz="1000" dirty="0">
                <a:latin typeface="Arial" panose="020B0604020202020204" pitchFamily="34" charset="0"/>
                <a:cs typeface="Arial" panose="020B0604020202020204" pitchFamily="34" charset="0"/>
              </a:rPr>
              <a:t> Layer Handle Id: ECU wide unique, symbolic handle for the </a:t>
            </a:r>
            <a:r>
              <a:rPr lang="en-US" sz="1000" dirty="0" err="1">
                <a:latin typeface="Arial" panose="020B0604020202020204" pitchFamily="34" charset="0"/>
                <a:cs typeface="Arial" panose="020B0604020202020204" pitchFamily="34" charset="0"/>
              </a:rPr>
              <a:t>Pdu</a:t>
            </a:r>
            <a:r>
              <a:rPr lang="en-US" sz="1000" dirty="0">
                <a:latin typeface="Arial" panose="020B0604020202020204" pitchFamily="34" charset="0"/>
                <a:cs typeface="Arial" panose="020B0604020202020204" pitchFamily="34" charset="0"/>
              </a:rPr>
              <a:t>.</a:t>
            </a:r>
          </a:p>
          <a:p>
            <a:pPr lvl="1" algn="just">
              <a:defRPr/>
            </a:pPr>
            <a:r>
              <a:rPr lang="en-GB" sz="1000" dirty="0" err="1">
                <a:latin typeface="Arial" panose="020B0604020202020204" pitchFamily="34" charset="0"/>
                <a:cs typeface="Arial" panose="020B0604020202020204" pitchFamily="34" charset="0"/>
              </a:rPr>
              <a:t>Pdu</a:t>
            </a:r>
            <a:r>
              <a:rPr lang="en-GB" sz="1000" dirty="0">
                <a:latin typeface="Arial" panose="020B0604020202020204" pitchFamily="34" charset="0"/>
                <a:cs typeface="Arial" panose="020B0604020202020204" pitchFamily="34" charset="0"/>
              </a:rPr>
              <a:t> </a:t>
            </a:r>
            <a:r>
              <a:rPr lang="en-GB" sz="1000" dirty="0" err="1">
                <a:latin typeface="Arial" panose="020B0604020202020204" pitchFamily="34" charset="0"/>
                <a:cs typeface="Arial" panose="020B0604020202020204" pitchFamily="34" charset="0"/>
              </a:rPr>
              <a:t>Rupper</a:t>
            </a:r>
            <a:r>
              <a:rPr lang="en-GB" sz="1000" dirty="0">
                <a:latin typeface="Arial" panose="020B0604020202020204" pitchFamily="34" charset="0"/>
                <a:cs typeface="Arial" panose="020B0604020202020204" pitchFamily="34" charset="0"/>
              </a:rPr>
              <a:t> Layer </a:t>
            </a:r>
            <a:r>
              <a:rPr lang="en-GB" sz="1000" dirty="0" err="1">
                <a:latin typeface="Arial" panose="020B0604020202020204" pitchFamily="34" charset="0"/>
                <a:cs typeface="Arial" panose="020B0604020202020204" pitchFamily="34" charset="0"/>
              </a:rPr>
              <a:t>Pdu</a:t>
            </a:r>
            <a:r>
              <a:rPr lang="en-GB" sz="1000" dirty="0">
                <a:latin typeface="Arial" panose="020B0604020202020204" pitchFamily="34" charset="0"/>
                <a:cs typeface="Arial" panose="020B0604020202020204" pitchFamily="34" charset="0"/>
              </a:rPr>
              <a:t> Ref: </a:t>
            </a:r>
            <a:r>
              <a:rPr lang="en-US" sz="1000" dirty="0">
                <a:latin typeface="Arial" panose="020B0604020202020204" pitchFamily="34" charset="0"/>
                <a:cs typeface="Arial" panose="020B0604020202020204" pitchFamily="34" charset="0"/>
              </a:rPr>
              <a:t>Reference to the "global" </a:t>
            </a:r>
            <a:r>
              <a:rPr lang="en-US" sz="1000" dirty="0" err="1">
                <a:latin typeface="Arial" panose="020B0604020202020204" pitchFamily="34" charset="0"/>
                <a:cs typeface="Arial" panose="020B0604020202020204" pitchFamily="34" charset="0"/>
              </a:rPr>
              <a:t>Pdu</a:t>
            </a:r>
            <a:r>
              <a:rPr lang="en-US" sz="1000" dirty="0">
                <a:latin typeface="Arial" panose="020B0604020202020204" pitchFamily="34" charset="0"/>
                <a:cs typeface="Arial" panose="020B0604020202020204" pitchFamily="34" charset="0"/>
              </a:rPr>
              <a:t> structure to allow harmonization of handle IDs in the COM-Stack.</a:t>
            </a:r>
          </a:p>
          <a:p>
            <a:pPr lvl="1" algn="just">
              <a:defRPr/>
            </a:pPr>
            <a:endParaRPr lang="en-GB" sz="1000" dirty="0">
              <a:latin typeface="Arial" panose="020B0604020202020204" pitchFamily="34" charset="0"/>
              <a:cs typeface="Arial" panose="020B0604020202020204" pitchFamily="34" charset="0"/>
            </a:endParaRPr>
          </a:p>
          <a:p>
            <a:pPr lvl="1" algn="just">
              <a:defRPr/>
            </a:pPr>
            <a:endParaRPr lang="en-US" sz="1000" dirty="0">
              <a:latin typeface="Arial" panose="020B0604020202020204" pitchFamily="34" charset="0"/>
              <a:cs typeface="Arial" panose="020B0604020202020204" pitchFamily="34" charset="0"/>
            </a:endParaRPr>
          </a:p>
        </p:txBody>
      </p:sp>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8</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pic>
        <p:nvPicPr>
          <p:cNvPr id="2" name="Picture 1"/>
          <p:cNvPicPr>
            <a:picLocks noChangeAspect="1"/>
          </p:cNvPicPr>
          <p:nvPr/>
        </p:nvPicPr>
        <p:blipFill rotWithShape="1">
          <a:blip r:embed="rId4"/>
          <a:srcRect b="10267"/>
          <a:stretch/>
        </p:blipFill>
        <p:spPr>
          <a:xfrm>
            <a:off x="449263" y="2716437"/>
            <a:ext cx="6858000" cy="3696279"/>
          </a:xfrm>
          <a:prstGeom prst="rect">
            <a:avLst/>
          </a:prstGeom>
        </p:spPr>
      </p:pic>
      <p:sp>
        <p:nvSpPr>
          <p:cNvPr id="8"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9" name="Content Placeholder 2"/>
          <p:cNvSpPr txBox="1">
            <a:spLocks/>
          </p:cNvSpPr>
          <p:nvPr/>
        </p:nvSpPr>
        <p:spPr bwMode="auto">
          <a:xfrm>
            <a:off x="7153181" y="459354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0" name="Content Placeholder 2"/>
          <p:cNvSpPr txBox="1">
            <a:spLocks/>
          </p:cNvSpPr>
          <p:nvPr/>
        </p:nvSpPr>
        <p:spPr bwMode="auto">
          <a:xfrm>
            <a:off x="7153181" y="3512078"/>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2509067"/>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1304977"/>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3" name="Straight Arrow Connector 12"/>
          <p:cNvCxnSpPr>
            <a:stCxn id="12" idx="2"/>
            <a:endCxn id="11" idx="0"/>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2"/>
            <a:endCxn id="10" idx="0"/>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a:endCxn id="9" idx="0"/>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8"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509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3"/>
          <p:cNvSpPr>
            <a:spLocks noGrp="1"/>
          </p:cNvSpPr>
          <p:nvPr>
            <p:ph type="sldNum" sz="quarter" idx="12"/>
          </p:nvPr>
        </p:nvSpPr>
        <p:spPr bwMode="auto">
          <a:xfrm>
            <a:off x="911225" y="6356350"/>
            <a:ext cx="2057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algun Gothic" panose="020B0503020000020004" pitchFamily="34" charset="-127"/>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algun Gothic" panose="020B0503020000020004" pitchFamily="34" charset="-127"/>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algun Gothic" panose="020B0503020000020004" pitchFamily="34" charset="-127"/>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algun Gothic" panose="020B0503020000020004" pitchFamily="34" charset="-127"/>
              </a:defRPr>
            </a:lvl9pPr>
          </a:lstStyle>
          <a:p>
            <a:pPr algn="l">
              <a:spcBef>
                <a:spcPct val="20000"/>
              </a:spcBef>
              <a:buFont typeface="Wingdings" panose="05000000000000000000" pitchFamily="2" charset="2"/>
              <a:buChar char="£"/>
            </a:pPr>
            <a:fld id="{333CED33-98F4-4DBC-9607-5E121FBA355B}" type="slidenum">
              <a:rPr lang="en-US" altLang="ko-KR" sz="1200" smtClean="0">
                <a:solidFill>
                  <a:srgbClr val="898989"/>
                </a:solidFill>
                <a:latin typeface="HY헤드라인M" pitchFamily="18" charset="-127"/>
                <a:ea typeface="HY헤드라인M" pitchFamily="18" charset="-127"/>
              </a:rPr>
              <a:pPr algn="l">
                <a:spcBef>
                  <a:spcPct val="20000"/>
                </a:spcBef>
                <a:buFont typeface="Wingdings" panose="05000000000000000000" pitchFamily="2" charset="2"/>
                <a:buChar char="£"/>
              </a:pPr>
              <a:t>9</a:t>
            </a:fld>
            <a:endParaRPr lang="en-US" altLang="ko-KR" sz="1200">
              <a:solidFill>
                <a:srgbClr val="898989"/>
              </a:solidFill>
              <a:latin typeface="HY헤드라인M" pitchFamily="18" charset="-127"/>
              <a:ea typeface="HY헤드라인M" pitchFamily="18" charset="-127"/>
            </a:endParaRPr>
          </a:p>
        </p:txBody>
      </p:sp>
      <p:pic>
        <p:nvPicPr>
          <p:cNvPr id="49156" name="Picture 2" descr="http://fit-haui.edu.vn/pic/News/images/fp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5" y="247650"/>
            <a:ext cx="17414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449943" y="731838"/>
            <a:ext cx="8315618" cy="0"/>
          </a:xfrm>
          <a:prstGeom prst="line">
            <a:avLst/>
          </a:prstGeom>
          <a:ln w="25400">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9159" name="Title 1"/>
          <p:cNvSpPr>
            <a:spLocks noGrp="1"/>
          </p:cNvSpPr>
          <p:nvPr>
            <p:ph type="title"/>
          </p:nvPr>
        </p:nvSpPr>
        <p:spPr>
          <a:xfrm>
            <a:off x="449263" y="187325"/>
            <a:ext cx="8316912" cy="576263"/>
          </a:xfrm>
        </p:spPr>
        <p:txBody>
          <a:bodyPr/>
          <a:lstStyle/>
          <a:p>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2. </a:t>
            </a:r>
            <a:r>
              <a:rPr lang="en-GB" sz="2800" dirty="0" err="1">
                <a:solidFill>
                  <a:srgbClr val="FF0000"/>
                </a:solidFill>
                <a:latin typeface="Arial" panose="020B0604020202020204" pitchFamily="34" charset="0"/>
                <a:ea typeface="Tahoma" panose="020B0604030504040204" pitchFamily="34" charset="0"/>
                <a:cs typeface="Arial" panose="020B0604020202020204" pitchFamily="34" charset="0"/>
              </a:rPr>
              <a:t>DaVinci</a:t>
            </a:r>
            <a:r>
              <a:rPr lang="en-GB" sz="2800" dirty="0">
                <a:solidFill>
                  <a:srgbClr val="FF0000"/>
                </a:solidFill>
                <a:latin typeface="Arial" panose="020B0604020202020204" pitchFamily="34" charset="0"/>
                <a:ea typeface="Tahoma" panose="020B0604030504040204" pitchFamily="34" charset="0"/>
                <a:cs typeface="Arial" panose="020B0604020202020204" pitchFamily="34" charset="0"/>
              </a:rPr>
              <a:t> Configuration</a:t>
            </a:r>
          </a:p>
        </p:txBody>
      </p:sp>
      <p:pic>
        <p:nvPicPr>
          <p:cNvPr id="2" name="Picture 1"/>
          <p:cNvPicPr>
            <a:picLocks noChangeAspect="1"/>
          </p:cNvPicPr>
          <p:nvPr/>
        </p:nvPicPr>
        <p:blipFill rotWithShape="1">
          <a:blip r:embed="rId4"/>
          <a:srcRect b="10316"/>
          <a:stretch/>
        </p:blipFill>
        <p:spPr>
          <a:xfrm>
            <a:off x="449263" y="2668413"/>
            <a:ext cx="6858000" cy="3694270"/>
          </a:xfrm>
          <a:prstGeom prst="rect">
            <a:avLst/>
          </a:prstGeom>
        </p:spPr>
      </p:pic>
      <p:sp>
        <p:nvSpPr>
          <p:cNvPr id="8" name="Content Placeholder 2"/>
          <p:cNvSpPr txBox="1">
            <a:spLocks/>
          </p:cNvSpPr>
          <p:nvPr/>
        </p:nvSpPr>
        <p:spPr bwMode="auto">
          <a:xfrm>
            <a:off x="7153181" y="566941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CanDrv</a:t>
            </a:r>
            <a:endParaRPr kumimoji="0" lang="en-GB" sz="1100" dirty="0">
              <a:latin typeface="Arial" panose="020B0604020202020204" pitchFamily="34" charset="0"/>
              <a:cs typeface="Arial" panose="020B0604020202020204" pitchFamily="34" charset="0"/>
            </a:endParaRPr>
          </a:p>
        </p:txBody>
      </p:sp>
      <p:sp>
        <p:nvSpPr>
          <p:cNvPr id="9" name="Content Placeholder 2"/>
          <p:cNvSpPr txBox="1">
            <a:spLocks/>
          </p:cNvSpPr>
          <p:nvPr/>
        </p:nvSpPr>
        <p:spPr bwMode="auto">
          <a:xfrm>
            <a:off x="7153181" y="4593545"/>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CanIf</a:t>
            </a:r>
            <a:endParaRPr kumimoji="0" lang="en-GB" sz="1100" dirty="0">
              <a:latin typeface="Arial" panose="020B0604020202020204" pitchFamily="34" charset="0"/>
              <a:cs typeface="Arial" panose="020B0604020202020204" pitchFamily="34" charset="0"/>
            </a:endParaRPr>
          </a:p>
        </p:txBody>
      </p:sp>
      <p:sp>
        <p:nvSpPr>
          <p:cNvPr id="10" name="Content Placeholder 2"/>
          <p:cNvSpPr txBox="1">
            <a:spLocks/>
          </p:cNvSpPr>
          <p:nvPr/>
        </p:nvSpPr>
        <p:spPr bwMode="auto">
          <a:xfrm>
            <a:off x="7153181" y="3512078"/>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CanTp</a:t>
            </a:r>
            <a:endParaRPr kumimoji="0" lang="en-GB" sz="1100" dirty="0">
              <a:latin typeface="Arial" panose="020B0604020202020204" pitchFamily="34" charset="0"/>
              <a:cs typeface="Arial" panose="020B0604020202020204" pitchFamily="34" charset="0"/>
            </a:endParaRPr>
          </a:p>
        </p:txBody>
      </p:sp>
      <p:sp>
        <p:nvSpPr>
          <p:cNvPr id="11" name="Content Placeholder 2"/>
          <p:cNvSpPr txBox="1">
            <a:spLocks/>
          </p:cNvSpPr>
          <p:nvPr/>
        </p:nvSpPr>
        <p:spPr bwMode="auto">
          <a:xfrm>
            <a:off x="7153181" y="2509067"/>
            <a:ext cx="1612380" cy="29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PduR</a:t>
            </a:r>
            <a:endParaRPr kumimoji="0" lang="en-GB" sz="1100" dirty="0">
              <a:latin typeface="Arial" panose="020B0604020202020204" pitchFamily="34" charset="0"/>
              <a:cs typeface="Arial" panose="020B0604020202020204" pitchFamily="34" charset="0"/>
            </a:endParaRPr>
          </a:p>
        </p:txBody>
      </p:sp>
      <p:sp>
        <p:nvSpPr>
          <p:cNvPr id="12" name="Content Placeholder 2"/>
          <p:cNvSpPr txBox="1">
            <a:spLocks/>
          </p:cNvSpPr>
          <p:nvPr/>
        </p:nvSpPr>
        <p:spPr bwMode="auto">
          <a:xfrm>
            <a:off x="7153181" y="1304977"/>
            <a:ext cx="1612380" cy="2919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kumimoji="0" lang="en-GB" sz="1100" dirty="0" err="1">
                <a:latin typeface="Arial" panose="020B0604020202020204" pitchFamily="34" charset="0"/>
                <a:cs typeface="Arial" panose="020B0604020202020204" pitchFamily="34" charset="0"/>
              </a:rPr>
              <a:t>CddOvtp</a:t>
            </a:r>
            <a:endParaRPr kumimoji="0" lang="en-GB" sz="1100" dirty="0">
              <a:latin typeface="Arial" panose="020B0604020202020204" pitchFamily="34" charset="0"/>
              <a:cs typeface="Arial" panose="020B0604020202020204" pitchFamily="34" charset="0"/>
            </a:endParaRPr>
          </a:p>
        </p:txBody>
      </p:sp>
      <p:cxnSp>
        <p:nvCxnSpPr>
          <p:cNvPr id="13" name="Straight Arrow Connector 12"/>
          <p:cNvCxnSpPr>
            <a:stCxn id="12" idx="2"/>
            <a:endCxn id="11" idx="0"/>
          </p:cNvCxnSpPr>
          <p:nvPr/>
        </p:nvCxnSpPr>
        <p:spPr>
          <a:xfrm>
            <a:off x="7959371" y="1596962"/>
            <a:ext cx="0" cy="912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2"/>
            <a:endCxn id="10" idx="0"/>
          </p:cNvCxnSpPr>
          <p:nvPr/>
        </p:nvCxnSpPr>
        <p:spPr>
          <a:xfrm>
            <a:off x="7959371" y="2801052"/>
            <a:ext cx="0" cy="711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a:endCxn id="9" idx="0"/>
          </p:cNvCxnSpPr>
          <p:nvPr/>
        </p:nvCxnSpPr>
        <p:spPr>
          <a:xfrm>
            <a:off x="7959371" y="3804063"/>
            <a:ext cx="0" cy="789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2"/>
            <a:endCxn id="8" idx="0"/>
          </p:cNvCxnSpPr>
          <p:nvPr/>
        </p:nvCxnSpPr>
        <p:spPr>
          <a:xfrm>
            <a:off x="7959371" y="4885530"/>
            <a:ext cx="0" cy="7838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10076" y="1705708"/>
            <a:ext cx="2498589" cy="184666"/>
          </a:xfrm>
          <a:prstGeom prst="rect">
            <a:avLst/>
          </a:prstGeom>
        </p:spPr>
        <p:txBody>
          <a:bodyPr wrap="square">
            <a:spAutoFit/>
          </a:bodyPr>
          <a:lstStyle/>
          <a:p>
            <a:r>
              <a:rPr lang="en-US" sz="600" dirty="0" err="1">
                <a:solidFill>
                  <a:srgbClr val="A0A0A0"/>
                </a:solidFill>
                <a:latin typeface="Arial" panose="020B0604020202020204" pitchFamily="34" charset="0"/>
                <a:cs typeface="Arial" panose="020B0604020202020204" pitchFamily="34" charset="0"/>
              </a:rPr>
              <a:t>EcucPduCollection</a:t>
            </a:r>
            <a:r>
              <a:rPr lang="en-US" sz="600" dirty="0">
                <a:solidFill>
                  <a:srgbClr val="A0A0A0"/>
                </a:solidFill>
                <a:latin typeface="Arial" panose="020B0604020202020204" pitchFamily="34" charset="0"/>
                <a:cs typeface="Arial" panose="020B0604020202020204" pitchFamily="34" charset="0"/>
              </a:rPr>
              <a:t>/</a:t>
            </a:r>
            <a:r>
              <a:rPr lang="en-US" sz="600" dirty="0" err="1">
                <a:latin typeface="Arial" panose="020B0604020202020204" pitchFamily="34" charset="0"/>
                <a:cs typeface="Arial" panose="020B0604020202020204" pitchFamily="34" charset="0"/>
              </a:rPr>
              <a:t>IPdu_Cluster_OTA_Listener_Functional_Ovtp</a:t>
            </a:r>
            <a:endParaRPr lang="en-US" sz="600" dirty="0">
              <a:latin typeface="Arial" panose="020B0604020202020204" pitchFamily="34" charset="0"/>
              <a:cs typeface="Arial" panose="020B0604020202020204" pitchFamily="34" charset="0"/>
            </a:endParaRPr>
          </a:p>
        </p:txBody>
      </p:sp>
      <p:sp>
        <p:nvSpPr>
          <p:cNvPr id="21" name="Content Placeholder 2"/>
          <p:cNvSpPr txBox="1">
            <a:spLocks/>
          </p:cNvSpPr>
          <p:nvPr/>
        </p:nvSpPr>
        <p:spPr bwMode="auto">
          <a:xfrm>
            <a:off x="449263" y="879645"/>
            <a:ext cx="6703918" cy="220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algun Gothic" pitchFamily="34" charset="-127"/>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algun Gothic" pitchFamily="34" charset="-127"/>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algun Gothic" pitchFamily="34" charset="-127"/>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algun Gothic" pitchFamily="34"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kumimoji="0" lang="en-US" sz="1100" dirty="0" err="1">
                <a:latin typeface="Arial" panose="020B0604020202020204" pitchFamily="34" charset="0"/>
                <a:cs typeface="Arial" panose="020B0604020202020204" pitchFamily="34" charset="0"/>
              </a:rPr>
              <a:t>CddPduRUpperLayerContribution</a:t>
            </a:r>
            <a:endParaRPr kumimoji="0" lang="en-US" sz="1100" dirty="0">
              <a:latin typeface="Arial" panose="020B0604020202020204" pitchFamily="34" charset="0"/>
              <a:cs typeface="Arial" panose="020B0604020202020204" pitchFamily="34" charset="0"/>
            </a:endParaRPr>
          </a:p>
          <a:p>
            <a:pPr lvl="1" algn="just">
              <a:defRPr/>
            </a:pPr>
            <a:r>
              <a:rPr kumimoji="0" lang="en-US" sz="1000" dirty="0" err="1">
                <a:latin typeface="Arial" panose="020B0604020202020204" pitchFamily="34" charset="0"/>
                <a:cs typeface="Arial" panose="020B0604020202020204" pitchFamily="34" charset="0"/>
              </a:rPr>
              <a:t>CddPduRUpperLayerRxPdus</a:t>
            </a:r>
            <a:r>
              <a:rPr kumimoji="0" lang="en-US" sz="1000" dirty="0">
                <a:latin typeface="Arial" panose="020B0604020202020204" pitchFamily="34" charset="0"/>
                <a:cs typeface="Arial" panose="020B0604020202020204" pitchFamily="34" charset="0"/>
              </a:rPr>
              <a:t>: This container specifies Rx PDUs that are exchanged between the CDD and the standardized BSW module.</a:t>
            </a:r>
          </a:p>
          <a:p>
            <a:pPr lvl="1" algn="just">
              <a:defRPr/>
            </a:pPr>
            <a:r>
              <a:rPr kumimoji="0" lang="en-GB" sz="1000" dirty="0" err="1">
                <a:latin typeface="Arial" panose="020B0604020202020204" pitchFamily="34" charset="0"/>
                <a:cs typeface="Arial" panose="020B0604020202020204" pitchFamily="34" charset="0"/>
              </a:rPr>
              <a:t>CddPduRUpperLayerTxPdus</a:t>
            </a:r>
            <a:r>
              <a:rPr kumimoji="0" lang="en-GB" sz="1000" dirty="0">
                <a:latin typeface="Arial" panose="020B0604020202020204" pitchFamily="34" charset="0"/>
                <a:cs typeface="Arial" panose="020B0604020202020204" pitchFamily="34" charset="0"/>
              </a:rPr>
              <a:t>: </a:t>
            </a:r>
            <a:r>
              <a:rPr kumimoji="0" lang="en-US" sz="1000" dirty="0">
                <a:latin typeface="Arial" panose="020B0604020202020204" pitchFamily="34" charset="0"/>
                <a:cs typeface="Arial" panose="020B0604020202020204" pitchFamily="34" charset="0"/>
              </a:rPr>
              <a:t>This container specifies </a:t>
            </a:r>
            <a:r>
              <a:rPr kumimoji="0" lang="en-US" sz="1000" dirty="0" err="1">
                <a:latin typeface="Arial" panose="020B0604020202020204" pitchFamily="34" charset="0"/>
                <a:cs typeface="Arial" panose="020B0604020202020204" pitchFamily="34" charset="0"/>
              </a:rPr>
              <a:t>Tx</a:t>
            </a:r>
            <a:r>
              <a:rPr kumimoji="0" lang="en-US" sz="1000" dirty="0">
                <a:latin typeface="Arial" panose="020B0604020202020204" pitchFamily="34" charset="0"/>
                <a:cs typeface="Arial" panose="020B0604020202020204" pitchFamily="34" charset="0"/>
              </a:rPr>
              <a:t> PDUs that are exchanged between the CDD and the standardized BSW module.</a:t>
            </a:r>
          </a:p>
          <a:p>
            <a:pPr algn="just">
              <a:buFont typeface="Wingdings" panose="05000000000000000000" pitchFamily="2" charset="2"/>
              <a:buChar char="Ø"/>
            </a:pPr>
            <a:r>
              <a:rPr kumimoji="0" lang="en-US" sz="1100" dirty="0" err="1">
                <a:latin typeface="Arial" panose="020B0604020202020204" pitchFamily="34" charset="0"/>
                <a:cs typeface="Arial" panose="020B0604020202020204" pitchFamily="34" charset="0"/>
              </a:rPr>
              <a:t>CddPduRUpperLayerRxPdus</a:t>
            </a:r>
            <a:r>
              <a:rPr kumimoji="0" lang="en-US" sz="1100" dirty="0">
                <a:latin typeface="Arial" panose="020B0604020202020204" pitchFamily="34" charset="0"/>
                <a:cs typeface="Arial" panose="020B0604020202020204" pitchFamily="34" charset="0"/>
              </a:rPr>
              <a:t> </a:t>
            </a:r>
            <a:r>
              <a:rPr kumimoji="0" lang="en-US" sz="1100" b="1" dirty="0" err="1">
                <a:latin typeface="Arial" panose="020B0604020202020204" pitchFamily="34" charset="0"/>
                <a:cs typeface="Arial" panose="020B0604020202020204" pitchFamily="34" charset="0"/>
              </a:rPr>
              <a:t>Cdd_PDUTrans_Cluster_OTA_Listener_Physical</a:t>
            </a:r>
            <a:endParaRPr kumimoji="0" lang="en-US" sz="1000" b="1" dirty="0">
              <a:latin typeface="Arial" panose="020B0604020202020204" pitchFamily="34" charset="0"/>
              <a:cs typeface="Arial" panose="020B0604020202020204" pitchFamily="34" charset="0"/>
            </a:endParaRPr>
          </a:p>
          <a:p>
            <a:pPr lvl="1" algn="just">
              <a:defRPr/>
            </a:pPr>
            <a:r>
              <a:rPr kumimoji="0" lang="en-US" sz="1000" dirty="0" err="1">
                <a:latin typeface="Arial" panose="020B0604020202020204" pitchFamily="34" charset="0"/>
                <a:cs typeface="Arial" panose="020B0604020202020204" pitchFamily="34" charset="0"/>
              </a:rPr>
              <a:t>Pdu</a:t>
            </a:r>
            <a:r>
              <a:rPr kumimoji="0" lang="en-US" sz="1000" dirty="0">
                <a:latin typeface="Arial" panose="020B0604020202020204" pitchFamily="34" charset="0"/>
                <a:cs typeface="Arial" panose="020B0604020202020204" pitchFamily="34" charset="0"/>
              </a:rPr>
              <a:t> </a:t>
            </a:r>
            <a:r>
              <a:rPr kumimoji="0" lang="en-US" sz="1000" dirty="0" err="1">
                <a:latin typeface="Arial" panose="020B0604020202020204" pitchFamily="34" charset="0"/>
                <a:cs typeface="Arial" panose="020B0604020202020204" pitchFamily="34" charset="0"/>
              </a:rPr>
              <a:t>Rupper</a:t>
            </a:r>
            <a:r>
              <a:rPr kumimoji="0" lang="en-US" sz="1000" dirty="0">
                <a:latin typeface="Arial" panose="020B0604020202020204" pitchFamily="34" charset="0"/>
                <a:cs typeface="Arial" panose="020B0604020202020204" pitchFamily="34" charset="0"/>
              </a:rPr>
              <a:t> Layer Handle Id: ECU wide unique, symbolic handle for the </a:t>
            </a:r>
            <a:r>
              <a:rPr kumimoji="0" lang="en-US" sz="1000" dirty="0" err="1">
                <a:latin typeface="Arial" panose="020B0604020202020204" pitchFamily="34" charset="0"/>
                <a:cs typeface="Arial" panose="020B0604020202020204" pitchFamily="34" charset="0"/>
              </a:rPr>
              <a:t>Pdu</a:t>
            </a:r>
            <a:r>
              <a:rPr kumimoji="0" lang="en-US" sz="1000" dirty="0">
                <a:latin typeface="Arial" panose="020B0604020202020204" pitchFamily="34" charset="0"/>
                <a:cs typeface="Arial" panose="020B0604020202020204" pitchFamily="34" charset="0"/>
              </a:rPr>
              <a:t>.</a:t>
            </a:r>
          </a:p>
          <a:p>
            <a:pPr lvl="1" algn="just">
              <a:defRPr/>
            </a:pPr>
            <a:r>
              <a:rPr kumimoji="0" lang="en-GB" sz="1000" dirty="0" err="1">
                <a:latin typeface="Arial" panose="020B0604020202020204" pitchFamily="34" charset="0"/>
                <a:cs typeface="Arial" panose="020B0604020202020204" pitchFamily="34" charset="0"/>
              </a:rPr>
              <a:t>Pdu</a:t>
            </a:r>
            <a:r>
              <a:rPr kumimoji="0" lang="en-GB" sz="1000" dirty="0">
                <a:latin typeface="Arial" panose="020B0604020202020204" pitchFamily="34" charset="0"/>
                <a:cs typeface="Arial" panose="020B0604020202020204" pitchFamily="34" charset="0"/>
              </a:rPr>
              <a:t> </a:t>
            </a:r>
            <a:r>
              <a:rPr kumimoji="0" lang="en-GB" sz="1000" dirty="0" err="1">
                <a:latin typeface="Arial" panose="020B0604020202020204" pitchFamily="34" charset="0"/>
                <a:cs typeface="Arial" panose="020B0604020202020204" pitchFamily="34" charset="0"/>
              </a:rPr>
              <a:t>Rupper</a:t>
            </a:r>
            <a:r>
              <a:rPr kumimoji="0" lang="en-GB" sz="1000" dirty="0">
                <a:latin typeface="Arial" panose="020B0604020202020204" pitchFamily="34" charset="0"/>
                <a:cs typeface="Arial" panose="020B0604020202020204" pitchFamily="34" charset="0"/>
              </a:rPr>
              <a:t> Layer </a:t>
            </a:r>
            <a:r>
              <a:rPr kumimoji="0" lang="en-GB" sz="1000" dirty="0" err="1">
                <a:latin typeface="Arial" panose="020B0604020202020204" pitchFamily="34" charset="0"/>
                <a:cs typeface="Arial" panose="020B0604020202020204" pitchFamily="34" charset="0"/>
              </a:rPr>
              <a:t>Pdu</a:t>
            </a:r>
            <a:r>
              <a:rPr kumimoji="0" lang="en-GB" sz="1000" dirty="0">
                <a:latin typeface="Arial" panose="020B0604020202020204" pitchFamily="34" charset="0"/>
                <a:cs typeface="Arial" panose="020B0604020202020204" pitchFamily="34" charset="0"/>
              </a:rPr>
              <a:t> Ref: </a:t>
            </a:r>
            <a:r>
              <a:rPr kumimoji="0" lang="en-US" sz="1000" dirty="0">
                <a:latin typeface="Arial" panose="020B0604020202020204" pitchFamily="34" charset="0"/>
                <a:cs typeface="Arial" panose="020B0604020202020204" pitchFamily="34" charset="0"/>
              </a:rPr>
              <a:t>Reference to the "global" </a:t>
            </a:r>
            <a:r>
              <a:rPr kumimoji="0" lang="en-US" sz="1000" dirty="0" err="1">
                <a:latin typeface="Arial" panose="020B0604020202020204" pitchFamily="34" charset="0"/>
                <a:cs typeface="Arial" panose="020B0604020202020204" pitchFamily="34" charset="0"/>
              </a:rPr>
              <a:t>Pdu</a:t>
            </a:r>
            <a:r>
              <a:rPr kumimoji="0" lang="en-US" sz="1000" dirty="0">
                <a:latin typeface="Arial" panose="020B0604020202020204" pitchFamily="34" charset="0"/>
                <a:cs typeface="Arial" panose="020B0604020202020204" pitchFamily="34" charset="0"/>
              </a:rPr>
              <a:t> structure to allow harmonization of handle IDs in the COM-Stack.</a:t>
            </a:r>
          </a:p>
          <a:p>
            <a:pPr lvl="1" algn="just">
              <a:defRPr/>
            </a:pPr>
            <a:endParaRPr kumimoji="0" lang="en-GB" sz="1000" dirty="0">
              <a:latin typeface="Arial" panose="020B0604020202020204" pitchFamily="34" charset="0"/>
              <a:cs typeface="Arial" panose="020B0604020202020204" pitchFamily="34" charset="0"/>
            </a:endParaRPr>
          </a:p>
          <a:p>
            <a:pPr lvl="1" algn="just">
              <a:defRPr/>
            </a:pPr>
            <a:endParaRPr kumimoji="0" lang="en-US" sz="1000" dirty="0">
              <a:latin typeface="Arial" panose="020B0604020202020204" pitchFamily="34" charset="0"/>
              <a:cs typeface="Arial" panose="020B0604020202020204" pitchFamily="34" charset="0"/>
            </a:endParaRPr>
          </a:p>
        </p:txBody>
      </p:sp>
      <p:sp>
        <p:nvSpPr>
          <p:cNvPr id="22" name="Rectangle 21"/>
          <p:cNvSpPr/>
          <p:nvPr/>
        </p:nvSpPr>
        <p:spPr>
          <a:xfrm>
            <a:off x="6710076" y="1858855"/>
            <a:ext cx="2498589" cy="184666"/>
          </a:xfrm>
          <a:prstGeom prst="rect">
            <a:avLst/>
          </a:prstGeom>
        </p:spPr>
        <p:txBody>
          <a:bodyPr wrap="square">
            <a:spAutoFit/>
          </a:bodyPr>
          <a:lstStyle/>
          <a:p>
            <a:r>
              <a:rPr lang="en-US" sz="600" dirty="0" err="1">
                <a:latin typeface="Arial" panose="020B0604020202020204" pitchFamily="34" charset="0"/>
                <a:cs typeface="Arial" panose="020B0604020202020204" pitchFamily="34" charset="0"/>
              </a:rPr>
              <a:t>EcucPduCollection</a:t>
            </a:r>
            <a:r>
              <a:rPr lang="en-US" sz="600" dirty="0">
                <a:latin typeface="Arial" panose="020B0604020202020204" pitchFamily="34" charset="0"/>
                <a:cs typeface="Arial" panose="020B0604020202020204" pitchFamily="34" charset="0"/>
              </a:rPr>
              <a:t>/IPdu_Cluster_OTA_Listener_91a734a6_Rx</a:t>
            </a:r>
          </a:p>
        </p:txBody>
      </p:sp>
    </p:spTree>
    <p:extLst>
      <p:ext uri="{BB962C8B-B14F-4D97-AF65-F5344CB8AC3E}">
        <p14:creationId xmlns:p14="http://schemas.microsoft.com/office/powerpoint/2010/main" val="3993439056"/>
      </p:ext>
    </p:extLst>
  </p:cSld>
  <p:clrMapOvr>
    <a:masterClrMapping/>
  </p:clrMapOvr>
</p:sld>
</file>

<file path=ppt/theme/theme1.xml><?xml version="1.0" encoding="utf-8"?>
<a:theme xmlns:a="http://schemas.openxmlformats.org/drawingml/2006/main" name="IVTeam_Vision_20070306">
  <a:themeElements>
    <a:clrScheme name="IVTeam_Vision_200703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VTeam_Vision_20070306">
      <a:majorFont>
        <a:latin typeface="Arial Black"/>
        <a:ea typeface="HY헤드라인M"/>
        <a:cs typeface=""/>
      </a:majorFont>
      <a:minorFont>
        <a:latin typeface="Arial Black"/>
        <a:ea typeface="HY헤드라인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1DCFF"/>
        </a:solidFill>
        <a:ln w="254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1335088" marR="0" indent="-261938" algn="l" defTabSz="914400" rtl="0" eaLnBrk="1" fontAlgn="base" latinLnBrk="1" hangingPunct="1">
          <a:lnSpc>
            <a:spcPct val="90000"/>
          </a:lnSpc>
          <a:spcBef>
            <a:spcPct val="20000"/>
          </a:spcBef>
          <a:spcAft>
            <a:spcPct val="0"/>
          </a:spcAft>
          <a:buClr>
            <a:schemeClr val="tx1"/>
          </a:buClr>
          <a:buSzTx/>
          <a:buFont typeface="Wingdings" pitchFamily="2" charset="2"/>
          <a:buChar char="£"/>
          <a:tabLst/>
          <a:defRPr kumimoji="1" lang="ko-KR" altLang="en-US" sz="1500" b="0" i="0" u="none" strike="noStrike" cap="none" normalizeH="0" baseline="0" smtClean="0">
            <a:ln>
              <a:noFill/>
            </a:ln>
            <a:solidFill>
              <a:srgbClr val="000000"/>
            </a:solidFill>
            <a:effectLst/>
            <a:latin typeface="HY헤드라인M" pitchFamily="18" charset="-127"/>
            <a:ea typeface="HY헤드라인M" pitchFamily="18" charset="-127"/>
          </a:defRPr>
        </a:defPPr>
      </a:lstStyle>
    </a:spDef>
    <a:lnDef>
      <a:spPr bwMode="auto">
        <a:xfrm>
          <a:off x="0" y="0"/>
          <a:ext cx="1" cy="1"/>
        </a:xfrm>
        <a:custGeom>
          <a:avLst/>
          <a:gdLst/>
          <a:ahLst/>
          <a:cxnLst/>
          <a:rect l="0" t="0" r="0" b="0"/>
          <a:pathLst/>
        </a:custGeom>
        <a:solidFill>
          <a:srgbClr val="D1DCFF"/>
        </a:solidFill>
        <a:ln w="25400" cap="flat" cmpd="sng" algn="ctr">
          <a:solidFill>
            <a:srgbClr val="3333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1335088" marR="0" indent="-261938" algn="l" defTabSz="914400" rtl="0" eaLnBrk="1" fontAlgn="base" latinLnBrk="1" hangingPunct="1">
          <a:lnSpc>
            <a:spcPct val="90000"/>
          </a:lnSpc>
          <a:spcBef>
            <a:spcPct val="20000"/>
          </a:spcBef>
          <a:spcAft>
            <a:spcPct val="0"/>
          </a:spcAft>
          <a:buClr>
            <a:schemeClr val="tx1"/>
          </a:buClr>
          <a:buSzTx/>
          <a:buFont typeface="Wingdings" pitchFamily="2" charset="2"/>
          <a:buChar char="£"/>
          <a:tabLst/>
          <a:defRPr kumimoji="1" lang="ko-KR" altLang="en-US" sz="1500" b="0" i="0" u="none" strike="noStrike" cap="none" normalizeH="0" baseline="0" smtClean="0">
            <a:ln>
              <a:noFill/>
            </a:ln>
            <a:solidFill>
              <a:srgbClr val="000000"/>
            </a:solidFill>
            <a:effectLst/>
            <a:latin typeface="HY헤드라인M" pitchFamily="18" charset="-127"/>
            <a:ea typeface="HY헤드라인M" pitchFamily="18" charset="-127"/>
          </a:defRPr>
        </a:defPPr>
      </a:lstStyle>
    </a:lnDef>
  </a:objectDefaults>
  <a:extraClrSchemeLst>
    <a:extraClrScheme>
      <a:clrScheme name="IVTeam_Vision_200703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VTeam_Vision_200703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VTeam_Vision_200703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VTeam_Vision_200703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VTeam_Vision_200703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VTeam_Vision_200703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VTeam_Vision_200703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VTeam_Vision_200703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VTeam_Vision_200703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VTeam_Vision_200703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VTeam_Vision_200703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VTeam_Vision_200703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IVTeam_Vision_20070306</Template>
  <TotalTime>19732</TotalTime>
  <Words>2305</Words>
  <Application>Microsoft Office PowerPoint</Application>
  <PresentationFormat>On-screen Show (4:3)</PresentationFormat>
  <Paragraphs>506</Paragraphs>
  <Slides>32</Slides>
  <Notes>30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32</vt:i4>
      </vt:variant>
    </vt:vector>
  </HeadingPairs>
  <TitlesOfParts>
    <vt:vector size="44" baseType="lpstr">
      <vt:lpstr>Malgun Gothic</vt:lpstr>
      <vt:lpstr>Arial</vt:lpstr>
      <vt:lpstr>Arial Black</vt:lpstr>
      <vt:lpstr>Calibri</vt:lpstr>
      <vt:lpstr>Calibri Light</vt:lpstr>
      <vt:lpstr>굴림</vt:lpstr>
      <vt:lpstr>HY헤드라인M</vt:lpstr>
      <vt:lpstr>Tahoma</vt:lpstr>
      <vt:lpstr>Wingdings</vt:lpstr>
      <vt:lpstr>IVTeam_Vision_20070306</vt:lpstr>
      <vt:lpstr>1_Office Theme</vt:lpstr>
      <vt:lpstr>2_Office Theme</vt:lpstr>
      <vt:lpstr>DIAM P703 CAN API Services</vt:lpstr>
      <vt:lpstr>AGENDA</vt:lpstr>
      <vt:lpstr>DIAM P703 Requirement</vt:lpstr>
      <vt:lpstr>1. DIAM P703 Requirement </vt:lpstr>
      <vt:lpstr>1. PDU Flow through the Layered Architecture</vt:lpstr>
      <vt:lpstr>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2. DaVinci Configuration</vt:lpstr>
      <vt:lpstr>PowerPoint Presentation</vt:lpstr>
      <vt:lpstr>Thank you!</vt:lpstr>
    </vt:vector>
  </TitlesOfParts>
  <Company>DGIST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Vehicle Research Team Vision</dc:title>
  <dc:creator>JSON</dc:creator>
  <cp:lastModifiedBy>Tran Thang (FGA.AIS)</cp:lastModifiedBy>
  <cp:revision>894</cp:revision>
  <dcterms:created xsi:type="dcterms:W3CDTF">2007-03-06T00:55:38Z</dcterms:created>
  <dcterms:modified xsi:type="dcterms:W3CDTF">2020-07-09T04:56:41Z</dcterms:modified>
</cp:coreProperties>
</file>