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  <a:srgbClr val="CC0000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51" autoAdjust="0"/>
    <p:restoredTop sz="94600" autoAdjust="0"/>
  </p:normalViewPr>
  <p:slideViewPr>
    <p:cSldViewPr>
      <p:cViewPr>
        <p:scale>
          <a:sx n="100" d="100"/>
          <a:sy n="100" d="100"/>
        </p:scale>
        <p:origin x="70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B831-3391-4BFB-BC3C-52F178DC7A6F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2A92-5949-4F1E-AE83-49C0B002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9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ADAS </a:t>
            </a:r>
            <a:r>
              <a:rPr lang="en-US" dirty="0"/>
              <a:t>Advanced Driver Assistance Systems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5308" y="591979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Reference from </a:t>
            </a:r>
            <a:r>
              <a:rPr lang="en-US" sz="1000" dirty="0" smtClean="0"/>
              <a:t>Continental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3" y="939225"/>
            <a:ext cx="8446013" cy="40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ADAS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5308" y="591979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Reference from </a:t>
            </a:r>
            <a:r>
              <a:rPr lang="en-US" sz="1000" dirty="0" smtClean="0"/>
              <a:t>Continental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7842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1"/>
            <a:ext cx="8833720" cy="338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70C0"/>
                </a:solidFill>
              </a:rPr>
              <a:t>Architecture </a:t>
            </a:r>
            <a:r>
              <a:rPr lang="en-US" dirty="0">
                <a:solidFill>
                  <a:srgbClr val="0070C0"/>
                </a:solidFill>
              </a:rPr>
              <a:t>and Realization of </a:t>
            </a:r>
            <a:r>
              <a:rPr lang="en-US" dirty="0" smtClean="0">
                <a:solidFill>
                  <a:srgbClr val="0070C0"/>
                </a:solidFill>
              </a:rPr>
              <a:t>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5308" y="591979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Reference from </a:t>
            </a:r>
            <a:r>
              <a:rPr lang="en-US" sz="1000" dirty="0" smtClean="0"/>
              <a:t>Continental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6191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26734</TotalTime>
  <Words>20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DENSO International America,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Huynh</dc:creator>
  <cp:lastModifiedBy>Tran Thang (FGA.AIS)</cp:lastModifiedBy>
  <cp:revision>123</cp:revision>
  <dcterms:created xsi:type="dcterms:W3CDTF">2018-04-20T22:03:19Z</dcterms:created>
  <dcterms:modified xsi:type="dcterms:W3CDTF">2020-07-10T07:53:48Z</dcterms:modified>
</cp:coreProperties>
</file>