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68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6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25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4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9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8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91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9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2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0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E224C3-BEAF-4D49-984E-83D0DEA93F82}" type="datetimeFigureOut">
              <a:rPr lang="hu-HU" smtClean="0"/>
              <a:t>2023. 12. 08.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2D9345-2B19-4382-BCC9-439F9317ADA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1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7622" y="1787382"/>
            <a:ext cx="9144000" cy="2387600"/>
          </a:xfrm>
        </p:spPr>
        <p:txBody>
          <a:bodyPr>
            <a:normAutofit/>
          </a:bodyPr>
          <a:lstStyle/>
          <a:p>
            <a:r>
              <a:rPr lang="hu-HU" sz="8800" dirty="0" smtClean="0"/>
              <a:t>BMI </a:t>
            </a:r>
            <a:r>
              <a:rPr lang="hu-HU" sz="8800" dirty="0" err="1" smtClean="0"/>
              <a:t>calculator</a:t>
            </a:r>
            <a:endParaRPr lang="hu-HU" sz="8800" dirty="0"/>
          </a:p>
        </p:txBody>
      </p:sp>
    </p:spTree>
    <p:extLst>
      <p:ext uri="{BB962C8B-B14F-4D97-AF65-F5344CB8AC3E}">
        <p14:creationId xmlns:p14="http://schemas.microsoft.com/office/powerpoint/2010/main" val="138146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19" y="1309473"/>
            <a:ext cx="6969691" cy="25911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zövegdoboz 4"/>
          <p:cNvSpPr txBox="1"/>
          <p:nvPr/>
        </p:nvSpPr>
        <p:spPr>
          <a:xfrm>
            <a:off x="1126906" y="457201"/>
            <a:ext cx="3079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Ötletek</a:t>
            </a:r>
            <a:endParaRPr lang="hu-HU" sz="4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48" y="4165751"/>
            <a:ext cx="6982799" cy="24863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églalap 6"/>
          <p:cNvSpPr/>
          <p:nvPr/>
        </p:nvSpPr>
        <p:spPr>
          <a:xfrm>
            <a:off x="3180512" y="940141"/>
            <a:ext cx="502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 smtClean="0"/>
              <a:t>https://www.calculator.net/calorie-calculator.html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3588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5" y="285677"/>
            <a:ext cx="4783781" cy="543767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66" y="1114481"/>
            <a:ext cx="6869391" cy="3780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églalap 5"/>
          <p:cNvSpPr/>
          <p:nvPr/>
        </p:nvSpPr>
        <p:spPr>
          <a:xfrm>
            <a:off x="6273367" y="745149"/>
            <a:ext cx="507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 smtClean="0"/>
              <a:t>https://www.calories.info/calorie-intake-calculator</a:t>
            </a:r>
            <a:endParaRPr lang="hu-HU" b="1" i="1" dirty="0"/>
          </a:p>
        </p:txBody>
      </p:sp>
      <p:sp>
        <p:nvSpPr>
          <p:cNvPr id="7" name="Téglalap 6"/>
          <p:cNvSpPr/>
          <p:nvPr/>
        </p:nvSpPr>
        <p:spPr>
          <a:xfrm>
            <a:off x="475547" y="5852067"/>
            <a:ext cx="475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i="1" dirty="0" smtClean="0"/>
              <a:t>https://www.freedieting.com/calorie-calculator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4687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17" y="1571106"/>
            <a:ext cx="8451630" cy="47014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06293" y="986331"/>
            <a:ext cx="421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1" dirty="0" err="1" smtClean="0"/>
              <a:t>Figma</a:t>
            </a:r>
            <a:r>
              <a:rPr lang="hu-HU" sz="3200" b="1" i="1" dirty="0" smtClean="0"/>
              <a:t> elgondolás</a:t>
            </a:r>
            <a:endParaRPr lang="hu-HU" sz="3200" b="1" i="1" dirty="0"/>
          </a:p>
        </p:txBody>
      </p:sp>
    </p:spTree>
    <p:extLst>
      <p:ext uri="{BB962C8B-B14F-4D97-AF65-F5344CB8AC3E}">
        <p14:creationId xmlns:p14="http://schemas.microsoft.com/office/powerpoint/2010/main" val="34234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funciók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Kalória kiszámítása</a:t>
            </a:r>
          </a:p>
          <a:p>
            <a:r>
              <a:rPr lang="hu-HU" dirty="0" smtClean="0"/>
              <a:t>BMI kiszámítása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2649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80</TotalTime>
  <Words>21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BMI calculator</vt:lpstr>
      <vt:lpstr>PowerPoint-bemutató</vt:lpstr>
      <vt:lpstr>PowerPoint-bemutató</vt:lpstr>
      <vt:lpstr>PowerPoint-bemutató</vt:lpstr>
      <vt:lpstr>Javascript funciók: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calculator</dc:title>
  <dc:creator>Lapostyán Martin</dc:creator>
  <cp:lastModifiedBy>Lapostyán Martin</cp:lastModifiedBy>
  <cp:revision>4</cp:revision>
  <dcterms:created xsi:type="dcterms:W3CDTF">2023-12-08T09:10:18Z</dcterms:created>
  <dcterms:modified xsi:type="dcterms:W3CDTF">2023-12-08T10:31:01Z</dcterms:modified>
</cp:coreProperties>
</file>