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Buổi</a:t>
            </a:r>
            <a:r>
              <a:rPr lang="en-US" dirty="0" smtClean="0"/>
              <a:t> 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1 string-array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Adap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b="1" dirty="0" smtClean="0"/>
              <a:t>Custom</a:t>
            </a:r>
            <a:r>
              <a:rPr lang="en-US" dirty="0" smtClean="0"/>
              <a:t>-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2"/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Adapter</a:t>
            </a:r>
          </a:p>
          <a:p>
            <a:pPr lvl="2"/>
            <a:r>
              <a:rPr lang="en-US" dirty="0" smtClean="0"/>
              <a:t>Grid-Item </a:t>
            </a:r>
            <a:r>
              <a:rPr lang="en-US" dirty="0" err="1" smtClean="0"/>
              <a:t>hoặc</a:t>
            </a:r>
            <a:r>
              <a:rPr lang="en-US" dirty="0" smtClean="0"/>
              <a:t> List-Item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GridView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Spinner (Combo-box, Select-box)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AutoComplete </a:t>
            </a:r>
            <a:r>
              <a:rPr lang="en-US" dirty="0" err="1" smtClean="0"/>
              <a:t>EditText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1 string-array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strings.xml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3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xml</a:t>
            </a:r>
          </a:p>
          <a:p>
            <a:pPr lvl="3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resource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Adap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9246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Layout: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layout xml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Item: </a:t>
            </a:r>
            <a:r>
              <a:rPr lang="en-US" b="1" dirty="0" smtClean="0"/>
              <a:t>Class Java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item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ListView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endParaRPr lang="en-US" b="1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Adapter: </a:t>
            </a:r>
            <a:r>
              <a:rPr lang="en-US" b="1" dirty="0" err="1" smtClean="0"/>
              <a:t>Thường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thừa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ArrayAdapter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5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smtClean="0"/>
              <a:t> (172.22.28.251)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Bài</a:t>
            </a:r>
            <a:r>
              <a:rPr lang="en-US" b="1" dirty="0" smtClean="0"/>
              <a:t> 1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100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Bài</a:t>
            </a:r>
            <a:r>
              <a:rPr lang="en-US" b="1" dirty="0" smtClean="0"/>
              <a:t> 2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hot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2603500" cy="4813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13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Buổi 08</vt:lpstr>
      <vt:lpstr>Kiến thức</vt:lpstr>
      <vt:lpstr>ListView</vt:lpstr>
      <vt:lpstr>Custom ListView</vt:lpstr>
      <vt:lpstr>Custom ListView</vt:lpstr>
      <vt:lpstr>Thực hành (172.22.28.251)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08</dc:title>
  <dc:creator>Son</dc:creator>
  <cp:lastModifiedBy>Son</cp:lastModifiedBy>
  <cp:revision>38</cp:revision>
  <dcterms:created xsi:type="dcterms:W3CDTF">2016-06-21T06:36:13Z</dcterms:created>
  <dcterms:modified xsi:type="dcterms:W3CDTF">2016-06-21T08:01:09Z</dcterms:modified>
</cp:coreProperties>
</file>