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68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4-D84B-44FC-8409-3276D28670CA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7E93-57AB-4855-9E4B-31ECC41F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4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4-D84B-44FC-8409-3276D28670CA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7E93-57AB-4855-9E4B-31ECC41F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4-D84B-44FC-8409-3276D28670CA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7E93-57AB-4855-9E4B-31ECC41F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4-D84B-44FC-8409-3276D28670CA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7E93-57AB-4855-9E4B-31ECC41F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6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4-D84B-44FC-8409-3276D28670CA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7E93-57AB-4855-9E4B-31ECC41F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4-D84B-44FC-8409-3276D28670CA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7E93-57AB-4855-9E4B-31ECC41F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0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4-D84B-44FC-8409-3276D28670CA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7E93-57AB-4855-9E4B-31ECC41F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8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4-D84B-44FC-8409-3276D28670CA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7E93-57AB-4855-9E4B-31ECC41F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8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4-D84B-44FC-8409-3276D28670CA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7E93-57AB-4855-9E4B-31ECC41F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1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4-D84B-44FC-8409-3276D28670CA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7E93-57AB-4855-9E4B-31ECC41F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8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4-D84B-44FC-8409-3276D28670CA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7E93-57AB-4855-9E4B-31ECC41F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9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6D1C4-D84B-44FC-8409-3276D28670CA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77E93-57AB-4855-9E4B-31ECC41F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9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Buổi</a:t>
            </a:r>
            <a:r>
              <a:rPr lang="en-US" dirty="0" smtClean="0"/>
              <a:t> 08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GridView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ListView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0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ListView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3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 smtClean="0"/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từ</a:t>
            </a:r>
            <a:r>
              <a:rPr lang="en-US" dirty="0" smtClean="0"/>
              <a:t> 1 string-array</a:t>
            </a:r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Adap</a:t>
            </a:r>
            <a:r>
              <a:rPr lang="en-US" dirty="0" smtClean="0"/>
              <a:t> (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b="1" dirty="0" smtClean="0"/>
              <a:t>Custom</a:t>
            </a:r>
            <a:r>
              <a:rPr lang="en-US" dirty="0" smtClean="0"/>
              <a:t>-</a:t>
            </a:r>
            <a:r>
              <a:rPr lang="en-US" dirty="0" err="1" smtClean="0"/>
              <a:t>ListView</a:t>
            </a:r>
            <a:endParaRPr lang="en-US" dirty="0" smtClean="0"/>
          </a:p>
          <a:p>
            <a:pPr lvl="2"/>
            <a:r>
              <a:rPr lang="en-US" dirty="0" smtClean="0"/>
              <a:t>Layout</a:t>
            </a:r>
          </a:p>
          <a:p>
            <a:pPr lvl="2"/>
            <a:r>
              <a:rPr lang="en-US" dirty="0" smtClean="0"/>
              <a:t>Adapter</a:t>
            </a:r>
          </a:p>
          <a:p>
            <a:pPr lvl="2"/>
            <a:r>
              <a:rPr lang="en-US" dirty="0" smtClean="0"/>
              <a:t>Grid-Item </a:t>
            </a:r>
            <a:r>
              <a:rPr lang="en-US" dirty="0" err="1" smtClean="0"/>
              <a:t>hoặc</a:t>
            </a:r>
            <a:r>
              <a:rPr lang="en-US" dirty="0" smtClean="0"/>
              <a:t> List-Item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GridView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Spinner (Combo-box, Select-box)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AutoComplete </a:t>
            </a:r>
            <a:r>
              <a:rPr lang="en-US" dirty="0" err="1" smtClean="0"/>
              <a:t>EditText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2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từ</a:t>
            </a:r>
            <a:r>
              <a:rPr lang="en-US" dirty="0" smtClean="0"/>
              <a:t> 1 string-array (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strings.xml</a:t>
            </a:r>
          </a:p>
          <a:p>
            <a:pPr lvl="2"/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ListView</a:t>
            </a:r>
            <a:endParaRPr lang="en-US" dirty="0" smtClean="0"/>
          </a:p>
          <a:p>
            <a:pPr lvl="3"/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xml</a:t>
            </a:r>
          </a:p>
          <a:p>
            <a:pPr lvl="3"/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resource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 smtClean="0"/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Adap</a:t>
            </a:r>
            <a:r>
              <a:rPr lang="en-US" dirty="0" smtClean="0"/>
              <a:t> (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3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</a:t>
            </a:r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692467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275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</a:t>
            </a:r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Layout: </a:t>
            </a:r>
            <a:r>
              <a:rPr lang="en-US" b="1" dirty="0" err="1" smtClean="0"/>
              <a:t>dùng</a:t>
            </a:r>
            <a:r>
              <a:rPr lang="en-US" b="1" dirty="0" smtClean="0"/>
              <a:t> </a:t>
            </a:r>
            <a:r>
              <a:rPr lang="en-US" b="1" dirty="0" err="1" smtClean="0"/>
              <a:t>kiến</a:t>
            </a:r>
            <a:r>
              <a:rPr lang="en-US" b="1" dirty="0" smtClean="0"/>
              <a:t> </a:t>
            </a:r>
            <a:r>
              <a:rPr lang="en-US" b="1" dirty="0" err="1" smtClean="0"/>
              <a:t>thức</a:t>
            </a:r>
            <a:r>
              <a:rPr lang="en-US" b="1" dirty="0" smtClean="0"/>
              <a:t> </a:t>
            </a:r>
            <a:r>
              <a:rPr lang="en-US" b="1" dirty="0" err="1" smtClean="0"/>
              <a:t>xây</a:t>
            </a:r>
            <a:r>
              <a:rPr lang="en-US" b="1" dirty="0" smtClean="0"/>
              <a:t> </a:t>
            </a:r>
            <a:r>
              <a:rPr lang="en-US" b="1" dirty="0" err="1" smtClean="0"/>
              <a:t>dựng</a:t>
            </a:r>
            <a:r>
              <a:rPr lang="en-US" b="1" dirty="0" smtClean="0"/>
              <a:t> layout xml </a:t>
            </a:r>
            <a:r>
              <a:rPr lang="en-US" b="1" dirty="0" err="1" smtClean="0"/>
              <a:t>đã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endParaRPr lang="en-US" b="1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Item: </a:t>
            </a:r>
            <a:r>
              <a:rPr lang="en-US" b="1" dirty="0" smtClean="0"/>
              <a:t>Class Java </a:t>
            </a:r>
            <a:r>
              <a:rPr lang="en-US" b="1" dirty="0" err="1" smtClean="0"/>
              <a:t>tương</a:t>
            </a:r>
            <a:r>
              <a:rPr lang="en-US" b="1" dirty="0" smtClean="0"/>
              <a:t> </a:t>
            </a:r>
            <a:r>
              <a:rPr lang="en-US" b="1" dirty="0" err="1" smtClean="0"/>
              <a:t>ứng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item </a:t>
            </a:r>
            <a:r>
              <a:rPr lang="en-US" b="1" dirty="0" err="1" smtClean="0"/>
              <a:t>trong</a:t>
            </a:r>
            <a:r>
              <a:rPr lang="en-US" b="1" dirty="0" smtClean="0"/>
              <a:t> </a:t>
            </a:r>
            <a:r>
              <a:rPr lang="en-US" b="1" dirty="0" err="1" smtClean="0"/>
              <a:t>ListView</a:t>
            </a:r>
            <a:r>
              <a:rPr lang="en-US" b="1" dirty="0" smtClean="0"/>
              <a:t>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xây</a:t>
            </a:r>
            <a:r>
              <a:rPr lang="en-US" b="1" dirty="0" smtClean="0"/>
              <a:t> </a:t>
            </a:r>
            <a:r>
              <a:rPr lang="en-US" b="1" dirty="0" err="1" smtClean="0"/>
              <a:t>dựng</a:t>
            </a:r>
            <a:endParaRPr lang="en-US" b="1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Adapter: </a:t>
            </a:r>
            <a:r>
              <a:rPr lang="en-US" b="1" dirty="0" err="1" smtClean="0"/>
              <a:t>Thường</a:t>
            </a:r>
            <a:r>
              <a:rPr lang="en-US" b="1" dirty="0" smtClean="0"/>
              <a:t> </a:t>
            </a:r>
            <a:r>
              <a:rPr lang="en-US" b="1" dirty="0" err="1" smtClean="0"/>
              <a:t>xây</a:t>
            </a:r>
            <a:r>
              <a:rPr lang="en-US" b="1" dirty="0" smtClean="0"/>
              <a:t> </a:t>
            </a:r>
            <a:r>
              <a:rPr lang="en-US" b="1" dirty="0" err="1" smtClean="0"/>
              <a:t>dựng</a:t>
            </a:r>
            <a:r>
              <a:rPr lang="en-US" b="1" dirty="0" smtClean="0"/>
              <a:t> </a:t>
            </a:r>
            <a:r>
              <a:rPr lang="en-US" b="1" dirty="0" err="1" smtClean="0"/>
              <a:t>lớp</a:t>
            </a:r>
            <a:r>
              <a:rPr lang="en-US" b="1" dirty="0" smtClean="0"/>
              <a:t> </a:t>
            </a:r>
            <a:r>
              <a:rPr lang="en-US" b="1" dirty="0" err="1" smtClean="0"/>
              <a:t>kế</a:t>
            </a:r>
            <a:r>
              <a:rPr lang="en-US" b="1" dirty="0" smtClean="0"/>
              <a:t> </a:t>
            </a:r>
            <a:r>
              <a:rPr lang="en-US" b="1" dirty="0" err="1" smtClean="0"/>
              <a:t>thừa</a:t>
            </a:r>
            <a:r>
              <a:rPr lang="en-US" b="1" dirty="0" smtClean="0"/>
              <a:t> </a:t>
            </a:r>
            <a:r>
              <a:rPr lang="en-US" b="1" dirty="0" err="1" smtClean="0"/>
              <a:t>từ</a:t>
            </a:r>
            <a:r>
              <a:rPr lang="en-US" b="1" dirty="0" smtClean="0"/>
              <a:t> </a:t>
            </a:r>
            <a:r>
              <a:rPr lang="en-US" b="1" dirty="0" err="1" smtClean="0"/>
              <a:t>ArrayAdapter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25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(172.22.28.251)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Bài</a:t>
            </a:r>
            <a:r>
              <a:rPr lang="en-US" b="1" dirty="0" smtClean="0"/>
              <a:t> 1</a:t>
            </a:r>
            <a:r>
              <a:rPr lang="en-US" dirty="0" smtClean="0"/>
              <a:t>.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ListView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in </a:t>
            </a:r>
            <a:r>
              <a:rPr lang="en-US" dirty="0" err="1" smtClean="0"/>
              <a:t>ra</a:t>
            </a:r>
            <a:r>
              <a:rPr lang="en-US" dirty="0" smtClean="0"/>
              <a:t> 100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 err="1" smtClean="0"/>
              <a:t>fibonacci</a:t>
            </a: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Bài</a:t>
            </a:r>
            <a:r>
              <a:rPr lang="en-US" b="1" dirty="0" smtClean="0"/>
              <a:t> 2</a:t>
            </a:r>
            <a:r>
              <a:rPr lang="en-US" dirty="0" smtClean="0"/>
              <a:t>.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listView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hát</a:t>
            </a:r>
            <a:r>
              <a:rPr lang="en-US" dirty="0" smtClean="0"/>
              <a:t> hot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048000"/>
            <a:ext cx="3213100" cy="594031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513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3.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listView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icon search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findicons.com</a:t>
            </a:r>
            <a:endParaRPr lang="en-US" dirty="0"/>
          </a:p>
        </p:txBody>
      </p:sp>
      <p:pic>
        <p:nvPicPr>
          <p:cNvPr id="3074" name="Picture 2" descr="https://lh3.googleusercontent.com/VmDT9lQgY6hUGms3IieS4gipTQPPGSj2g6rfXlmpWN078AivvxclbIzPQkuqGsoT4nRq=h9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143000"/>
            <a:ext cx="3320203" cy="59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5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212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Buổi 08</vt:lpstr>
      <vt:lpstr>Kiến thức</vt:lpstr>
      <vt:lpstr>ListView</vt:lpstr>
      <vt:lpstr>Custom ListView</vt:lpstr>
      <vt:lpstr>Custom ListView</vt:lpstr>
      <vt:lpstr>Thực hành (172.22.28.251)</vt:lpstr>
      <vt:lpstr>Thực hành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Buổi 08</dc:title>
  <dc:creator>Son</dc:creator>
  <cp:lastModifiedBy>Son</cp:lastModifiedBy>
  <cp:revision>41</cp:revision>
  <dcterms:created xsi:type="dcterms:W3CDTF">2016-06-21T06:36:13Z</dcterms:created>
  <dcterms:modified xsi:type="dcterms:W3CDTF">2016-06-21T09:27:27Z</dcterms:modified>
</cp:coreProperties>
</file>