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668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FD86-B6D6-4FDE-98C1-BDE7928E7171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1742-0705-4E4B-83DB-145E0794D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04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FD86-B6D6-4FDE-98C1-BDE7928E7171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1742-0705-4E4B-83DB-145E0794D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43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FD86-B6D6-4FDE-98C1-BDE7928E7171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1742-0705-4E4B-83DB-145E0794D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77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FD86-B6D6-4FDE-98C1-BDE7928E7171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1742-0705-4E4B-83DB-145E0794D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3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FD86-B6D6-4FDE-98C1-BDE7928E7171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1742-0705-4E4B-83DB-145E0794D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77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FD86-B6D6-4FDE-98C1-BDE7928E7171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1742-0705-4E4B-83DB-145E0794D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02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FD86-B6D6-4FDE-98C1-BDE7928E7171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1742-0705-4E4B-83DB-145E0794D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13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FD86-B6D6-4FDE-98C1-BDE7928E7171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1742-0705-4E4B-83DB-145E0794D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9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FD86-B6D6-4FDE-98C1-BDE7928E7171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1742-0705-4E4B-83DB-145E0794D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92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FD86-B6D6-4FDE-98C1-BDE7928E7171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1742-0705-4E4B-83DB-145E0794D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27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FD86-B6D6-4FDE-98C1-BDE7928E7171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1742-0705-4E4B-83DB-145E0794D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12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7FD86-B6D6-4FDE-98C1-BDE7928E7171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A1742-0705-4E4B-83DB-145E0794D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2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99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Biến</a:t>
            </a:r>
            <a:r>
              <a:rPr lang="en-US" dirty="0" smtClean="0"/>
              <a:t>: </a:t>
            </a:r>
            <a:r>
              <a:rPr lang="en-US" b="1" dirty="0" err="1" smtClean="0"/>
              <a:t>SharedPreference</a:t>
            </a:r>
            <a:endParaRPr lang="en-US" b="1" dirty="0" smtClean="0"/>
          </a:p>
          <a:p>
            <a:r>
              <a:rPr lang="en-US" dirty="0" smtClean="0"/>
              <a:t>File: </a:t>
            </a:r>
            <a:r>
              <a:rPr lang="en-US" b="1" dirty="0" smtClean="0"/>
              <a:t>Assets</a:t>
            </a:r>
          </a:p>
          <a:p>
            <a:r>
              <a:rPr lang="en-US" dirty="0" smtClean="0"/>
              <a:t>Database: SQLite</a:t>
            </a:r>
          </a:p>
          <a:p>
            <a:r>
              <a:rPr lang="en-US" dirty="0" smtClean="0"/>
              <a:t>Cloud: Web-service (XML, </a:t>
            </a:r>
            <a:r>
              <a:rPr lang="en-US" b="1" dirty="0" smtClean="0"/>
              <a:t>JSON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232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SharedPreference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1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192.168.56.1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762000"/>
            <a:ext cx="34290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1782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2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295400"/>
            <a:ext cx="35052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0276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32</Words>
  <Application>Microsoft Office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Lưu trữ</vt:lpstr>
      <vt:lpstr>SharedPreference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</dc:creator>
  <cp:lastModifiedBy>Son</cp:lastModifiedBy>
  <cp:revision>16</cp:revision>
  <dcterms:created xsi:type="dcterms:W3CDTF">2016-06-20T06:36:47Z</dcterms:created>
  <dcterms:modified xsi:type="dcterms:W3CDTF">2016-06-20T07:17:12Z</dcterms:modified>
</cp:coreProperties>
</file>