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0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7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0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2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1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7FD86-B6D6-4FDE-98C1-BDE7928E7171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1742-0705-4E4B-83DB-145E0794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9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: </a:t>
            </a:r>
            <a:r>
              <a:rPr lang="en-US" b="1" dirty="0" err="1" smtClean="0"/>
              <a:t>SharedPreference</a:t>
            </a:r>
            <a:endParaRPr lang="en-US" b="1" dirty="0" smtClean="0"/>
          </a:p>
          <a:p>
            <a:r>
              <a:rPr lang="en-US" dirty="0" smtClean="0"/>
              <a:t>File: </a:t>
            </a:r>
            <a:r>
              <a:rPr lang="en-US" b="1" dirty="0" smtClean="0"/>
              <a:t>Assets</a:t>
            </a:r>
          </a:p>
          <a:p>
            <a:r>
              <a:rPr lang="en-US" dirty="0" smtClean="0"/>
              <a:t>Database: SQLite</a:t>
            </a:r>
          </a:p>
          <a:p>
            <a:r>
              <a:rPr lang="en-US" dirty="0" smtClean="0"/>
              <a:t>Cloud: Web-service (XML, </a:t>
            </a:r>
            <a:r>
              <a:rPr lang="en-US" b="1" dirty="0" smtClean="0"/>
              <a:t>JSON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SharedPreference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1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172.22.28.251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62000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7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2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3505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2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assets </a:t>
            </a:r>
            <a:r>
              <a:rPr lang="en-US" dirty="0" err="1" smtClean="0"/>
              <a:t>trong</a:t>
            </a:r>
            <a:r>
              <a:rPr lang="en-US" dirty="0" smtClean="0"/>
              <a:t> project</a:t>
            </a:r>
          </a:p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assets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Muốn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sẵn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ứng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người</a:t>
            </a:r>
            <a:r>
              <a:rPr lang="en-US" dirty="0" smtClean="0">
                <a:sym typeface="Wingdings" pitchFamily="2" charset="2"/>
              </a:rPr>
              <a:t> ta </a:t>
            </a:r>
            <a:r>
              <a:rPr lang="en-US" dirty="0" err="1" smtClean="0">
                <a:sym typeface="Wingdings" pitchFamily="2" charset="2"/>
              </a:rPr>
              <a:t>thường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chúng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đây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 plain text (.txt, .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, .</a:t>
            </a:r>
            <a:r>
              <a:rPr lang="en-US" dirty="0" err="1" smtClean="0">
                <a:sym typeface="Wingdings" pitchFamily="2" charset="2"/>
              </a:rPr>
              <a:t>sql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Video, image, sound…</a:t>
            </a:r>
          </a:p>
          <a:p>
            <a:r>
              <a:rPr lang="en-US" dirty="0" err="1" smtClean="0">
                <a:sym typeface="Wingdings" pitchFamily="2" charset="2"/>
              </a:rPr>
              <a:t>Thao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đọc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ghi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đặt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5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nút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hiển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màn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hình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thứ</a:t>
            </a:r>
            <a:r>
              <a:rPr lang="en-US" dirty="0" smtClean="0">
                <a:sym typeface="Wingdings" pitchFamily="2" charset="2"/>
              </a:rPr>
              <a:t> 2.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màn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hình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load </a:t>
            </a:r>
            <a:r>
              <a:rPr lang="en-US" dirty="0" err="1" smtClean="0">
                <a:sym typeface="Wingdings" pitchFamily="2" charset="2"/>
              </a:rPr>
              <a:t>nội</a:t>
            </a:r>
            <a:r>
              <a:rPr lang="en-US" dirty="0" smtClean="0">
                <a:sym typeface="Wingdings" pitchFamily="2" charset="2"/>
              </a:rPr>
              <a:t> dung </a:t>
            </a:r>
            <a:r>
              <a:rPr lang="en-US" dirty="0" err="1" smtClean="0">
                <a:sym typeface="Wingdings" pitchFamily="2" charset="2"/>
              </a:rPr>
              <a:t>từ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tập</a:t>
            </a:r>
            <a:r>
              <a:rPr lang="en-US" dirty="0" smtClean="0">
                <a:sym typeface="Wingdings" pitchFamily="2" charset="2"/>
              </a:rPr>
              <a:t> tin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smtClean="0"/>
              <a:t> (10)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10 </a:t>
            </a:r>
            <a:r>
              <a:rPr lang="en-US" dirty="0" err="1" smtClean="0"/>
              <a:t>tập</a:t>
            </a:r>
            <a:r>
              <a:rPr lang="en-US" dirty="0" smtClean="0"/>
              <a:t> tin .txt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html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0.txt, 1.txt, …, 9.txt</a:t>
            </a:r>
          </a:p>
          <a:p>
            <a:pPr lvl="1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ở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.txt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202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Lưu trữ</vt:lpstr>
      <vt:lpstr>SharedPreference</vt:lpstr>
      <vt:lpstr>PowerPoint Presentation</vt:lpstr>
      <vt:lpstr>Asset</vt:lpstr>
      <vt:lpstr>Thực hành</vt:lpstr>
      <vt:lpstr>Thực hành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</dc:creator>
  <cp:lastModifiedBy>Son</cp:lastModifiedBy>
  <cp:revision>30</cp:revision>
  <dcterms:created xsi:type="dcterms:W3CDTF">2016-06-20T06:36:47Z</dcterms:created>
  <dcterms:modified xsi:type="dcterms:W3CDTF">2016-06-20T09:38:19Z</dcterms:modified>
</cp:coreProperties>
</file>