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63" r:id="rId4"/>
    <p:sldId id="264" r:id="rId5"/>
    <p:sldId id="265" r:id="rId6"/>
    <p:sldId id="257" r:id="rId7"/>
    <p:sldId id="262" r:id="rId8"/>
    <p:sldId id="258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5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FB0CD-A5CF-8944-A7C3-6B1F34E2AAD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8C1F4-C93F-FC4A-A8F3-FB9061D5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5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4FA-D903-4249-9E7A-E5A3D6CEA90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CA766-253E-D341-A82F-013F026F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4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CA766-253E-D341-A82F-013F026FF6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A8F-758A-464A-8096-BA4B01B79236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5E0B-291A-9F40-9CDC-27C8283F6D6C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05C9-0684-E04B-971A-EEE13B72BAEE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9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C5F4-F5FC-C849-98E2-06FB5FC90396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AF34-6458-0A47-97B4-AB8D1257D065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5170-82D4-2548-8783-15E62856F205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E293-4A09-8A44-9ABC-C06F6D201331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7707-E980-0648-90F6-A8A8C2AAF543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E95-3D0D-4544-BACA-5BC98363838E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CC4-301B-B740-B7C5-1BEAF221736C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E6BA-9CD2-A848-95AB-EC4CF303FB5A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7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CC15-A85C-0049-8063-D6E5621AD953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719" y="6487898"/>
            <a:ext cx="529281" cy="370102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fld>
            <a:endParaRPr lang="en-US" sz="3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984" y="1788967"/>
            <a:ext cx="7620000" cy="1162050"/>
          </a:xfrm>
        </p:spPr>
        <p:txBody>
          <a:bodyPr>
            <a:noAutofit/>
          </a:bodyPr>
          <a:lstStyle/>
          <a:p>
            <a:pPr algn="ctr"/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BÀI BÁO CÁO</a:t>
            </a:r>
          </a:p>
          <a:p>
            <a:pPr algn="ctr"/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MÔN: LẬP TRÌNH TRÒ CHƠI VÀ MÔ PHỎNG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84" y="520555"/>
            <a:ext cx="10668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TRƯỜNG ĐẠI HỌC THÔNG TIN LIÊN LẠC</a:t>
            </a:r>
          </a:p>
          <a:p>
            <a:pPr algn="ctr"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95953" y="3526167"/>
            <a:ext cx="8102101" cy="263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GVHD: NGUYỄN VIỆT HÙNG</a:t>
            </a:r>
          </a:p>
          <a:p>
            <a:pPr algn="ctr" eaLnBrk="1" hangingPunct="1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NHÓM 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: DANH SÁCH THÀNH VIÊN	</a:t>
            </a:r>
          </a:p>
          <a:p>
            <a:pPr algn="r" eaLnBrk="1" hangingPunct="1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 NGÔ MẬU BẢO                    14DC104       </a:t>
            </a:r>
          </a:p>
          <a:p>
            <a:pPr algn="r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			    NGUYỄN THỊ MỸ LINH </a:t>
            </a:r>
            <a:r>
              <a:rPr lang="en-US" altLang="en-US" sz="2200" dirty="0">
                <a:solidFill>
                  <a:srgbClr val="FFC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14DC199</a:t>
            </a:r>
            <a:r>
              <a:rPr lang="en-US" altLang="en-US" sz="2200" dirty="0">
                <a:solidFill>
                  <a:srgbClr val="FFC000"/>
                </a:solidFill>
                <a:latin typeface="Times New Roman" panose="02020603050405020304" pitchFamily="18" charset="0"/>
              </a:rPr>
              <a:t>			 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ĐỖ THÙY TRANG                14DC180    </a:t>
            </a:r>
          </a:p>
          <a:p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6984" y="2992371"/>
            <a:ext cx="84010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RẮN SĂN MỒI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2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1952625"/>
            <a:ext cx="10515600" cy="2200275"/>
          </a:xfrm>
        </p:spPr>
        <p:txBody>
          <a:bodyPr/>
          <a:lstStyle/>
          <a:p>
            <a:pPr algn="ctr"/>
            <a:r>
              <a:rPr lang="en-US" b="1" dirty="0"/>
              <a:t>CẢM ƠN THẦY CÔ VÀ CÁC BẠN ĐÃ LẮNG NGHE</a:t>
            </a:r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0000" y="6492875"/>
            <a:ext cx="762000" cy="365125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235" y="822541"/>
            <a:ext cx="4509568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I/ Bảng thông tin thành viên</a:t>
            </a:r>
            <a:endParaRPr lang="vi-V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419" y="1506818"/>
            <a:ext cx="435568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II/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vi-V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198" y="2164816"/>
            <a:ext cx="2317301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III/ Test game</a:t>
            </a:r>
            <a:endParaRPr lang="vi-V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198" y="2858369"/>
            <a:ext cx="10764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IV/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đã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hiện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419" y="3569240"/>
            <a:ext cx="3029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V/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đạt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741" y="4200644"/>
            <a:ext cx="6101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VI/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Ưu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nhược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Game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4100" y="4911515"/>
            <a:ext cx="7074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VII/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Hướng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phát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triển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kiến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thức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học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7445" y="139096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NỘI DUNG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6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42424"/>
              </p:ext>
            </p:extLst>
          </p:nvPr>
        </p:nvGraphicFramePr>
        <p:xfrm>
          <a:off x="609600" y="1181098"/>
          <a:ext cx="10833100" cy="4927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8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99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SV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SĐT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35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14DC104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Mậu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01635286957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Ngomaubaodhcn1b@gmail.com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5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14DC199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Mỹ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Linh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0916194113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Mylinhqn2002@gmail.com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0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14DC180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Thùy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0969050162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Dothuytrang1996.nt@gmail.com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8740" y="239059"/>
            <a:ext cx="4509568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I/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vi-V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35725"/>
            <a:ext cx="2743200" cy="365125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46315"/>
              </p:ext>
            </p:extLst>
          </p:nvPr>
        </p:nvGraphicFramePr>
        <p:xfrm>
          <a:off x="825500" y="1237922"/>
          <a:ext cx="10629899" cy="4626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2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8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Stt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Công việc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Thời gian thực hiện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Người thực hiện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Ghi chú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01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Lên ý tưởng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25-26/12/2017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Bảo,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</a:t>
                      </a:r>
                      <a:r>
                        <a:rPr lang="vi-VN" sz="2400" dirty="0">
                          <a:effectLst/>
                          <a:latin typeface="+mj-lt"/>
                        </a:rPr>
                        <a:t>Linh, Trang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 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02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Xây dựng luật chơi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26-27/12/2017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Bảo, Linh, Trang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 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8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03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Dựng hình nhân vật trong game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27-28/12/2017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Trang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 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04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Xây dựng game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28-5/1/2018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Bảo,Linh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 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8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05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Chỉnh sửa và hoàn thiện game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5/-10/1/2018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Bảo,Linh,Trang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 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06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Testcase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10-11/1/2018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Linh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 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07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Viết báo cáo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12-13/1/2018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Linh,Trang</a:t>
                      </a:r>
                      <a:endParaRPr lang="vi-VN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+mj-lt"/>
                        </a:rPr>
                        <a:t> </a:t>
                      </a:r>
                      <a:endParaRPr lang="vi-VN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09603" y="391459"/>
            <a:ext cx="4355680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II/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vi-V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98129"/>
              </p:ext>
            </p:extLst>
          </p:nvPr>
        </p:nvGraphicFramePr>
        <p:xfrm>
          <a:off x="653314" y="1256348"/>
          <a:ext cx="10761981" cy="490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thực hiện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Test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 thái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Linh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Linh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Đâm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tường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Linh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Đâm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Đâm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Linh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mồi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Linh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53314" y="429559"/>
            <a:ext cx="2317301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III/ Test game</a:t>
            </a:r>
            <a:endParaRPr lang="vi-V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3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63630" y="6442849"/>
            <a:ext cx="405714" cy="365125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fld>
            <a:endParaRPr lang="en-US" sz="3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822" y="408912"/>
            <a:ext cx="10764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IV/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đã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hiện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08655"/>
              </p:ext>
            </p:extLst>
          </p:nvPr>
        </p:nvGraphicFramePr>
        <p:xfrm>
          <a:off x="1469036" y="1546283"/>
          <a:ext cx="9248931" cy="3771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3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Chức năng, công việc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Đã làm được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Tạo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giao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diện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thân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thiện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dễ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sử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dụng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Đáp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ứng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một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người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chơi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Tùy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chọn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mức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chơi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từ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khó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đến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dễ</a:t>
                      </a:r>
                      <a:endParaRPr lang="en-US" sz="26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Tùy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chọn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số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lượng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vật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cản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khi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di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chuyển</a:t>
                      </a:r>
                      <a:endParaRPr lang="en-US" sz="26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Tùy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chọn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tốc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độ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di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chuyển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của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con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rắn</a:t>
                      </a:r>
                      <a:endParaRPr lang="en-US" sz="26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Tùy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chọn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kích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thước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con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rắn</a:t>
                      </a:r>
                      <a:endParaRPr lang="en-US" sz="26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9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7432" y="6492875"/>
            <a:ext cx="504568" cy="365125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7</a:t>
            </a:fld>
            <a:endParaRPr lang="en-US" sz="3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50" y="835789"/>
            <a:ext cx="3029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V/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đạt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46273"/>
              </p:ext>
            </p:extLst>
          </p:nvPr>
        </p:nvGraphicFramePr>
        <p:xfrm>
          <a:off x="1500963" y="1765826"/>
          <a:ext cx="8932190" cy="318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9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Chức năng, công việc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Thực hiện được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Lưu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điểm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nhất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khi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người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dùng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thoát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game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Người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dùng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có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thể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đổi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được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giao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diện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ý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người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dùng</a:t>
                      </a:r>
                      <a:endParaRPr lang="en-US" sz="26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Không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xếp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hạng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được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điểm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số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người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chơi</a:t>
                      </a:r>
                      <a:endParaRPr lang="en-US" sz="26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44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2146" y="6492875"/>
            <a:ext cx="479854" cy="365125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8</a:t>
            </a:fld>
            <a:endParaRPr lang="en-US" sz="3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9547" y="1259174"/>
            <a:ext cx="10403173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Ưu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sản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phẩm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 typeface="Times New Roman" panose="02020603050405020304" pitchFamily="18" charset="0"/>
              <a:buChar char="–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Đáp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cầu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giải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trí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chơi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 typeface="Times New Roman" panose="02020603050405020304" pitchFamily="18" charset="0"/>
              <a:buChar char="–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diện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thoải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mái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dễ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Nhược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sản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phẩm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 typeface="Times New Roman" panose="02020603050405020304" pitchFamily="18" charset="0"/>
              <a:buChar char="–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Nhân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vật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cụ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thể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sinh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động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 typeface="Times New Roman" panose="02020603050405020304" pitchFamily="18" charset="0"/>
              <a:buChar char="–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Đồ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họa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mượt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mà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 typeface="Times New Roman" panose="02020603050405020304" pitchFamily="18" charset="0"/>
              <a:buChar char="–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lưu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cao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nhất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spcAft>
                <a:spcPts val="1000"/>
              </a:spcAft>
              <a:buFont typeface="Times New Roman" panose="02020603050405020304" pitchFamily="18" charset="0"/>
              <a:buChar char="–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xếp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hạng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chơi</a:t>
            </a:r>
            <a:endParaRPr lang="en-US" sz="28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9547" y="602734"/>
            <a:ext cx="6101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VI/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Ưu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nhược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Game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6859" y="6492875"/>
            <a:ext cx="455141" cy="365125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fld>
            <a:endParaRPr lang="en-US" sz="3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8375" y="919397"/>
            <a:ext cx="1128715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Hướng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phát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triển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Tx/>
              <a:buChar char="–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Hình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ảnh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nhân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vật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cụ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thể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hơn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Tx/>
              <a:buChar char="−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Đồ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họa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mượt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mà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hơn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Tx/>
              <a:buChar char="–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Có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lưu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điểm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cao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nhất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 typeface="Times New Roman" panose="02020603050405020304" pitchFamily="18" charset="0"/>
              <a:buChar char="–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Xếp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>
                <a:latin typeface="Times New Roman" charset="0"/>
                <a:ea typeface="Calibri" charset="0"/>
                <a:cs typeface="Times New Roman" charset="0"/>
              </a:rPr>
              <a:t>hạng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điểm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người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chơi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để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tăng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tính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cạnh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tranh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Tx/>
              <a:buChar char="–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Thêm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nút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tạm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ngưng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chơi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giữa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chừng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Kiến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thức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và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kỹ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năng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học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được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 typeface="Times New Roman" panose="02020603050405020304" pitchFamily="18" charset="0"/>
              <a:buChar char="–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Làm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việc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thành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thạo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với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NetBeans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buFontTx/>
              <a:buChar char="–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Nâng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cao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kỹ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năng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làm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việc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nhóm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1371600" lvl="2" indent="-457200">
              <a:lnSpc>
                <a:spcPct val="115000"/>
              </a:lnSpc>
              <a:spcAft>
                <a:spcPts val="1000"/>
              </a:spcAft>
              <a:buFont typeface="Times New Roman" panose="02020603050405020304" pitchFamily="18" charset="0"/>
              <a:buChar char="–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Luyện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kỹ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năng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đọc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tài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liệu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bằng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tiếng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anh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7275" y="263799"/>
            <a:ext cx="7074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VII/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Hướng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phát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triển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kiến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thức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học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4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584</Words>
  <Application>Microsoft Macintosh PowerPoint</Application>
  <PresentationFormat>Widescreen</PresentationFormat>
  <Paragraphs>201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VÀ CÁC BẠN ĐÃ LẮNG NGHE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Bảo Mậu</dc:creator>
  <cp:lastModifiedBy>Bảo Mậu</cp:lastModifiedBy>
  <cp:revision>21</cp:revision>
  <dcterms:created xsi:type="dcterms:W3CDTF">2017-10-21T02:45:38Z</dcterms:created>
  <dcterms:modified xsi:type="dcterms:W3CDTF">2018-01-30T09:13:06Z</dcterms:modified>
</cp:coreProperties>
</file>