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/>
    <p:restoredTop sz="94664"/>
  </p:normalViewPr>
  <p:slideViewPr>
    <p:cSldViewPr snapToGrid="0" snapToObjects="1">
      <p:cViewPr varScale="1">
        <p:scale>
          <a:sx n="85" d="100"/>
          <a:sy n="8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FB0CD-A5CF-8944-A7C3-6B1F34E2AAD5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C1F4-C93F-FC4A-A8F3-FB9061D5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5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4FA-D903-4249-9E7A-E5A3D6CEA90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CA766-253E-D341-A82F-013F026F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A766-253E-D341-A82F-013F026FF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A8F-758A-464A-8096-BA4B01B79236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5E0B-291A-9F40-9CDC-27C8283F6D6C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05C9-0684-E04B-971A-EEE13B72BAE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C5F4-F5FC-C849-98E2-06FB5FC90396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AF34-6458-0A47-97B4-AB8D1257D065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5170-82D4-2548-8783-15E62856F205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E293-4A09-8A44-9ABC-C06F6D201331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7707-E980-0648-90F6-A8A8C2AAF543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0E95-3D0D-4544-BACA-5BC98363838E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BCC4-301B-B740-B7C5-1BEAF221736C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E6BA-9CD2-A848-95AB-EC4CF303FB5A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CC15-A85C-0049-8063-D6E5621AD95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0FC4-6B75-B94E-A5BA-AFC10911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719" y="6487898"/>
            <a:ext cx="529281" cy="370102"/>
          </a:xfrm>
        </p:spPr>
        <p:txBody>
          <a:bodyPr/>
          <a:lstStyle/>
          <a:p>
            <a:fld id="{69840FC4-6B75-B94E-A5BA-AFC10911F223}" type="slidenum">
              <a:rPr lang="en-US" sz="3000" b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fld>
            <a:endParaRPr lang="en-US" sz="3000" b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984" y="1788967"/>
            <a:ext cx="7620000" cy="1162050"/>
          </a:xfrm>
        </p:spPr>
        <p:txBody>
          <a:bodyPr>
            <a:noAutofit/>
          </a:bodyPr>
          <a:lstStyle/>
          <a:p>
            <a:pPr algn="ctr"/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BÀI BÁO CÁO</a:t>
            </a:r>
          </a:p>
          <a:p>
            <a:pPr algn="ctr"/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MÔN: </a:t>
            </a:r>
            <a:r>
              <a:rPr lang="en-US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LẬP TRÌNH TRÒ CHƠI VÀ MÔ PHỎNG</a:t>
            </a:r>
            <a:endParaRPr lang="en-US" altLang="en-US" sz="2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84" y="520555"/>
            <a:ext cx="1066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TRƯỜNG ĐẠI HỌC THÔNG TIN LIÊN LẠC</a:t>
            </a:r>
          </a:p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95953" y="3526167"/>
            <a:ext cx="8102101" cy="26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GVHD: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NGUYỄN VIỆT HÙNG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NHÓM 12: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DANH SÁCH THÀNH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VIÊN	</a:t>
            </a:r>
          </a:p>
          <a:p>
            <a:pPr algn="r" eaLnBrk="1" hangingPunct="1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NGÔ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MẬU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BẢO                    14DC104       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			    NGUYỄN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THỊ MỸ LINH </a:t>
            </a:r>
            <a:r>
              <a:rPr lang="en-US" altLang="en-US" sz="22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14DC199</a:t>
            </a:r>
            <a:r>
              <a:rPr lang="en-US" altLang="en-US" sz="22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			 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ĐỖ THÙY TRANG                    14DC1    </a:t>
            </a:r>
          </a:p>
          <a:p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6984" y="2992371"/>
            <a:ext cx="84010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RẮN SĂN MỒI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63630" y="6442849"/>
            <a:ext cx="405714" cy="365125"/>
          </a:xfrm>
        </p:spPr>
        <p:txBody>
          <a:bodyPr/>
          <a:lstStyle/>
          <a:p>
            <a:fld id="{69840FC4-6B75-B94E-A5BA-AFC10911F223}" type="slidenum">
              <a:rPr lang="en-US" sz="30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fld>
            <a:endParaRPr lang="en-US" sz="30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822" y="408912"/>
            <a:ext cx="10764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chức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năng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đã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7442"/>
              </p:ext>
            </p:extLst>
          </p:nvPr>
        </p:nvGraphicFramePr>
        <p:xfrm>
          <a:off x="1469036" y="1546283"/>
          <a:ext cx="9248931" cy="3771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87"/>
                <a:gridCol w="5818885"/>
                <a:gridCol w="2283159"/>
              </a:tblGrid>
              <a:tr h="561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Chức năng, công việc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Đã làm được</a:t>
                      </a:r>
                    </a:p>
                  </a:txBody>
                  <a:tcPr marL="68580" marR="68580" marT="0" marB="0" anchor="ctr"/>
                </a:tc>
              </a:tr>
              <a:tr h="5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Tạo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giao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diện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thân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thiện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dễ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sử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dụng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</a:tr>
              <a:tr h="458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Đáp ứng cho một người chơi.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 chọn mức chơi từ khó đến dễ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 chọn số lượng vật cản khi di chuyển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 chọn tốc độ di chuyển của con rắn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</a:tr>
              <a:tr h="55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Tùy chọn kích thước con rắn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OK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7432" y="6492875"/>
            <a:ext cx="504568" cy="365125"/>
          </a:xfrm>
        </p:spPr>
        <p:txBody>
          <a:bodyPr/>
          <a:lstStyle/>
          <a:p>
            <a:fld id="{69840FC4-6B75-B94E-A5BA-AFC10911F223}" type="slidenum">
              <a:rPr lang="en-US" sz="30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fld>
            <a:endParaRPr lang="en-US" sz="30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50" y="835789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đạt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67574"/>
              </p:ext>
            </p:extLst>
          </p:nvPr>
        </p:nvGraphicFramePr>
        <p:xfrm>
          <a:off x="1500963" y="1765826"/>
          <a:ext cx="8932190" cy="3043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502"/>
                <a:gridCol w="5439798"/>
                <a:gridCol w="248689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Chức năng, công việc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Thực hiện được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Lưu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điểm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nhất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thoát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game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có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thể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đổi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được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giao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diện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theo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ý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người</a:t>
                      </a: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dùng</a:t>
                      </a:r>
                      <a:endParaRPr lang="en-US" sz="26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Không xếp hạng được điểm số người chơi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2146" y="6492875"/>
            <a:ext cx="479854" cy="365125"/>
          </a:xfrm>
        </p:spPr>
        <p:txBody>
          <a:bodyPr/>
          <a:lstStyle/>
          <a:p>
            <a:fld id="{69840FC4-6B75-B94E-A5BA-AFC10911F223}" type="slidenum">
              <a:rPr lang="en-US" sz="30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fld>
            <a:endParaRPr lang="en-US" sz="3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547" y="1259174"/>
            <a:ext cx="10403173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Ưu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Đáp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cầu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giải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trí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chơi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Giao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diện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thoải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mái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dễ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dùng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Nhược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của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sản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Nhân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vật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cụ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sinh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động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Đồ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họa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mượt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mà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cao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nhất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Chưa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xếp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hạn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chơi</a:t>
            </a:r>
            <a:endParaRPr lang="en-US" sz="28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6859" y="6492875"/>
            <a:ext cx="455141" cy="365125"/>
          </a:xfrm>
        </p:spPr>
        <p:txBody>
          <a:bodyPr/>
          <a:lstStyle/>
          <a:p>
            <a:fld id="{69840FC4-6B75-B94E-A5BA-AFC10911F223}" type="slidenum">
              <a:rPr lang="en-US" sz="30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fld>
            <a:endParaRPr lang="en-US" sz="30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275" y="614597"/>
            <a:ext cx="1128715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Hướng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phát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triển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Hình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ảnh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nhân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vật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cụ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thể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hơn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Đồ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họa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mượt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mà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hơn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Có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lưu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cao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nhất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Xếp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hạn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được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điểm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người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chơi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để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tăng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tính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cạnh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tranh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Thêm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nút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tạm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ngưng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chơi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giữa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chừng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Kiến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smtClean="0">
                <a:latin typeface="Times New Roman" charset="0"/>
                <a:ea typeface="Calibri" charset="0"/>
                <a:cs typeface="Times New Roman" charset="0"/>
              </a:rPr>
              <a:t>thức</a:t>
            </a:r>
            <a:r>
              <a:rPr lang="en-US" sz="2800" b="1" dirty="0" smtClean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và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kỹ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học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b="1" dirty="0" err="1">
                <a:latin typeface="Times New Roman" charset="0"/>
                <a:ea typeface="Calibri" charset="0"/>
                <a:cs typeface="Times New Roman" charset="0"/>
              </a:rPr>
              <a:t>được</a:t>
            </a:r>
            <a:r>
              <a:rPr lang="en-US" sz="2800" b="1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Làm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việc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thành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thạo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với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NetBeans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Nâng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cao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kỹ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làm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việc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nhóm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Luyện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kỹ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năng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đọc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tài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liệu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bằng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tiếng</a:t>
            </a:r>
            <a:r>
              <a:rPr lang="en-US" sz="2800" dirty="0"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Calibri" charset="0"/>
                <a:cs typeface="Times New Roman" charset="0"/>
              </a:rPr>
              <a:t>anh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290</Words>
  <Application>Microsoft Macintosh PowerPoint</Application>
  <PresentationFormat>Widescreen</PresentationFormat>
  <Paragraphs>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 Mậu</dc:creator>
  <cp:lastModifiedBy>Bảo Mậu</cp:lastModifiedBy>
  <cp:revision>10</cp:revision>
  <dcterms:created xsi:type="dcterms:W3CDTF">2017-10-21T02:45:38Z</dcterms:created>
  <dcterms:modified xsi:type="dcterms:W3CDTF">2018-01-18T16:13:12Z</dcterms:modified>
</cp:coreProperties>
</file>