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0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15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9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5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4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2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E0994B-8943-42EF-9C18-A64BEBD314B0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AE186CE-006C-477D-909A-37BB999D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battle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9541" y="4243138"/>
            <a:ext cx="9144000" cy="130925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Подготовили</a:t>
            </a:r>
          </a:p>
          <a:p>
            <a:r>
              <a:rPr lang="ru-RU" sz="2400" dirty="0"/>
              <a:t>Ким </a:t>
            </a:r>
            <a:r>
              <a:rPr lang="ru-RU" sz="2400" dirty="0" smtClean="0"/>
              <a:t>Александр</a:t>
            </a:r>
            <a:br>
              <a:rPr lang="ru-RU" sz="2400" dirty="0" smtClean="0"/>
            </a:br>
            <a:r>
              <a:rPr lang="ru-RU" sz="2400" dirty="0" smtClean="0"/>
              <a:t>Ярослав Широков</a:t>
            </a:r>
          </a:p>
        </p:txBody>
      </p:sp>
    </p:spTree>
    <p:extLst>
      <p:ext uri="{BB962C8B-B14F-4D97-AF65-F5344CB8AC3E}">
        <p14:creationId xmlns:p14="http://schemas.microsoft.com/office/powerpoint/2010/main" val="34950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был создан </a:t>
            </a:r>
            <a:r>
              <a:rPr lang="ru-RU" dirty="0" smtClean="0"/>
              <a:t>для проведения досуга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5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проекта использовались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random</a:t>
            </a:r>
            <a:r>
              <a:rPr lang="ru-RU" dirty="0" smtClean="0"/>
              <a:t>, а также редактор </a:t>
            </a:r>
            <a:r>
              <a:rPr lang="en-US" dirty="0" smtClean="0"/>
              <a:t>Adobe Photoshop</a:t>
            </a:r>
          </a:p>
          <a:p>
            <a:r>
              <a:rPr lang="ru-RU" dirty="0" smtClean="0"/>
              <a:t>Были написаны классы снарядов: </a:t>
            </a:r>
            <a:r>
              <a:rPr lang="en-US" dirty="0" smtClean="0"/>
              <a:t>Bullet, Meteor, Blast, Rocket</a:t>
            </a:r>
          </a:p>
          <a:p>
            <a:r>
              <a:rPr lang="ru-RU" dirty="0" smtClean="0"/>
              <a:t>Классы персонажей: </a:t>
            </a:r>
            <a:r>
              <a:rPr lang="en-US" dirty="0" smtClean="0"/>
              <a:t>Player, Boss</a:t>
            </a:r>
          </a:p>
          <a:p>
            <a:r>
              <a:rPr lang="ru-RU" dirty="0" smtClean="0"/>
              <a:t>Были созданы спрайты для снарядов и корабля игрока(+ анимация взрыва)</a:t>
            </a:r>
          </a:p>
          <a:p>
            <a:r>
              <a:rPr lang="ru-RU" dirty="0" smtClean="0"/>
              <a:t>Создана страница с историей мира игры</a:t>
            </a:r>
          </a:p>
          <a:p>
            <a:r>
              <a:rPr lang="ru-RU" dirty="0" smtClean="0"/>
              <a:t>Добавлена звуковая дорожка</a:t>
            </a:r>
          </a:p>
          <a:p>
            <a:r>
              <a:rPr lang="ru-RU" dirty="0" smtClean="0"/>
              <a:t>Добавлена иконка проекта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1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Спрайты вошедшие в игру</a:t>
            </a:r>
            <a:endParaRPr lang="ru-RU" dirty="0"/>
          </a:p>
        </p:txBody>
      </p:sp>
      <p:pic>
        <p:nvPicPr>
          <p:cNvPr id="1026" name="Picture 2" descr="https://cdn.discordapp.com/attachments/498917975739596811/800708986667139112/spacesh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13" y="3448496"/>
            <a:ext cx="1758976" cy="17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498917975739596811/800709222009667624/Fire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32" y="2221992"/>
            <a:ext cx="1294951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Спрайты не вошедшие в игру</a:t>
            </a:r>
            <a:endParaRPr lang="ru-RU" dirty="0"/>
          </a:p>
        </p:txBody>
      </p:sp>
      <p:pic>
        <p:nvPicPr>
          <p:cNvPr id="2050" name="Picture 2" descr="https://cdn.discordapp.com/attachments/498917975739596811/800709349595938836/shi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02" y="3160396"/>
            <a:ext cx="1633739" cy="128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498917975739596811/800709328436461588/shi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35" y="3160396"/>
            <a:ext cx="1057124" cy="128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обновлений можно добавить:</a:t>
            </a:r>
          </a:p>
          <a:p>
            <a:r>
              <a:rPr lang="ru-RU" dirty="0"/>
              <a:t>П</a:t>
            </a:r>
            <a:r>
              <a:rPr lang="ru-RU" dirty="0" smtClean="0"/>
              <a:t>аузу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Новые виды снарядов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Анимации для снарядов и кораблей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Выбор </a:t>
            </a:r>
            <a:r>
              <a:rPr lang="ru-RU" dirty="0" err="1" smtClean="0"/>
              <a:t>скина</a:t>
            </a:r>
            <a:r>
              <a:rPr lang="ru-RU" dirty="0"/>
              <a:t> </a:t>
            </a:r>
            <a:r>
              <a:rPr lang="ru-RU" dirty="0" smtClean="0"/>
              <a:t>для корабля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34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Окаймление</Template>
  <TotalTime>11</TotalTime>
  <Words>102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Окаймление</vt:lpstr>
      <vt:lpstr>Space battle</vt:lpstr>
      <vt:lpstr>ВВЕДЕНИЕ</vt:lpstr>
      <vt:lpstr>Реализация</vt:lpstr>
      <vt:lpstr>Спрайты вошедшие в игру</vt:lpstr>
      <vt:lpstr>Спрайты не вошедшие в игру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battle</dc:title>
  <dc:creator>Александр Факелов</dc:creator>
  <cp:lastModifiedBy>Александр Факелов</cp:lastModifiedBy>
  <cp:revision>3</cp:revision>
  <dcterms:created xsi:type="dcterms:W3CDTF">2021-01-18T12:44:14Z</dcterms:created>
  <dcterms:modified xsi:type="dcterms:W3CDTF">2021-01-18T12:55:42Z</dcterms:modified>
</cp:coreProperties>
</file>