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rékszögű háromszög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zabadkézi sokszög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Szabadkézi sokszög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Szabadkézi sokszög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Egyenes összekötő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Sávnyí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Sávnyí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Szabadkézi sokszög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Derékszögű háromszög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ávnyí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Sávnyí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zabadkézi sokszög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Szabadkézi sokszög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Derékszögű háromszög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DCDE75-89FD-47D4-96B5-7D53BD2E92D4}" type="datetimeFigureOut">
              <a:rPr lang="hu-HU" smtClean="0"/>
              <a:pPr/>
              <a:t>2016. 04. 03.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Balogh Tamás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Ventilátor szabályzó PC-s szoftverrel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Egyszerű „</a:t>
            </a:r>
            <a:r>
              <a:rPr lang="hu-HU" dirty="0" err="1" smtClean="0"/>
              <a:t>case</a:t>
            </a:r>
            <a:r>
              <a:rPr lang="hu-HU" dirty="0" smtClean="0"/>
              <a:t>” ventillátorok felhasználása</a:t>
            </a:r>
          </a:p>
          <a:p>
            <a:r>
              <a:rPr lang="hu-HU" dirty="0" err="1" smtClean="0"/>
              <a:t>Tiva-c</a:t>
            </a:r>
            <a:endParaRPr lang="hu-HU" dirty="0" smtClean="0"/>
          </a:p>
          <a:p>
            <a:r>
              <a:rPr lang="hu-HU" dirty="0" smtClean="0"/>
              <a:t>Kapcsolóáramkör</a:t>
            </a:r>
          </a:p>
          <a:p>
            <a:r>
              <a:rPr lang="hu-HU" dirty="0" err="1" smtClean="0"/>
              <a:t>Komm</a:t>
            </a:r>
            <a:r>
              <a:rPr lang="hu-HU" dirty="0" smtClean="0"/>
              <a:t>. réteg 	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Hardver</a:t>
            </a:r>
            <a:endParaRPr lang="hu-HU" dirty="0"/>
          </a:p>
        </p:txBody>
      </p:sp>
      <p:pic>
        <p:nvPicPr>
          <p:cNvPr id="1028" name="Picture 4" descr="C:\Users\lapen\Desktop\4wi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3675" y="2422525"/>
            <a:ext cx="3343275" cy="2847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Kapcsolóáramkör</a:t>
            </a:r>
            <a:endParaRPr lang="hu-HU" dirty="0"/>
          </a:p>
        </p:txBody>
      </p:sp>
      <p:pic>
        <p:nvPicPr>
          <p:cNvPr id="2050" name="Picture 2" descr="C:\Users\lapen\Desktop\kap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16832"/>
            <a:ext cx="4032448" cy="3736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C#	(</a:t>
            </a:r>
            <a:r>
              <a:rPr lang="hu-HU" dirty="0" err="1" smtClean="0"/>
              <a:t>WinForms</a:t>
            </a:r>
            <a:r>
              <a:rPr lang="hu-HU" dirty="0" smtClean="0"/>
              <a:t>)</a:t>
            </a:r>
          </a:p>
          <a:p>
            <a:r>
              <a:rPr lang="hu-HU" dirty="0" smtClean="0"/>
              <a:t>Monitorozó </a:t>
            </a:r>
            <a:r>
              <a:rPr lang="hu-HU" dirty="0" smtClean="0"/>
              <a:t>program(</a:t>
            </a:r>
            <a:r>
              <a:rPr lang="hu-HU" dirty="0" err="1" smtClean="0"/>
              <a:t>open</a:t>
            </a:r>
            <a:r>
              <a:rPr lang="hu-HU" dirty="0" smtClean="0"/>
              <a:t> </a:t>
            </a:r>
            <a:r>
              <a:rPr lang="hu-HU" dirty="0" smtClean="0"/>
              <a:t>hardware monitor)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Szoftver</a:t>
            </a:r>
            <a:endParaRPr lang="hu-HU" dirty="0"/>
          </a:p>
        </p:txBody>
      </p:sp>
      <p:pic>
        <p:nvPicPr>
          <p:cNvPr id="3074" name="Picture 2" descr="C:\Users\lapen\Desktop\perf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7236296" cy="36218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Kérdések?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étatér">
  <a:themeElements>
    <a:clrScheme name="Sétatér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étatér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étaté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28</Words>
  <Application>Microsoft Office PowerPoint</Application>
  <PresentationFormat>Diavetítés a képernyőre (4:3 oldalarány)</PresentationFormat>
  <Paragraphs>14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Sétatér</vt:lpstr>
      <vt:lpstr>Balogh Tamás</vt:lpstr>
      <vt:lpstr>Hardver</vt:lpstr>
      <vt:lpstr>Kapcsolóáramkör</vt:lpstr>
      <vt:lpstr>Szoftver</vt:lpstr>
      <vt:lpstr>Kérdések?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Balogh Tamás</dc:title>
  <dc:creator>tamás Balogh</dc:creator>
  <cp:lastModifiedBy>lapeno94@live.com</cp:lastModifiedBy>
  <cp:revision>4</cp:revision>
  <dcterms:created xsi:type="dcterms:W3CDTF">2016-04-03T14:01:24Z</dcterms:created>
  <dcterms:modified xsi:type="dcterms:W3CDTF">2016-04-03T14:29:45Z</dcterms:modified>
</cp:coreProperties>
</file>