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95" r:id="rId4"/>
    <p:sldId id="294" r:id="rId5"/>
    <p:sldId id="292" r:id="rId6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295"/>
            <p14:sldId id="294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080"/>
    <a:srgbClr val="16A8BC"/>
    <a:srgbClr val="FFFFFF"/>
    <a:srgbClr val="000000"/>
    <a:srgbClr val="10A8BC"/>
    <a:srgbClr val="B4D020"/>
    <a:srgbClr val="22C0BC"/>
    <a:srgbClr val="053238"/>
    <a:srgbClr val="0B2E5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9343" autoAdjust="0"/>
  </p:normalViewPr>
  <p:slideViewPr>
    <p:cSldViewPr snapToGrid="0" snapToObjects="1">
      <p:cViewPr varScale="1">
        <p:scale>
          <a:sx n="150" d="100"/>
          <a:sy n="150" d="100"/>
        </p:scale>
        <p:origin x="-4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it-IT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5" y="1496815"/>
            <a:ext cx="5114604" cy="287696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11" name="Bild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-9843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Fist </a:t>
            </a:r>
            <a:r>
              <a:rPr lang="it-IT" dirty="0" err="1" smtClean="0"/>
              <a:t>numbered</a:t>
            </a:r>
            <a:r>
              <a:rPr lang="it-IT" smtClean="0"/>
              <a:t> text</a:t>
            </a:r>
            <a:endParaRPr lang="it-IT" dirty="0" smtClean="0"/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Cozmo</a:t>
            </a:r>
            <a:r>
              <a:rPr lang="it-IT" dirty="0" smtClean="0"/>
              <a:t> Challenge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Innovation</a:t>
            </a:r>
            <a:r>
              <a:rPr lang="it-IT" dirty="0" smtClean="0"/>
              <a:t> </a:t>
            </a:r>
            <a:r>
              <a:rPr lang="it-IT" dirty="0" err="1"/>
              <a:t>T</a:t>
            </a:r>
            <a:r>
              <a:rPr lang="it-IT" dirty="0" err="1" smtClean="0"/>
              <a:t>rack</a:t>
            </a:r>
            <a:r>
              <a:rPr lang="it-IT" dirty="0" smtClean="0"/>
              <a:t> | Automation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challenge</a:t>
            </a:r>
            <a:r>
              <a:rPr lang="it-IT" dirty="0" smtClean="0"/>
              <a:t> is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to use the </a:t>
            </a:r>
            <a:r>
              <a:rPr lang="it-IT" dirty="0" err="1" smtClean="0"/>
              <a:t>Cozmo</a:t>
            </a:r>
            <a:r>
              <a:rPr lang="it-IT" dirty="0" smtClean="0"/>
              <a:t> API. </a:t>
            </a:r>
            <a:r>
              <a:rPr lang="it-IT" dirty="0" err="1" smtClean="0"/>
              <a:t>Cozmo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 </a:t>
            </a:r>
            <a:r>
              <a:rPr lang="it-IT" dirty="0" err="1" smtClean="0"/>
              <a:t>variety</a:t>
            </a:r>
            <a:r>
              <a:rPr lang="it-IT" dirty="0" smtClean="0"/>
              <a:t> of </a:t>
            </a:r>
            <a:r>
              <a:rPr lang="it-IT" dirty="0" err="1" smtClean="0"/>
              <a:t>obstacles</a:t>
            </a:r>
            <a:r>
              <a:rPr lang="it-IT" dirty="0" smtClean="0"/>
              <a:t> to </a:t>
            </a:r>
            <a:r>
              <a:rPr lang="it-IT" dirty="0" err="1" smtClean="0"/>
              <a:t>switch</a:t>
            </a:r>
            <a:r>
              <a:rPr lang="it-IT" dirty="0" smtClean="0"/>
              <a:t> the position of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cubes</a:t>
            </a:r>
            <a:r>
              <a:rPr lang="it-IT" dirty="0" smtClean="0"/>
              <a:t> with the help of </a:t>
            </a:r>
            <a:r>
              <a:rPr lang="it-IT" dirty="0" err="1" smtClean="0"/>
              <a:t>another</a:t>
            </a:r>
            <a:r>
              <a:rPr lang="it-IT" dirty="0" smtClean="0"/>
              <a:t> cube,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move</a:t>
            </a:r>
            <a:r>
              <a:rPr lang="it-IT" dirty="0" smtClean="0"/>
              <a:t> to an offset position, </a:t>
            </a:r>
            <a:r>
              <a:rPr lang="it-IT" dirty="0" err="1" smtClean="0"/>
              <a:t>scan</a:t>
            </a:r>
            <a:r>
              <a:rPr lang="it-IT" dirty="0" smtClean="0"/>
              <a:t> a human face and </a:t>
            </a:r>
            <a:r>
              <a:rPr lang="it-IT" dirty="0" err="1" smtClean="0"/>
              <a:t>say</a:t>
            </a:r>
            <a:r>
              <a:rPr lang="it-IT" dirty="0" smtClean="0"/>
              <a:t> </a:t>
            </a:r>
            <a:r>
              <a:rPr lang="it-IT" dirty="0" err="1" smtClean="0"/>
              <a:t>something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CHALLENGE</a:t>
            </a:r>
            <a:endParaRPr lang="it-IT" dirty="0"/>
          </a:p>
        </p:txBody>
      </p:sp>
      <p:sp>
        <p:nvSpPr>
          <p:cNvPr id="7" name="Abgerundetes Rechteck 6"/>
          <p:cNvSpPr/>
          <p:nvPr/>
        </p:nvSpPr>
        <p:spPr>
          <a:xfrm>
            <a:off x="6749359" y="1441871"/>
            <a:ext cx="1005566" cy="5818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Cube </a:t>
            </a:r>
            <a:r>
              <a:rPr lang="de-DE" sz="1200" dirty="0"/>
              <a:t>2</a:t>
            </a:r>
            <a:endParaRPr lang="de-DE" sz="1200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372974" y="861365"/>
            <a:ext cx="1005566" cy="58189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Start</a:t>
            </a:r>
            <a:endParaRPr lang="de-DE" sz="1200" b="1" dirty="0"/>
          </a:p>
        </p:txBody>
      </p:sp>
      <p:sp>
        <p:nvSpPr>
          <p:cNvPr id="19" name="Abgerundetes Rechteck 18"/>
          <p:cNvSpPr/>
          <p:nvPr/>
        </p:nvSpPr>
        <p:spPr>
          <a:xfrm>
            <a:off x="6740866" y="3306651"/>
            <a:ext cx="1005566" cy="58189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Obstacle</a:t>
            </a:r>
            <a:endParaRPr lang="de-DE" sz="1200" dirty="0" smtClean="0"/>
          </a:p>
        </p:txBody>
      </p:sp>
      <p:sp>
        <p:nvSpPr>
          <p:cNvPr id="23" name="Abgerundetes Rechteck 22"/>
          <p:cNvSpPr/>
          <p:nvPr/>
        </p:nvSpPr>
        <p:spPr>
          <a:xfrm>
            <a:off x="2205082" y="1549593"/>
            <a:ext cx="1005566" cy="5818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Cube 1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723045" y="3949476"/>
            <a:ext cx="1005566" cy="5818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Cube 3</a:t>
            </a:r>
          </a:p>
        </p:txBody>
      </p:sp>
      <p:cxnSp>
        <p:nvCxnSpPr>
          <p:cNvPr id="4" name="Gewinkelte Verbindung 3"/>
          <p:cNvCxnSpPr>
            <a:stCxn id="8" idx="3"/>
            <a:endCxn id="23" idx="0"/>
          </p:cNvCxnSpPr>
          <p:nvPr/>
        </p:nvCxnSpPr>
        <p:spPr>
          <a:xfrm>
            <a:off x="1378540" y="1152310"/>
            <a:ext cx="1329325" cy="397283"/>
          </a:xfrm>
          <a:prstGeom prst="bentConnector2">
            <a:avLst/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7" idx="3"/>
            <a:endCxn id="19" idx="3"/>
          </p:cNvCxnSpPr>
          <p:nvPr/>
        </p:nvCxnSpPr>
        <p:spPr>
          <a:xfrm flipH="1">
            <a:off x="7746432" y="1732816"/>
            <a:ext cx="8493" cy="1864780"/>
          </a:xfrm>
          <a:prstGeom prst="bentConnector3">
            <a:avLst>
              <a:gd name="adj1" fmla="val -2691628"/>
            </a:avLst>
          </a:prstGeom>
          <a:ln w="28575">
            <a:solidFill>
              <a:schemeClr val="tx1"/>
            </a:solidFill>
            <a:headEnd type="diamond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9" idx="2"/>
            <a:endCxn id="24" idx="3"/>
          </p:cNvCxnSpPr>
          <p:nvPr/>
        </p:nvCxnSpPr>
        <p:spPr>
          <a:xfrm rot="5400000">
            <a:off x="5810190" y="2806962"/>
            <a:ext cx="351880" cy="2515038"/>
          </a:xfrm>
          <a:prstGeom prst="bentConnector2">
            <a:avLst/>
          </a:prstGeom>
          <a:ln w="28575">
            <a:solidFill>
              <a:schemeClr val="tx1"/>
            </a:solidFill>
            <a:headEnd type="diamond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24" idx="0"/>
            <a:endCxn id="19" idx="1"/>
          </p:cNvCxnSpPr>
          <p:nvPr/>
        </p:nvCxnSpPr>
        <p:spPr>
          <a:xfrm rot="5400000" flipH="1" flipV="1">
            <a:off x="5307407" y="2516017"/>
            <a:ext cx="351880" cy="2515038"/>
          </a:xfrm>
          <a:prstGeom prst="bentConnector2">
            <a:avLst/>
          </a:prstGeom>
          <a:ln w="28575">
            <a:solidFill>
              <a:schemeClr val="tx1"/>
            </a:solidFill>
            <a:headEnd type="diamond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>
            <a:stCxn id="23" idx="3"/>
            <a:endCxn id="7" idx="0"/>
          </p:cNvCxnSpPr>
          <p:nvPr/>
        </p:nvCxnSpPr>
        <p:spPr>
          <a:xfrm flipV="1">
            <a:off x="3210648" y="1441871"/>
            <a:ext cx="4041494" cy="398667"/>
          </a:xfrm>
          <a:prstGeom prst="bentConnector4">
            <a:avLst>
              <a:gd name="adj1" fmla="val 38535"/>
              <a:gd name="adj2" fmla="val 157341"/>
            </a:avLst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7" idx="1"/>
            <a:endCxn id="135" idx="3"/>
          </p:cNvCxnSpPr>
          <p:nvPr/>
        </p:nvCxnSpPr>
        <p:spPr>
          <a:xfrm rot="10800000" flipV="1">
            <a:off x="2463147" y="1732815"/>
            <a:ext cx="4286213" cy="1063741"/>
          </a:xfrm>
          <a:prstGeom prst="bentConnector3">
            <a:avLst>
              <a:gd name="adj1" fmla="val 39037"/>
            </a:avLst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427981" y="861365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1. Find Cube 1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2788975" y="129762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2</a:t>
            </a:r>
            <a:r>
              <a:rPr lang="de-DE" sz="800" dirty="0" smtClean="0"/>
              <a:t>. Pickup Cube 1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3490016" y="1569985"/>
            <a:ext cx="9733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3. </a:t>
            </a:r>
            <a:r>
              <a:rPr lang="de-DE" sz="800" dirty="0" err="1" smtClean="0"/>
              <a:t>Locate</a:t>
            </a:r>
            <a:r>
              <a:rPr lang="de-DE" sz="800" dirty="0" smtClean="0"/>
              <a:t> Cube 2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4938094" y="936866"/>
            <a:ext cx="10294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4. Move to Cube 2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6196844" y="933486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5. Drop Cube 1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365315" y="1135507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6</a:t>
            </a:r>
            <a:r>
              <a:rPr lang="de-DE" sz="800" dirty="0" smtClean="0"/>
              <a:t>. Pickup Cube 2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8106006" y="200571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7. </a:t>
            </a:r>
            <a:r>
              <a:rPr lang="de-DE" sz="800" dirty="0" err="1" smtClean="0"/>
              <a:t>Locate</a:t>
            </a:r>
            <a:endParaRPr lang="de-DE" sz="800" dirty="0"/>
          </a:p>
          <a:p>
            <a:r>
              <a:rPr lang="de-DE" sz="800" dirty="0" smtClean="0"/>
              <a:t>    Cube 3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8105396" y="266931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</a:t>
            </a:r>
            <a:r>
              <a:rPr lang="de-DE" sz="800" dirty="0" smtClean="0"/>
              <a:t>. Move to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Cube 3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8037076" y="3428319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9. Encounter</a:t>
            </a:r>
          </a:p>
          <a:p>
            <a:r>
              <a:rPr lang="de-DE" sz="800" dirty="0" smtClean="0"/>
              <a:t>    </a:t>
            </a:r>
            <a:r>
              <a:rPr lang="de-DE" sz="800" dirty="0" err="1" smtClean="0"/>
              <a:t>Obstacle</a:t>
            </a:r>
            <a:endParaRPr lang="de-DE" sz="800" dirty="0" smtClean="0"/>
          </a:p>
        </p:txBody>
      </p:sp>
      <p:sp>
        <p:nvSpPr>
          <p:cNvPr id="88" name="Textfeld 87"/>
          <p:cNvSpPr txBox="1"/>
          <p:nvPr/>
        </p:nvSpPr>
        <p:spPr>
          <a:xfrm>
            <a:off x="7509939" y="3969087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10. Move </a:t>
            </a:r>
            <a:r>
              <a:rPr lang="de-DE" sz="800" dirty="0" err="1" smtClean="0"/>
              <a:t>around</a:t>
            </a:r>
            <a:endParaRPr lang="de-DE" sz="800" dirty="0"/>
          </a:p>
          <a:p>
            <a:r>
              <a:rPr lang="de-DE" sz="800" dirty="0" smtClean="0"/>
              <a:t>      </a:t>
            </a:r>
            <a:r>
              <a:rPr lang="de-DE" sz="800" dirty="0" err="1" smtClean="0"/>
              <a:t>Obstacle</a:t>
            </a:r>
            <a:endParaRPr lang="de-DE" sz="800" dirty="0" smtClean="0"/>
          </a:p>
        </p:txBody>
      </p:sp>
      <p:sp>
        <p:nvSpPr>
          <p:cNvPr id="89" name="Textfeld 88"/>
          <p:cNvSpPr txBox="1"/>
          <p:nvPr/>
        </p:nvSpPr>
        <p:spPr>
          <a:xfrm>
            <a:off x="6023720" y="4315922"/>
            <a:ext cx="10871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11. Move to Cube 3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4814444" y="4307641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12. Drop Cube 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3723045" y="4559607"/>
            <a:ext cx="10294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13. Pickup Cube 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3153213" y="3671282"/>
            <a:ext cx="1031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14. </a:t>
            </a:r>
            <a:r>
              <a:rPr lang="de-DE" sz="800" dirty="0" err="1" smtClean="0"/>
              <a:t>Locate</a:t>
            </a:r>
            <a:r>
              <a:rPr lang="de-DE" sz="800" dirty="0" smtClean="0"/>
              <a:t> Cube 1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4201946" y="3328844"/>
            <a:ext cx="10871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15. Move to Cube 1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5391175" y="3320597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16. Encounter </a:t>
            </a:r>
            <a:r>
              <a:rPr lang="de-DE" sz="800" dirty="0" err="1" smtClean="0"/>
              <a:t>Obstacle</a:t>
            </a:r>
            <a:endParaRPr lang="de-DE" sz="800" dirty="0" smtClean="0"/>
          </a:p>
        </p:txBody>
      </p:sp>
      <p:sp>
        <p:nvSpPr>
          <p:cNvPr id="97" name="Textfeld 96"/>
          <p:cNvSpPr txBox="1"/>
          <p:nvPr/>
        </p:nvSpPr>
        <p:spPr>
          <a:xfrm>
            <a:off x="6283130" y="2968097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17. Move </a:t>
            </a:r>
            <a:r>
              <a:rPr lang="de-DE" sz="800" dirty="0" err="1" smtClean="0"/>
              <a:t>around</a:t>
            </a:r>
            <a:endParaRPr lang="de-DE" sz="800" dirty="0"/>
          </a:p>
          <a:p>
            <a:r>
              <a:rPr lang="de-DE" sz="800" dirty="0" err="1" smtClean="0"/>
              <a:t>Obstacle</a:t>
            </a:r>
            <a:endParaRPr lang="de-DE" sz="800" dirty="0" smtClean="0"/>
          </a:p>
        </p:txBody>
      </p:sp>
      <p:sp>
        <p:nvSpPr>
          <p:cNvPr id="98" name="Textfeld 97"/>
          <p:cNvSpPr txBox="1"/>
          <p:nvPr/>
        </p:nvSpPr>
        <p:spPr>
          <a:xfrm>
            <a:off x="6112686" y="2566774"/>
            <a:ext cx="10871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18. Move to Cube 1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291383" y="4740879"/>
            <a:ext cx="6272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* These </a:t>
            </a:r>
            <a:r>
              <a:rPr lang="de-DE" sz="1000" b="1" dirty="0" err="1" smtClean="0"/>
              <a:t>steps</a:t>
            </a:r>
            <a:r>
              <a:rPr lang="de-DE" sz="1000" b="1" dirty="0" smtClean="0"/>
              <a:t> do not </a:t>
            </a:r>
            <a:r>
              <a:rPr lang="de-DE" sz="1000" b="1" dirty="0" err="1" smtClean="0"/>
              <a:t>describe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how</a:t>
            </a:r>
            <a:r>
              <a:rPr lang="de-DE" sz="1000" b="1" dirty="0" smtClean="0"/>
              <a:t> to </a:t>
            </a:r>
            <a:r>
              <a:rPr lang="de-DE" sz="1000" b="1" dirty="0" err="1" smtClean="0"/>
              <a:t>solve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each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problem</a:t>
            </a:r>
            <a:r>
              <a:rPr lang="de-DE" sz="1000" b="1" dirty="0" smtClean="0"/>
              <a:t>; </a:t>
            </a:r>
            <a:r>
              <a:rPr lang="de-DE" sz="1000" b="1" dirty="0" err="1" smtClean="0"/>
              <a:t>they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merely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represent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the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expected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result</a:t>
            </a:r>
            <a:endParaRPr lang="de-DE" sz="1000" b="1" dirty="0" smtClean="0"/>
          </a:p>
        </p:txBody>
      </p:sp>
      <p:cxnSp>
        <p:nvCxnSpPr>
          <p:cNvPr id="127" name="Gerade Verbindung mit Pfeil 126"/>
          <p:cNvCxnSpPr>
            <a:stCxn id="19" idx="0"/>
            <a:endCxn id="7" idx="2"/>
          </p:cNvCxnSpPr>
          <p:nvPr/>
        </p:nvCxnSpPr>
        <p:spPr>
          <a:xfrm flipV="1">
            <a:off x="7243649" y="2023761"/>
            <a:ext cx="8493" cy="1282890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6245335" y="2128829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19. Drop Cube 3</a:t>
            </a:r>
          </a:p>
        </p:txBody>
      </p:sp>
      <p:sp>
        <p:nvSpPr>
          <p:cNvPr id="133" name="Textfeld 132"/>
          <p:cNvSpPr txBox="1"/>
          <p:nvPr/>
        </p:nvSpPr>
        <p:spPr>
          <a:xfrm>
            <a:off x="5710973" y="1840538"/>
            <a:ext cx="10294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20. Pickup Cube 1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1457580" y="2505612"/>
            <a:ext cx="1005566" cy="58189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End</a:t>
            </a:r>
            <a:endParaRPr lang="de-DE" sz="1200" b="1" dirty="0"/>
          </a:p>
        </p:txBody>
      </p:sp>
      <p:sp>
        <p:nvSpPr>
          <p:cNvPr id="137" name="Textfeld 136"/>
          <p:cNvSpPr txBox="1"/>
          <p:nvPr/>
        </p:nvSpPr>
        <p:spPr>
          <a:xfrm>
            <a:off x="5088776" y="2228220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21. Move </a:t>
            </a:r>
            <a:r>
              <a:rPr lang="de-DE" sz="800" dirty="0" err="1" smtClean="0"/>
              <a:t>away</a:t>
            </a:r>
            <a:endParaRPr lang="de-DE" sz="800" dirty="0"/>
          </a:p>
          <a:p>
            <a:r>
              <a:rPr lang="de-DE" sz="800" dirty="0" err="1" smtClean="0"/>
              <a:t>from</a:t>
            </a:r>
            <a:r>
              <a:rPr lang="de-DE" sz="800" dirty="0" smtClean="0"/>
              <a:t> Cube 3</a:t>
            </a:r>
          </a:p>
        </p:txBody>
      </p:sp>
      <p:sp>
        <p:nvSpPr>
          <p:cNvPr id="138" name="Textfeld 137"/>
          <p:cNvSpPr txBox="1"/>
          <p:nvPr/>
        </p:nvSpPr>
        <p:spPr>
          <a:xfrm>
            <a:off x="4526836" y="2838587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22. Drop Cube 1</a:t>
            </a:r>
            <a:endParaRPr lang="de-DE" sz="800" dirty="0" smtClean="0"/>
          </a:p>
        </p:txBody>
      </p:sp>
      <p:sp>
        <p:nvSpPr>
          <p:cNvPr id="139" name="Textfeld 138"/>
          <p:cNvSpPr txBox="1"/>
          <p:nvPr/>
        </p:nvSpPr>
        <p:spPr>
          <a:xfrm>
            <a:off x="2514639" y="2872058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24. </a:t>
            </a:r>
            <a:r>
              <a:rPr lang="de-DE" sz="800" dirty="0" smtClean="0"/>
              <a:t>Say </a:t>
            </a:r>
            <a:r>
              <a:rPr lang="de-DE" sz="800" dirty="0" err="1" smtClean="0"/>
              <a:t>something</a:t>
            </a:r>
            <a:endParaRPr lang="de-DE" sz="800" dirty="0" smtClean="0"/>
          </a:p>
        </p:txBody>
      </p:sp>
      <p:sp>
        <p:nvSpPr>
          <p:cNvPr id="44" name="Textfeld 43"/>
          <p:cNvSpPr txBox="1"/>
          <p:nvPr/>
        </p:nvSpPr>
        <p:spPr>
          <a:xfrm>
            <a:off x="3599020" y="283858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23. </a:t>
            </a:r>
            <a:r>
              <a:rPr lang="de-DE" sz="800" dirty="0" err="1" smtClean="0"/>
              <a:t>Locate</a:t>
            </a:r>
            <a:r>
              <a:rPr lang="de-DE" sz="800" dirty="0" smtClean="0"/>
              <a:t> </a:t>
            </a:r>
            <a:r>
              <a:rPr lang="de-DE" sz="800" dirty="0" err="1" smtClean="0"/>
              <a:t>any</a:t>
            </a:r>
            <a:endParaRPr lang="de-DE" sz="800" dirty="0"/>
          </a:p>
          <a:p>
            <a:r>
              <a:rPr lang="de-DE" sz="800" dirty="0" smtClean="0"/>
              <a:t>human </a:t>
            </a:r>
            <a:r>
              <a:rPr lang="de-DE" sz="800" dirty="0" err="1" smtClean="0"/>
              <a:t>face</a:t>
            </a:r>
            <a:endParaRPr lang="de-DE" sz="800" dirty="0" smtClean="0"/>
          </a:p>
        </p:txBody>
      </p:sp>
    </p:spTree>
    <p:extLst>
      <p:ext uri="{BB962C8B-B14F-4D97-AF65-F5344CB8AC3E}">
        <p14:creationId xmlns:p14="http://schemas.microsoft.com/office/powerpoint/2010/main" val="847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TASKS</a:t>
            </a:r>
            <a:endParaRPr lang="it-IT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55648" y="866220"/>
            <a:ext cx="7937501" cy="3654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00063" indent="-5000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2663" indent="-49053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800" b="0" i="0" kern="1200" cap="none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31925" indent="-45085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-3429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 err="1" smtClean="0"/>
              <a:t>Before</a:t>
            </a:r>
            <a:r>
              <a:rPr lang="it-IT" sz="1400" dirty="0" smtClean="0"/>
              <a:t> </a:t>
            </a:r>
            <a:r>
              <a:rPr lang="it-IT" sz="1400" dirty="0" err="1" smtClean="0"/>
              <a:t>doing</a:t>
            </a:r>
            <a:r>
              <a:rPr lang="it-IT" sz="1400" dirty="0" smtClean="0"/>
              <a:t> the </a:t>
            </a:r>
            <a:r>
              <a:rPr lang="it-IT" sz="1400" dirty="0" err="1" smtClean="0"/>
              <a:t>entire</a:t>
            </a:r>
            <a:r>
              <a:rPr lang="it-IT" sz="1400" dirty="0" smtClean="0"/>
              <a:t> </a:t>
            </a:r>
            <a:r>
              <a:rPr lang="it-IT" sz="1400" dirty="0" err="1" smtClean="0"/>
              <a:t>challenge</a:t>
            </a:r>
            <a:r>
              <a:rPr lang="it-IT" sz="1400" dirty="0" smtClean="0"/>
              <a:t>, </a:t>
            </a:r>
            <a:r>
              <a:rPr lang="it-IT" sz="1400" dirty="0" err="1" smtClean="0"/>
              <a:t>pick</a:t>
            </a:r>
            <a:r>
              <a:rPr lang="it-IT" sz="1400" dirty="0" smtClean="0"/>
              <a:t> </a:t>
            </a:r>
            <a:r>
              <a:rPr lang="it-IT" sz="1400" dirty="0" err="1" smtClean="0"/>
              <a:t>one</a:t>
            </a:r>
            <a:r>
              <a:rPr lang="it-IT" sz="1400" dirty="0" smtClean="0"/>
              <a:t> of the </a:t>
            </a:r>
            <a:r>
              <a:rPr lang="it-IT" sz="1400" dirty="0" err="1" smtClean="0"/>
              <a:t>following</a:t>
            </a:r>
            <a:r>
              <a:rPr lang="it-IT" sz="1400" dirty="0" smtClean="0"/>
              <a:t> </a:t>
            </a:r>
            <a:r>
              <a:rPr lang="it-IT" sz="1400" dirty="0" err="1" smtClean="0"/>
              <a:t>tasks</a:t>
            </a:r>
            <a:r>
              <a:rPr lang="it-IT" sz="1400" dirty="0" smtClean="0"/>
              <a:t>. </a:t>
            </a:r>
            <a:r>
              <a:rPr lang="it-IT" sz="1400" dirty="0" err="1" smtClean="0"/>
              <a:t>Each</a:t>
            </a:r>
            <a:r>
              <a:rPr lang="it-IT" sz="1400" dirty="0" smtClean="0"/>
              <a:t> team </a:t>
            </a:r>
            <a:r>
              <a:rPr lang="it-IT" sz="1400" dirty="0" err="1" smtClean="0"/>
              <a:t>member</a:t>
            </a:r>
            <a:r>
              <a:rPr lang="it-IT" sz="1400" dirty="0" smtClean="0"/>
              <a:t> </a:t>
            </a:r>
            <a:r>
              <a:rPr lang="it-IT" sz="1400" dirty="0" err="1" smtClean="0"/>
              <a:t>should</a:t>
            </a:r>
            <a:r>
              <a:rPr lang="it-IT" sz="1400" dirty="0" smtClean="0"/>
              <a:t> do </a:t>
            </a:r>
            <a:r>
              <a:rPr lang="it-IT" sz="1400" dirty="0" err="1" smtClean="0"/>
              <a:t>something</a:t>
            </a:r>
            <a:r>
              <a:rPr lang="it-IT" sz="1400" dirty="0" smtClean="0"/>
              <a:t> </a:t>
            </a:r>
            <a:r>
              <a:rPr lang="it-IT" sz="1400" dirty="0" err="1" smtClean="0"/>
              <a:t>different</a:t>
            </a:r>
            <a:r>
              <a:rPr lang="it-IT" sz="1400" dirty="0" smtClean="0"/>
              <a:t>, </a:t>
            </a:r>
            <a:r>
              <a:rPr lang="it-IT" sz="1400" dirty="0" err="1" smtClean="0"/>
              <a:t>but</a:t>
            </a:r>
            <a:r>
              <a:rPr lang="it-IT" sz="1400" dirty="0" smtClean="0"/>
              <a:t> </a:t>
            </a:r>
            <a:r>
              <a:rPr lang="it-IT" sz="1400" dirty="0" err="1" smtClean="0"/>
              <a:t>group</a:t>
            </a:r>
            <a:r>
              <a:rPr lang="it-IT" sz="1400" dirty="0" smtClean="0"/>
              <a:t> work is </a:t>
            </a:r>
            <a:r>
              <a:rPr lang="it-IT" sz="1400" dirty="0" err="1" smtClean="0"/>
              <a:t>possible</a:t>
            </a:r>
            <a:r>
              <a:rPr lang="it-IT" sz="1400" dirty="0" smtClean="0"/>
              <a:t>. The team </a:t>
            </a:r>
            <a:r>
              <a:rPr lang="it-IT" sz="1400" dirty="0" err="1" smtClean="0"/>
              <a:t>will</a:t>
            </a:r>
            <a:r>
              <a:rPr lang="it-IT" sz="1400" dirty="0" smtClean="0"/>
              <a:t> </a:t>
            </a:r>
            <a:r>
              <a:rPr lang="it-IT" sz="1400" dirty="0" err="1" smtClean="0"/>
              <a:t>reconvene</a:t>
            </a:r>
            <a:r>
              <a:rPr lang="it-IT" sz="1400" dirty="0" smtClean="0"/>
              <a:t> </a:t>
            </a:r>
            <a:r>
              <a:rPr lang="it-IT" sz="1400" dirty="0" err="1" smtClean="0"/>
              <a:t>at</a:t>
            </a:r>
            <a:r>
              <a:rPr lang="it-IT" sz="1400" dirty="0" smtClean="0"/>
              <a:t> a </a:t>
            </a:r>
            <a:r>
              <a:rPr lang="it-IT" sz="1400" dirty="0" err="1" smtClean="0"/>
              <a:t>later</a:t>
            </a:r>
            <a:r>
              <a:rPr lang="it-IT" sz="1400" dirty="0" smtClean="0"/>
              <a:t> date to </a:t>
            </a:r>
            <a:r>
              <a:rPr lang="it-IT" sz="1400" dirty="0" err="1" smtClean="0"/>
              <a:t>discuss</a:t>
            </a:r>
            <a:r>
              <a:rPr lang="it-IT" sz="1400" dirty="0" smtClean="0"/>
              <a:t> </a:t>
            </a:r>
            <a:r>
              <a:rPr lang="it-IT" sz="1400" dirty="0" err="1" smtClean="0"/>
              <a:t>how</a:t>
            </a:r>
            <a:r>
              <a:rPr lang="it-IT" sz="1400" dirty="0" smtClean="0"/>
              <a:t> to </a:t>
            </a:r>
            <a:r>
              <a:rPr lang="it-IT" sz="1400" dirty="0" err="1" smtClean="0"/>
              <a:t>connect</a:t>
            </a:r>
            <a:r>
              <a:rPr lang="it-IT" sz="1400" dirty="0" smtClean="0"/>
              <a:t> </a:t>
            </a:r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smtClean="0"/>
              <a:t>of the </a:t>
            </a:r>
            <a:r>
              <a:rPr lang="it-IT" sz="1400" dirty="0" err="1" smtClean="0"/>
              <a:t>steps</a:t>
            </a:r>
            <a:r>
              <a:rPr lang="it-IT" sz="1400" dirty="0" smtClean="0"/>
              <a:t>.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Task </a:t>
            </a:r>
            <a:r>
              <a:rPr lang="it-IT" sz="1400" dirty="0"/>
              <a:t>A</a:t>
            </a:r>
            <a:r>
              <a:rPr lang="it-IT" sz="1400" dirty="0" smtClean="0"/>
              <a:t>: </a:t>
            </a:r>
            <a:r>
              <a:rPr lang="it-IT" sz="1400" dirty="0" err="1"/>
              <a:t>Identify</a:t>
            </a:r>
            <a:r>
              <a:rPr lang="it-IT" sz="1400" dirty="0"/>
              <a:t> a </a:t>
            </a:r>
            <a:r>
              <a:rPr lang="it-IT" sz="1400" dirty="0" err="1"/>
              <a:t>specific</a:t>
            </a:r>
            <a:r>
              <a:rPr lang="it-IT" sz="1400" dirty="0"/>
              <a:t> cube and </a:t>
            </a:r>
            <a:r>
              <a:rPr lang="it-IT" sz="1400" dirty="0" err="1"/>
              <a:t>move</a:t>
            </a:r>
            <a:r>
              <a:rPr lang="it-IT" sz="1400" dirty="0"/>
              <a:t> </a:t>
            </a:r>
            <a:r>
              <a:rPr lang="it-IT" sz="1400" dirty="0" err="1"/>
              <a:t>away</a:t>
            </a:r>
            <a:r>
              <a:rPr lang="it-IT" sz="1400" dirty="0"/>
              <a:t> from </a:t>
            </a:r>
            <a:r>
              <a:rPr lang="it-IT" sz="1400" dirty="0" err="1"/>
              <a:t>it</a:t>
            </a:r>
            <a:r>
              <a:rPr lang="it-IT" sz="1400" dirty="0"/>
              <a:t>, locate </a:t>
            </a:r>
            <a:r>
              <a:rPr lang="it-IT" sz="1400" dirty="0" err="1"/>
              <a:t>any</a:t>
            </a:r>
            <a:r>
              <a:rPr lang="it-IT" sz="1400" dirty="0"/>
              <a:t> human face and </a:t>
            </a:r>
            <a:r>
              <a:rPr lang="it-IT" sz="1400" dirty="0" err="1"/>
              <a:t>say</a:t>
            </a:r>
            <a:r>
              <a:rPr lang="it-IT" sz="1400" dirty="0"/>
              <a:t> </a:t>
            </a:r>
            <a:r>
              <a:rPr lang="it-IT" sz="1400" dirty="0" err="1" smtClean="0"/>
              <a:t>something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/>
              <a:t>Task </a:t>
            </a:r>
            <a:r>
              <a:rPr lang="it-IT" sz="1400" dirty="0" smtClean="0"/>
              <a:t>B: Switch </a:t>
            </a:r>
            <a:r>
              <a:rPr lang="it-IT" sz="1400" dirty="0"/>
              <a:t>position of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cubes</a:t>
            </a:r>
            <a:r>
              <a:rPr lang="it-IT" sz="1400" dirty="0"/>
              <a:t> with the help of </a:t>
            </a:r>
            <a:r>
              <a:rPr lang="it-IT" sz="1400" dirty="0" err="1" smtClean="0"/>
              <a:t>another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/>
              <a:t>Task </a:t>
            </a:r>
            <a:r>
              <a:rPr lang="it-IT" sz="1400" dirty="0"/>
              <a:t>C</a:t>
            </a:r>
            <a:r>
              <a:rPr lang="it-IT" sz="1400" dirty="0" smtClean="0"/>
              <a:t>: </a:t>
            </a:r>
            <a:r>
              <a:rPr lang="it-IT" sz="1400" dirty="0" err="1" smtClean="0"/>
              <a:t>Move</a:t>
            </a:r>
            <a:r>
              <a:rPr lang="it-IT" sz="1400" dirty="0" smtClean="0"/>
              <a:t> </a:t>
            </a:r>
            <a:r>
              <a:rPr lang="it-IT" sz="1400" dirty="0" err="1" smtClean="0"/>
              <a:t>around</a:t>
            </a:r>
            <a:r>
              <a:rPr lang="it-IT" sz="1400" dirty="0" smtClean="0"/>
              <a:t> </a:t>
            </a:r>
            <a:r>
              <a:rPr lang="it-IT" sz="1400" dirty="0" err="1" smtClean="0"/>
              <a:t>obstacles</a:t>
            </a:r>
            <a:r>
              <a:rPr lang="it-IT" sz="1400" dirty="0" smtClean="0"/>
              <a:t> </a:t>
            </a:r>
            <a:r>
              <a:rPr lang="it-IT" sz="1400" dirty="0" err="1" smtClean="0"/>
              <a:t>that</a:t>
            </a:r>
            <a:r>
              <a:rPr lang="it-IT" sz="1400" dirty="0" smtClean="0"/>
              <a:t> are </a:t>
            </a:r>
            <a:r>
              <a:rPr lang="it-IT" sz="1400" dirty="0" err="1" smtClean="0"/>
              <a:t>not</a:t>
            </a:r>
            <a:r>
              <a:rPr lang="it-IT" sz="1400" dirty="0" smtClean="0"/>
              <a:t> </a:t>
            </a:r>
            <a:r>
              <a:rPr lang="it-IT" sz="1400" dirty="0" err="1" smtClean="0"/>
              <a:t>cubes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399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ionTrack_Automation_CozmoChallenge">
  <a:themeElements>
    <a:clrScheme name="Impostazioni personalizzate 161">
      <a:dk1>
        <a:srgbClr val="FFFFFF"/>
      </a:dk1>
      <a:lt1>
        <a:srgbClr val="000000"/>
      </a:lt1>
      <a:dk2>
        <a:srgbClr val="053238"/>
      </a:dk2>
      <a:lt2>
        <a:srgbClr val="FA7A04"/>
      </a:lt2>
      <a:accent1>
        <a:srgbClr val="FFC100"/>
      </a:accent1>
      <a:accent2>
        <a:srgbClr val="FA7A04"/>
      </a:accent2>
      <a:accent3>
        <a:srgbClr val="F84901"/>
      </a:accent3>
      <a:accent4>
        <a:srgbClr val="DE0C48"/>
      </a:accent4>
      <a:accent5>
        <a:srgbClr val="BD0196"/>
      </a:accent5>
      <a:accent6>
        <a:srgbClr val="940758"/>
      </a:accent6>
      <a:hlink>
        <a:srgbClr val="16A8BC"/>
      </a:hlink>
      <a:folHlink>
        <a:srgbClr val="138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diamond" w="med" len="med"/>
          <a:tailEnd type="triangle" w="med" len="med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InnovationTrack_Automation_CozmoChallenge</Template>
  <TotalTime>0</TotalTime>
  <Words>304</Words>
  <Application>Microsoft Office PowerPoint</Application>
  <PresentationFormat>Bildschirmpräsentation (16:9)</PresentationFormat>
  <Paragraphs>50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InnovationTrack_Automation_CozmoChallenge</vt:lpstr>
      <vt:lpstr>The Cozmo Challenge</vt:lpstr>
      <vt:lpstr>SUmmary</vt:lpstr>
      <vt:lpstr>CHALLENGE</vt:lpstr>
      <vt:lpstr>TASKS</vt:lpstr>
      <vt:lpstr>PowerPoint-Präsentation</vt:lpstr>
    </vt:vector>
  </TitlesOfParts>
  <Company>Reply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Cozmo Challenge</dc:title>
  <dc:creator>Delas Alexandros</dc:creator>
  <cp:lastModifiedBy>Delas Alexandros</cp:lastModifiedBy>
  <cp:revision>15</cp:revision>
  <dcterms:created xsi:type="dcterms:W3CDTF">2018-05-14T13:26:13Z</dcterms:created>
  <dcterms:modified xsi:type="dcterms:W3CDTF">2018-05-15T08:09:45Z</dcterms:modified>
</cp:coreProperties>
</file>