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4D23-9494-4A78-AA54-EA45C90FFAF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F6E4-4055-479C-8A90-9DBAEB822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5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4D23-9494-4A78-AA54-EA45C90FFAF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F6E4-4055-479C-8A90-9DBAEB822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4D23-9494-4A78-AA54-EA45C90FFAF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F6E4-4055-479C-8A90-9DBAEB82267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645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4D23-9494-4A78-AA54-EA45C90FFAF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F6E4-4055-479C-8A90-9DBAEB822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70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4D23-9494-4A78-AA54-EA45C90FFAF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F6E4-4055-479C-8A90-9DBAEB82267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2308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4D23-9494-4A78-AA54-EA45C90FFAF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F6E4-4055-479C-8A90-9DBAEB822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82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4D23-9494-4A78-AA54-EA45C90FFAF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F6E4-4055-479C-8A90-9DBAEB822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87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4D23-9494-4A78-AA54-EA45C90FFAF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F6E4-4055-479C-8A90-9DBAEB822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5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4D23-9494-4A78-AA54-EA45C90FFAF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F6E4-4055-479C-8A90-9DBAEB822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7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4D23-9494-4A78-AA54-EA45C90FFAF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F6E4-4055-479C-8A90-9DBAEB822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2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4D23-9494-4A78-AA54-EA45C90FFAF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F6E4-4055-479C-8A90-9DBAEB822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4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4D23-9494-4A78-AA54-EA45C90FFAF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F6E4-4055-479C-8A90-9DBAEB822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4D23-9494-4A78-AA54-EA45C90FFAF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F6E4-4055-479C-8A90-9DBAEB822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5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4D23-9494-4A78-AA54-EA45C90FFAF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F6E4-4055-479C-8A90-9DBAEB822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4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4D23-9494-4A78-AA54-EA45C90FFAF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F6E4-4055-479C-8A90-9DBAEB822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0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4D23-9494-4A78-AA54-EA45C90FFAF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F6E4-4055-479C-8A90-9DBAEB822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7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F4D23-9494-4A78-AA54-EA45C90FFAF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91F6E4-4055-479C-8A90-9DBAEB822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1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E3BDC-D34D-4A13-8463-B47AC7BA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GROUP 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F7466-C070-47C9-8C8D-20C623A83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n-US" sz="3200" b="1" dirty="0"/>
              <a:t>BUSAKA PATRICK</a:t>
            </a:r>
          </a:p>
          <a:p>
            <a:r>
              <a:rPr lang="en-US" sz="3200" b="1" dirty="0"/>
              <a:t>JOSHUA AKWDA</a:t>
            </a:r>
          </a:p>
          <a:p>
            <a:r>
              <a:rPr lang="en-US" sz="3200" b="1" dirty="0"/>
              <a:t>MARSHAL MOSES</a:t>
            </a:r>
          </a:p>
          <a:p>
            <a:r>
              <a:rPr lang="en-US" sz="3200" b="1" dirty="0"/>
              <a:t>OSI ODIODO</a:t>
            </a:r>
          </a:p>
          <a:p>
            <a:r>
              <a:rPr lang="en-US" sz="3200" b="1" dirty="0"/>
              <a:t>MBONU CHINEDU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6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0F89-EE10-4DFF-8F01-6EC25359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33" y="372101"/>
            <a:ext cx="8596668" cy="1320800"/>
          </a:xfrm>
        </p:spPr>
        <p:txBody>
          <a:bodyPr anchor="b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INTRODUCTION TO SQL JOINS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SQL Joins allow you to collate two or more (sometimes just one table) tables using common identifiers.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44690-5129-4836-BC95-D670909AD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4" y="2115463"/>
            <a:ext cx="4185623" cy="576262"/>
          </a:xfrm>
        </p:spPr>
        <p:txBody>
          <a:bodyPr/>
          <a:lstStyle/>
          <a:p>
            <a:r>
              <a:rPr lang="en-US" sz="3200" b="1" dirty="0"/>
              <a:t>TYPES</a:t>
            </a:r>
            <a:r>
              <a:rPr lang="en-US" b="1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D5444F-83DE-4A37-9A17-ED0A005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4" y="2917341"/>
            <a:ext cx="4185623" cy="3575253"/>
          </a:xfrm>
        </p:spPr>
        <p:txBody>
          <a:bodyPr>
            <a:normAutofit/>
          </a:bodyPr>
          <a:lstStyle/>
          <a:p>
            <a:r>
              <a:rPr lang="en-US" sz="3200" dirty="0"/>
              <a:t>Inner Join</a:t>
            </a:r>
          </a:p>
          <a:p>
            <a:r>
              <a:rPr lang="en-US" sz="3200" dirty="0"/>
              <a:t>Left Join</a:t>
            </a:r>
          </a:p>
          <a:p>
            <a:r>
              <a:rPr lang="en-US" sz="3200" dirty="0"/>
              <a:t>Right Join</a:t>
            </a:r>
          </a:p>
          <a:p>
            <a:r>
              <a:rPr lang="en-US" sz="3200" dirty="0"/>
              <a:t>Full Join</a:t>
            </a:r>
          </a:p>
          <a:p>
            <a:r>
              <a:rPr lang="en-US" sz="3200" dirty="0"/>
              <a:t>Cross Join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47E453-99EE-46C6-AE70-6863E8DB3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7FD633-01BA-4387-BC26-B2883E23B02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995" y="2101754"/>
            <a:ext cx="5062393" cy="4129043"/>
          </a:xfrm>
        </p:spPr>
      </p:pic>
    </p:spTree>
    <p:extLst>
      <p:ext uri="{BB962C8B-B14F-4D97-AF65-F5344CB8AC3E}">
        <p14:creationId xmlns:p14="http://schemas.microsoft.com/office/powerpoint/2010/main" val="206233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785D-E2B3-4D52-A4F3-95AB19B6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173183"/>
            <a:ext cx="9080038" cy="1759527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INNER JOIN</a:t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Inner Join </a:t>
            </a:r>
            <a:r>
              <a:rPr lang="en-US" sz="1800" dirty="0">
                <a:solidFill>
                  <a:schemeClr val="tx1"/>
                </a:solidFill>
              </a:rPr>
              <a:t>only includes records in which the key is in both tables.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Inner Join is used when you want to return records having pair on both sides.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C4AB4B-8898-4C20-BDD1-934C28757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431" y="1932710"/>
            <a:ext cx="5810205" cy="4129242"/>
          </a:xfrm>
        </p:spPr>
      </p:pic>
    </p:spTree>
    <p:extLst>
      <p:ext uri="{BB962C8B-B14F-4D97-AF65-F5344CB8AC3E}">
        <p14:creationId xmlns:p14="http://schemas.microsoft.com/office/powerpoint/2010/main" val="45126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B1E6-3B06-4873-92AC-CB51A4FC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283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LEFT JOIN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B76B67-805A-49AF-A665-A2033D7E40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09" y="609600"/>
            <a:ext cx="4558146" cy="574963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8BFDD-E21A-4B2B-B2E8-11F56FB13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9561" y="1814945"/>
            <a:ext cx="3914512" cy="504305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Left Join notes those records in the left table that do not have a match on the key field in the right table.</a:t>
            </a:r>
          </a:p>
          <a:p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Left Join is used when you need all records from the “left” table, no matter if they have pair in the “right” table or not.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67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CBE8EC-C2C9-487F-BAA6-AAF7D735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260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RIGHT JOIN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FD948E-A9E3-470C-8B92-ED3AAFAA51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5" y="609600"/>
            <a:ext cx="4767038" cy="5389417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03FD1A-09ED-4634-B361-06176CE66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5" y="1717962"/>
            <a:ext cx="3631430" cy="4655909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Right Join notes those records in the left table that do not have a match on the key field in the left table.</a:t>
            </a:r>
          </a:p>
          <a:p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Right Join is used when you need all records from the “right” table, no matter if they have pair in the “left” table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5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414D-3D75-4F6E-9B8E-945F5EDA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3236"/>
            <a:ext cx="8596668" cy="1440873"/>
          </a:xfrm>
        </p:spPr>
        <p:txBody>
          <a:bodyPr anchor="b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FULL JOIN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 Full Join combines a Left Join and a Right Join. It brings all records from both the left and the right table and keep track of the missing values accordingly.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F15D02-7E8E-420F-8737-4F7D58783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614" y="2202674"/>
            <a:ext cx="6276108" cy="4392090"/>
          </a:xfrm>
        </p:spPr>
      </p:pic>
    </p:spTree>
    <p:extLst>
      <p:ext uri="{BB962C8B-B14F-4D97-AF65-F5344CB8AC3E}">
        <p14:creationId xmlns:p14="http://schemas.microsoft.com/office/powerpoint/2010/main" val="56894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593C-4387-4535-9C69-FCAA2E4D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CROSS JOIN</a:t>
            </a:r>
            <a:br>
              <a:rPr lang="en-US" dirty="0"/>
            </a:br>
            <a:r>
              <a:rPr lang="en-US" sz="1800" dirty="0">
                <a:solidFill>
                  <a:schemeClr val="tx1"/>
                </a:solidFill>
              </a:rPr>
              <a:t>Cross Joins creates all possible combination of two tables.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If you are trying to apply all rows from one table to all rows of another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1B4166-4B13-47CE-8D7E-2501C0FDF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423" y="2341418"/>
            <a:ext cx="7171192" cy="3700607"/>
          </a:xfrm>
        </p:spPr>
      </p:pic>
    </p:spTree>
    <p:extLst>
      <p:ext uri="{BB962C8B-B14F-4D97-AF65-F5344CB8AC3E}">
        <p14:creationId xmlns:p14="http://schemas.microsoft.com/office/powerpoint/2010/main" val="296050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6A94-2A90-420D-9FFC-D5DEFD1D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					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AD7F6-C19B-4BD7-AE00-782C83CBA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4945"/>
            <a:ext cx="8596668" cy="4226417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Inner Join is used when you want to return records having pair on both sides.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Left Join is used when you need all records from the left table, no matter if they have pair in the “right” table or not.</a:t>
            </a:r>
          </a:p>
          <a:p>
            <a:r>
              <a:rPr lang="en-US" sz="2000" dirty="0">
                <a:solidFill>
                  <a:schemeClr val="tx1"/>
                </a:solidFill>
              </a:rPr>
              <a:t>Right Join is used when you need all records from the right table, no matter if they have pair in the “left” table or not.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full join useful when you want all rows combined from your tables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r>
              <a:rPr lang="en-US" sz="2000" dirty="0">
                <a:solidFill>
                  <a:schemeClr val="tx1"/>
                </a:solidFill>
              </a:rPr>
              <a:t>A Cross Join is useful when you are trying to apply all rows from one table to all rows of another table.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47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B1C2-3865-4176-AE9D-6ECB4A32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					CONCLUSION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B7EF-BBDE-4891-9117-8B30249EC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8691"/>
            <a:ext cx="8596668" cy="4392671"/>
          </a:xfrm>
        </p:spPr>
        <p:txBody>
          <a:bodyPr>
            <a:normAutofit/>
          </a:bodyPr>
          <a:lstStyle/>
          <a:p>
            <a:r>
              <a:rPr lang="en-US" sz="3200" dirty="0"/>
              <a:t>Thank you for your time and patience. We believe this presentation was done in a simple, sequential, and logical manner. We hope that it gives you a better understanding of JOINS and helps you write more efficient SQL queries.</a:t>
            </a:r>
          </a:p>
        </p:txBody>
      </p:sp>
    </p:spTree>
    <p:extLst>
      <p:ext uri="{BB962C8B-B14F-4D97-AF65-F5344CB8AC3E}">
        <p14:creationId xmlns:p14="http://schemas.microsoft.com/office/powerpoint/2010/main" val="40373814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438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</vt:lpstr>
      <vt:lpstr>Trebuchet MS</vt:lpstr>
      <vt:lpstr>Wingdings 3</vt:lpstr>
      <vt:lpstr>Facet</vt:lpstr>
      <vt:lpstr>GROUP D</vt:lpstr>
      <vt:lpstr>INTRODUCTION TO SQL JOINS SQL Joins allow you to collate two or more (sometimes just one table) tables using common identifiers.</vt:lpstr>
      <vt:lpstr>INNER JOIN Inner Join only includes records in which the key is in both tables. Inner Join is used when you want to return records having pair on both sides.  </vt:lpstr>
      <vt:lpstr>LEFT JOIN </vt:lpstr>
      <vt:lpstr>RIGHT JOIN</vt:lpstr>
      <vt:lpstr>FULL JOIN A Full Join combines a Left Join and a Right Join. It brings all records from both the left and the right table and keep track of the missing values accordingly.</vt:lpstr>
      <vt:lpstr>CROSS JOIN Cross Joins creates all possible combination of two tables. If you are trying to apply all rows from one table to all rows of another table</vt:lpstr>
      <vt:lpstr>     SUMMARY</vt:lpstr>
      <vt:lpstr>    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D</dc:title>
  <dc:creator>USER</dc:creator>
  <cp:lastModifiedBy>USER</cp:lastModifiedBy>
  <cp:revision>2</cp:revision>
  <dcterms:created xsi:type="dcterms:W3CDTF">2022-03-31T09:37:39Z</dcterms:created>
  <dcterms:modified xsi:type="dcterms:W3CDTF">2022-03-31T12:14:03Z</dcterms:modified>
</cp:coreProperties>
</file>