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4C60-FFFC-422D-981A-DC31E88B2E3A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FFDF-9740-479B-8B2D-40A9DFCFD3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89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1FFDF-9740-479B-8B2D-40A9DFCFD3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33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57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50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2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28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5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1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47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2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4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8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3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4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66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8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B3FBC4-0E32-4B41-B365-C6CC40B4D318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38B6-D906-4309-B5A8-C059043FC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3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E059C-AABA-E0C0-8572-71281F012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874" y="1219200"/>
            <a:ext cx="8825658" cy="2313581"/>
          </a:xfrm>
        </p:spPr>
        <p:txBody>
          <a:bodyPr/>
          <a:lstStyle/>
          <a:p>
            <a:r>
              <a:rPr lang="fr-FR" dirty="0"/>
              <a:t>Présentation Groupe 4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4902D3E-FE8F-A50D-7CA5-6C2B0509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7343"/>
              </p:ext>
            </p:extLst>
          </p:nvPr>
        </p:nvGraphicFramePr>
        <p:xfrm>
          <a:off x="997370" y="4465563"/>
          <a:ext cx="8127999" cy="148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1203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99473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4251543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r>
                        <a:rPr lang="fr-FR" dirty="0"/>
                        <a:t>Rédacteurs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de 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3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Valentin Grimal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26/10/2023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Romain Gonzales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2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Adrien </a:t>
                      </a:r>
                      <a:r>
                        <a:rPr lang="fr-FR" dirty="0" err="1"/>
                        <a:t>Courtessole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1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0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32CBC-6A9E-B12C-F28D-EED27521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34C58-3CB6-383B-5A4C-B8FCDA94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sz="1800" kern="100" dirty="0"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I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nventaire de tous les ordinateurs fixes et portables (vérification de tous les ports et composants ainsi que des références)</a:t>
            </a:r>
          </a:p>
          <a:p>
            <a:endParaRPr lang="fr-FR" sz="1800" kern="100" dirty="0">
              <a:effectLst/>
              <a:latin typeface="Abadi" panose="020B0604020104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fr-FR" sz="1800" kern="100" dirty="0"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R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angement de tous les pc par étagère</a:t>
            </a:r>
          </a:p>
          <a:p>
            <a:endParaRPr lang="fr-FR" sz="1800" kern="100" dirty="0">
              <a:effectLst/>
              <a:latin typeface="Abadi" panose="020B0604020104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fr-FR" sz="1800" kern="100" dirty="0"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I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nventaire de tous les câbles, clavier, souris, </a:t>
            </a:r>
            <a:r>
              <a:rPr lang="fr-FR" sz="1800" kern="100" dirty="0" err="1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raspberry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, </a:t>
            </a:r>
            <a:r>
              <a:rPr lang="fr-FR" sz="1800" kern="100" dirty="0" err="1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KUMANkits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 </a:t>
            </a:r>
            <a:r>
              <a:rPr lang="fr-FR" sz="1800" kern="100" dirty="0" err="1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ect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…</a:t>
            </a:r>
          </a:p>
          <a:p>
            <a:endParaRPr lang="fr-FR" sz="1800" kern="100" dirty="0">
              <a:effectLst/>
              <a:latin typeface="Abadi" panose="020B0604020104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fr-FR" sz="1800" kern="100" dirty="0"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E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tiquetage de tous ce qui ne l’étaient pas.</a:t>
            </a:r>
          </a:p>
          <a:p>
            <a:endParaRPr lang="fr-FR" sz="1800" kern="100" dirty="0">
              <a:effectLst/>
              <a:latin typeface="Abadi" panose="020B0604020104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fr-FR" sz="1800" kern="100" dirty="0"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R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édaction de tous les éléments dans un fichier </a:t>
            </a:r>
            <a:r>
              <a:rPr lang="fr-FR" sz="1800" kern="100" dirty="0" err="1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excel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 trier par catégorie.</a:t>
            </a:r>
          </a:p>
          <a:p>
            <a:endParaRPr lang="fr-FR" sz="1800" kern="100" dirty="0">
              <a:effectLst/>
              <a:latin typeface="Abadi" panose="020B0604020104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r>
              <a:rPr lang="fr-FR" sz="1800" kern="100" dirty="0"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T</a:t>
            </a:r>
            <a:r>
              <a:rPr lang="fr-FR" sz="1800" kern="100" dirty="0">
                <a:effectLst/>
                <a:latin typeface="Abadi" panose="020B0604020104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ri et rangement de tous les éléments catalogués.</a:t>
            </a:r>
          </a:p>
          <a:p>
            <a:pPr marL="0" indent="0">
              <a:buNone/>
            </a:pPr>
            <a:endParaRPr lang="fr-FR" sz="1800" kern="10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80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28C86-6620-C2B9-3435-001357D3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PC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FB97D-84F2-0335-CB0D-6067A88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520644"/>
            <a:ext cx="10668000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Vérification de toutes les références des pc pour pouvoir les rajouter sur les pc qui n’en n’ont pas.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Contrôle : ports USB/HDMI/VGA/DVI,  prise jacks/RJ45/alimentation, port PS/2 (port pour les anciennes souris), carte mère, CPU, Ventirad, RAM, Disque dur, Alimentation, Lecteur Disque.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Rédaction dans un fichier Excel organisé toutes les références/modèles des Lecteurs DVD, Carte Mère, CPU, Ventirad, RAM, Disque Dur, Alimentation et le nombre de ports/prises et bouton.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  <a:t>Rangement de façon organisée pour les groupes test/reset et une fois cela fait rangement par étagère.</a:t>
            </a: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51ACD4-6917-AF50-4C85-4C199B0F5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45"/>
          <a:stretch/>
        </p:blipFill>
        <p:spPr>
          <a:xfrm>
            <a:off x="33007" y="4421243"/>
            <a:ext cx="8400874" cy="9161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1E502D-A015-9EB6-59C2-59775F2A07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554"/>
          <a:stretch/>
        </p:blipFill>
        <p:spPr>
          <a:xfrm>
            <a:off x="8433881" y="4590930"/>
            <a:ext cx="3583021" cy="7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B7B4B-D0A4-147A-86AC-5C95987D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PC portables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086C2-0A56-1BB1-8931-A29B93B4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346200"/>
            <a:ext cx="10507133" cy="4632967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Contrôle : ports USB/HDMI/VGA/DVI,  prise jacks/RJ45, CPU, RAM, Disque dur, Lecteur Disque, batterie</a:t>
            </a:r>
            <a:endParaRPr lang="fr-FR" sz="1600" kern="100" dirty="0">
              <a:latin typeface="+mn-lt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Rédaction références/modèles des CPU, RAM, Disque Dur, Batterie et le nombre de ports/prises et boutons.</a:t>
            </a:r>
            <a:endParaRPr lang="fr-FR" sz="1600" kern="100" dirty="0">
              <a:latin typeface="+mn-lt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Vérifier</a:t>
            </a:r>
            <a:r>
              <a:rPr lang="fr-FR" sz="1600" kern="100" dirty="0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 chargeurs qui étaient sur quelques pc portables.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Vérification de certains pc en les allumant et donc par la même occasion vérifier l’OS.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Ceux qui ne s’allumaient pas nous avons dû les démonter pour vérifier leurs composants.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fr-FR" sz="1600" kern="100" dirty="0">
                <a:effectLst/>
                <a:latin typeface="+mn-lt"/>
                <a:ea typeface="NSimSun" panose="02010609030101010101" pitchFamily="49" charset="-122"/>
                <a:cs typeface="Lucida Sans" panose="020B0602030504020204" pitchFamily="34" charset="0"/>
              </a:rPr>
              <a:t>Ils y avaient plus de 10 pc portables qui n’étaient pas étiquetés.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437D47-7D56-3CBE-7554-FD895CF17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58"/>
          <a:stretch/>
        </p:blipFill>
        <p:spPr>
          <a:xfrm>
            <a:off x="269132" y="4935887"/>
            <a:ext cx="11653736" cy="4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28596-AA3D-8649-30EC-76BEB5D5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KumanKits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54E47-E11E-CC4A-E0A4-4BE8F826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fr-FR" dirty="0">
              <a:latin typeface="Liberation Serif"/>
            </a:endParaRPr>
          </a:p>
          <a:p>
            <a:endParaRPr lang="fr-FR" dirty="0">
              <a:latin typeface="Liberation Serif"/>
            </a:endParaRPr>
          </a:p>
          <a:p>
            <a:r>
              <a:rPr lang="fr-FR" dirty="0">
                <a:latin typeface="Liberation Serif"/>
              </a:rPr>
              <a:t>Vérification du nombre de </a:t>
            </a:r>
            <a:r>
              <a:rPr lang="fr-FR" dirty="0" err="1">
                <a:latin typeface="Liberation Serif"/>
              </a:rPr>
              <a:t>Kuman</a:t>
            </a:r>
            <a:endParaRPr lang="fr-FR" dirty="0">
              <a:latin typeface="Liberation Serif"/>
            </a:endParaRPr>
          </a:p>
          <a:p>
            <a:r>
              <a:rPr lang="fr-FR" dirty="0">
                <a:latin typeface="Liberation Serif"/>
              </a:rPr>
              <a:t>Vérification de tous les câbles</a:t>
            </a:r>
          </a:p>
          <a:p>
            <a:r>
              <a:rPr lang="fr-FR" dirty="0">
                <a:latin typeface="Liberation Serif"/>
              </a:rPr>
              <a:t>Référencement</a:t>
            </a:r>
          </a:p>
          <a:p>
            <a:r>
              <a:rPr lang="fr-FR" dirty="0">
                <a:latin typeface="Liberation Serif"/>
              </a:rPr>
              <a:t>Rangement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C267B4-5EAC-6329-596E-92237CEC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33" y="452718"/>
            <a:ext cx="1082134" cy="35969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271F1F-BED8-AE29-C346-0DC375C4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915" y="452718"/>
            <a:ext cx="1501270" cy="35207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02E2CA-ED2E-42D9-12E7-3AA1306E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02" y="4175760"/>
            <a:ext cx="4262683" cy="222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4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21975-FC76-0EA1-6A00-028BDAF9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Raspberry/</a:t>
            </a:r>
            <a:r>
              <a:rPr lang="fr-FR" dirty="0" err="1"/>
              <a:t>Geekpi</a:t>
            </a:r>
            <a:r>
              <a:rPr lang="fr-FR" dirty="0"/>
              <a:t>/Boitiers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42BC49-8B4F-342E-DF4D-CCF0F652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Liberation Serif"/>
            </a:endParaRPr>
          </a:p>
          <a:p>
            <a:endParaRPr lang="fr-FR" dirty="0">
              <a:latin typeface="Liberation Serif"/>
            </a:endParaRPr>
          </a:p>
          <a:p>
            <a:r>
              <a:rPr lang="fr-FR" dirty="0">
                <a:latin typeface="Liberation Serif"/>
              </a:rPr>
              <a:t>Comptage</a:t>
            </a:r>
          </a:p>
          <a:p>
            <a:r>
              <a:rPr lang="fr-FR" dirty="0">
                <a:latin typeface="Liberation Serif"/>
              </a:rPr>
              <a:t>Référencement</a:t>
            </a:r>
          </a:p>
          <a:p>
            <a:r>
              <a:rPr lang="fr-FR" dirty="0">
                <a:latin typeface="Liberation Serif"/>
              </a:rPr>
              <a:t>Rangement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772832-CE76-301B-C5E5-5280DE1A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272" y="2053864"/>
            <a:ext cx="3482642" cy="28348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F09C8-E959-4502-D76C-4AE90976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36" y="2053864"/>
            <a:ext cx="169178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DBA2A-1197-FC1E-30B4-23D37395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74985D-9265-D018-4866-ACF49223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Aide des autres groupes : </a:t>
            </a:r>
          </a:p>
          <a:p>
            <a:r>
              <a:rPr lang="fr-FR" dirty="0"/>
              <a:t>Catalogage et rangement câbles, souris, claviers…</a:t>
            </a:r>
          </a:p>
          <a:p>
            <a:r>
              <a:rPr lang="fr-FR" dirty="0"/>
              <a:t>Rangement global du Labo</a:t>
            </a:r>
          </a:p>
          <a:p>
            <a:r>
              <a:rPr lang="fr-FR" dirty="0"/>
              <a:t>Rédaction des 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7FCD9B-A4BD-0FD5-148B-C3905140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97" y="3492631"/>
            <a:ext cx="5760258" cy="1017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F266C5-9B49-EF60-E15A-F3EBE7B9D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55" y="4901455"/>
            <a:ext cx="6539486" cy="9173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6DEBBE-6B5C-A52F-966F-ABDDA2FA0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203" y="5017166"/>
            <a:ext cx="4671759" cy="80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8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EEB9CDC3FC14B802CECF8336358F4" ma:contentTypeVersion="10" ma:contentTypeDescription="Crée un document." ma:contentTypeScope="" ma:versionID="c298d65f3a03678bb101c83b02ed730b">
  <xsd:schema xmlns:xsd="http://www.w3.org/2001/XMLSchema" xmlns:xs="http://www.w3.org/2001/XMLSchema" xmlns:p="http://schemas.microsoft.com/office/2006/metadata/properties" xmlns:ns2="6429698c-69ef-4279-868d-b4a0c7d9cdd9" xmlns:ns3="8fa113ac-87ea-400c-80ce-5545a2b9f9d6" targetNamespace="http://schemas.microsoft.com/office/2006/metadata/properties" ma:root="true" ma:fieldsID="f426d3f083f31b1d0267b919701e23f0" ns2:_="" ns3:_="">
    <xsd:import namespace="6429698c-69ef-4279-868d-b4a0c7d9cdd9"/>
    <xsd:import namespace="8fa113ac-87ea-400c-80ce-5545a2b9f9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9698c-69ef-4279-868d-b4a0c7d9c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86d2048d-fe59-480a-88b4-3e2431db63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a113ac-87ea-400c-80ce-5545a2b9f9d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f4d61d0-4241-4127-8538-2bcc60be0ad7}" ma:internalName="TaxCatchAll" ma:showField="CatchAllData" ma:web="8fa113ac-87ea-400c-80ce-5545a2b9f9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29698c-69ef-4279-868d-b4a0c7d9cdd9">
      <Terms xmlns="http://schemas.microsoft.com/office/infopath/2007/PartnerControls"/>
    </lcf76f155ced4ddcb4097134ff3c332f>
    <TaxCatchAll xmlns="8fa113ac-87ea-400c-80ce-5545a2b9f9d6" xsi:nil="true"/>
  </documentManagement>
</p:properties>
</file>

<file path=customXml/itemProps1.xml><?xml version="1.0" encoding="utf-8"?>
<ds:datastoreItem xmlns:ds="http://schemas.openxmlformats.org/officeDocument/2006/customXml" ds:itemID="{60B4695F-40CB-473B-840E-0BE41D022BE5}"/>
</file>

<file path=customXml/itemProps2.xml><?xml version="1.0" encoding="utf-8"?>
<ds:datastoreItem xmlns:ds="http://schemas.openxmlformats.org/officeDocument/2006/customXml" ds:itemID="{D7133434-BE77-4423-A4D4-6BA237C02361}"/>
</file>

<file path=customXml/itemProps3.xml><?xml version="1.0" encoding="utf-8"?>
<ds:datastoreItem xmlns:ds="http://schemas.openxmlformats.org/officeDocument/2006/customXml" ds:itemID="{C0267D77-CBAB-4E16-8147-96885131921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367</Words>
  <Application>Microsoft Office PowerPoint</Application>
  <PresentationFormat>Grand écran</PresentationFormat>
  <Paragraphs>52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Century Gothic</vt:lpstr>
      <vt:lpstr>Liberation Serif</vt:lpstr>
      <vt:lpstr>Wingdings 3</vt:lpstr>
      <vt:lpstr>Ion</vt:lpstr>
      <vt:lpstr>Présentation Groupe 4</vt:lpstr>
      <vt:lpstr>Résumé des tâches</vt:lpstr>
      <vt:lpstr>PC Fixe</vt:lpstr>
      <vt:lpstr>PC portables</vt:lpstr>
      <vt:lpstr>KumanKits</vt:lpstr>
      <vt:lpstr>Raspberry/Geekpi/Boitiers</vt:lpstr>
      <vt:lpstr>Autres Tâches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Groupe 4</dc:title>
  <dc:creator>GRIMAL Valentin</dc:creator>
  <cp:lastModifiedBy>GRIMAL Valentin</cp:lastModifiedBy>
  <cp:revision>20</cp:revision>
  <dcterms:created xsi:type="dcterms:W3CDTF">2023-10-25T07:55:46Z</dcterms:created>
  <dcterms:modified xsi:type="dcterms:W3CDTF">2023-10-26T14:06:13Z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0x01010065EEEB9CDC3FC14B802CECF8336358F4</vt:lpwstr>
  </property>
</Properties>
</file>