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9" r:id="rId8"/>
    <p:sldId id="260" r:id="rId9"/>
    <p:sldId id="267" r:id="rId10"/>
    <p:sldId id="268" r:id="rId11"/>
    <p:sldId id="269" r:id="rId12"/>
    <p:sldId id="277" r:id="rId13"/>
    <p:sldId id="274" r:id="rId14"/>
    <p:sldId id="278" r:id="rId15"/>
    <p:sldId id="270" r:id="rId16"/>
    <p:sldId id="273" r:id="rId17"/>
    <p:sldId id="27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6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6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892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9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50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13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87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52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40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4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41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8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46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00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3F02-07B1-4C94-B352-01F193A40939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C4DFC9-F53A-4AB4-A18D-4678476B2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0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CAECD9C0-47B6-6219-1FAA-DCEF981DC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HAMRIOUI Lucas, CHARLIER Ethan, OUTIKNI Adam, MBAMA Bel-Vizi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D8CF40-6457-4D67-DB72-753519CF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fr-FR"/>
              <a:t>Projet Labo Groupe 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31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19E00-C8D6-EAB0-AB0E-8AB501A5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82D68-C78C-389C-1D49-E5C6450F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70448"/>
          </a:xfrm>
        </p:spPr>
        <p:txBody>
          <a:bodyPr/>
          <a:lstStyle/>
          <a:p>
            <a:r>
              <a:rPr lang="fr-FR"/>
              <a:t>Créer une clé bootable avec ISO Live</a:t>
            </a:r>
          </a:p>
          <a:p>
            <a:endParaRPr lang="fr-FR"/>
          </a:p>
          <a:p>
            <a:r>
              <a:rPr lang="fr-FR"/>
              <a:t>Exécuter un script</a:t>
            </a:r>
          </a:p>
        </p:txBody>
      </p:sp>
    </p:spTree>
    <p:extLst>
      <p:ext uri="{BB962C8B-B14F-4D97-AF65-F5344CB8AC3E}">
        <p14:creationId xmlns:p14="http://schemas.microsoft.com/office/powerpoint/2010/main" val="254014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19E00-C8D6-EAB0-AB0E-8AB501A5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82D68-C78C-389C-1D49-E5C6450F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70448"/>
          </a:xfrm>
        </p:spPr>
        <p:txBody>
          <a:bodyPr/>
          <a:lstStyle/>
          <a:p>
            <a:r>
              <a:rPr lang="fr-FR"/>
              <a:t>Créer une clé bootable avec ISO Live</a:t>
            </a:r>
          </a:p>
          <a:p>
            <a:endParaRPr lang="fr-FR"/>
          </a:p>
          <a:p>
            <a:r>
              <a:rPr lang="fr-FR"/>
              <a:t>Exécuter un script</a:t>
            </a:r>
          </a:p>
          <a:p>
            <a:endParaRPr lang="fr-FR"/>
          </a:p>
          <a:p>
            <a:r>
              <a:rPr lang="fr-FR"/>
              <a:t>Reset le BIOS en mode usine</a:t>
            </a:r>
          </a:p>
        </p:txBody>
      </p:sp>
    </p:spTree>
    <p:extLst>
      <p:ext uri="{BB962C8B-B14F-4D97-AF65-F5344CB8AC3E}">
        <p14:creationId xmlns:p14="http://schemas.microsoft.com/office/powerpoint/2010/main" val="109152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82D68-C78C-389C-1D49-E5C6450F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688" y="2896123"/>
            <a:ext cx="8596668" cy="2070448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Réinitialisation du switch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Pour résoudre le problème d'authentification, le commutateur a été réinitialisé en maintenant enfoncer le bouton de réinitialisation pendant 10 secondes.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Attente que le système redémarre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Après la réinitialisation, nous avons attendu que le commutateur redémarre.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5EED9B-E0F0-6633-B814-6BFEA97C697E}"/>
              </a:ext>
            </a:extLst>
          </p:cNvPr>
          <p:cNvSpPr txBox="1">
            <a:spLocks/>
          </p:cNvSpPr>
          <p:nvPr/>
        </p:nvSpPr>
        <p:spPr>
          <a:xfrm>
            <a:off x="991014" y="857881"/>
            <a:ext cx="6173874" cy="103354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latin typeface="Times New Roman" panose="02020603050405020304" pitchFamily="18" charset="0"/>
              </a:rPr>
              <a:t>Reset manuel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5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245668-166A-B1A1-5E57-E8414716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258" y="497891"/>
            <a:ext cx="6173874" cy="103354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</a:rPr>
              <a:t>Configuration et </a:t>
            </a:r>
            <a:r>
              <a:rPr lang="fr-FR" sz="2400" b="1">
                <a:latin typeface="Times New Roman" panose="02020603050405020304" pitchFamily="18" charset="0"/>
              </a:rPr>
              <a:t>test routeur telnet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E06BDC-FD2A-DC39-0253-54255F536F0A}"/>
              </a:ext>
            </a:extLst>
          </p:cNvPr>
          <p:cNvSpPr txBox="1"/>
          <p:nvPr/>
        </p:nvSpPr>
        <p:spPr>
          <a:xfrm>
            <a:off x="1390389" y="2033024"/>
            <a:ext cx="9657567" cy="26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manuelle du PC en /24 au lieu de /16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Le paramètre d'adressage IP d'un ordinateur a été modifié pour qu'il utilise un masque de sous-réseau /24 au lieu d'un masque de sous-réseau /16. Cela a changé la manière dont l'ordinateur interagit avec le réseau.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fr-FR" sz="1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de tous les ports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Nous avons testé le bon fonctionnement de tous les ports du commutateur pour s'assurer qu'ils sont opérationnels.  Sur DISM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fr-FR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fr-FR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connectée au commutateur.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6CA65A6-92A8-8FBC-5213-30010460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89" y="3975643"/>
            <a:ext cx="75342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245668-166A-B1A1-5E57-E8414716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258" y="497891"/>
            <a:ext cx="6173874" cy="103354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latin typeface="Times New Roman" panose="02020603050405020304" pitchFamily="18" charset="0"/>
              </a:rPr>
              <a:t>Powershell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E06BDC-FD2A-DC39-0253-54255F536F0A}"/>
              </a:ext>
            </a:extLst>
          </p:cNvPr>
          <p:cNvSpPr txBox="1"/>
          <p:nvPr/>
        </p:nvSpPr>
        <p:spPr>
          <a:xfrm>
            <a:off x="1390389" y="2033024"/>
            <a:ext cx="9657567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Commande enable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fr-FR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1F6D2E-862C-7144-B67D-8ED9A573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4" y="2618701"/>
            <a:ext cx="7419975" cy="581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AA02F3-7638-81C6-95FA-917C1471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914" y="3889462"/>
            <a:ext cx="7629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6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19E00-C8D6-EAB0-AB0E-8AB501A5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Réinitialisation Serveur DELLEMC &amp; Switch et problèmes rencontrés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82D68-C78C-389C-1D49-E5C6450F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047" y="2877434"/>
            <a:ext cx="3905955" cy="2225144"/>
          </a:xfrm>
        </p:spPr>
        <p:txBody>
          <a:bodyPr/>
          <a:lstStyle/>
          <a:p>
            <a:r>
              <a:rPr lang="fr-FR" dirty="0"/>
              <a:t>Connexion </a:t>
            </a:r>
            <a:r>
              <a:rPr lang="fr-FR" dirty="0" err="1"/>
              <a:t>iDRAC</a:t>
            </a:r>
            <a:r>
              <a:rPr lang="fr-FR" dirty="0"/>
              <a:t> intermittente.</a:t>
            </a:r>
          </a:p>
          <a:p>
            <a:r>
              <a:rPr lang="fr-FR" dirty="0"/>
              <a:t>Vérification des câbles réseau.</a:t>
            </a:r>
          </a:p>
          <a:p>
            <a:r>
              <a:rPr lang="fr-FR" dirty="0"/>
              <a:t>Cable console </a:t>
            </a:r>
            <a:r>
              <a:rPr lang="fr-FR" dirty="0" err="1"/>
              <a:t>defectueux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8002CC-14C0-EC4C-4C1D-8FE80BE02C32}"/>
              </a:ext>
            </a:extLst>
          </p:cNvPr>
          <p:cNvSpPr txBox="1">
            <a:spLocks/>
          </p:cNvSpPr>
          <p:nvPr/>
        </p:nvSpPr>
        <p:spPr>
          <a:xfrm>
            <a:off x="852312" y="2877434"/>
            <a:ext cx="3905955" cy="196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Accès à l'interface </a:t>
            </a:r>
            <a:r>
              <a:rPr lang="fr-FR" dirty="0" err="1"/>
              <a:t>iDRAC</a:t>
            </a:r>
            <a:r>
              <a:rPr lang="fr-FR" dirty="0"/>
              <a:t>.</a:t>
            </a:r>
          </a:p>
          <a:p>
            <a:r>
              <a:rPr lang="fr-FR" dirty="0"/>
              <a:t>Reset d'usine du serveur.</a:t>
            </a:r>
          </a:p>
          <a:p>
            <a:r>
              <a:rPr lang="fr-FR" dirty="0"/>
              <a:t>Connexion console au switch.</a:t>
            </a:r>
          </a:p>
          <a:p>
            <a:r>
              <a:rPr lang="fr-FR" dirty="0"/>
              <a:t>Commandes pour remise à l'état d'usine.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27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19E00-C8D6-EAB0-AB0E-8AB501A5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Réinitialisation Routeur &amp; Onduleur et problèmes rencontrés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82D68-C78C-389C-1D49-E5C6450F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047" y="2967745"/>
            <a:ext cx="3905955" cy="2744433"/>
          </a:xfrm>
        </p:spPr>
        <p:txBody>
          <a:bodyPr/>
          <a:lstStyle/>
          <a:p>
            <a:r>
              <a:rPr lang="fr-FR" dirty="0"/>
              <a:t>Adresse IP du routeur non répondante.</a:t>
            </a:r>
          </a:p>
          <a:p>
            <a:r>
              <a:rPr lang="fr-FR" dirty="0"/>
              <a:t>Configuration IP statique utilisée.</a:t>
            </a:r>
          </a:p>
          <a:p>
            <a:r>
              <a:rPr lang="fr-FR" dirty="0"/>
              <a:t>Consultation manuelle pour l'onduleur.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8002CC-14C0-EC4C-4C1D-8FE80BE02C32}"/>
              </a:ext>
            </a:extLst>
          </p:cNvPr>
          <p:cNvSpPr txBox="1">
            <a:spLocks/>
          </p:cNvSpPr>
          <p:nvPr/>
        </p:nvSpPr>
        <p:spPr>
          <a:xfrm>
            <a:off x="1069713" y="3429000"/>
            <a:ext cx="3905955" cy="162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Accès à l'interface web du routeur.</a:t>
            </a:r>
          </a:p>
          <a:p>
            <a:r>
              <a:rPr lang="fr-FR" dirty="0"/>
              <a:t>Réinitialisation de l'onduleur.</a:t>
            </a:r>
          </a:p>
        </p:txBody>
      </p:sp>
    </p:spTree>
    <p:extLst>
      <p:ext uri="{BB962C8B-B14F-4D97-AF65-F5344CB8AC3E}">
        <p14:creationId xmlns:p14="http://schemas.microsoft.com/office/powerpoint/2010/main" val="3822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19E00-C8D6-EAB0-AB0E-8AB501A5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Retours sur l'expérience et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82D68-C78C-389C-1D49-E5C6450F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1" y="2561961"/>
            <a:ext cx="4865510" cy="1734077"/>
          </a:xfrm>
        </p:spPr>
        <p:txBody>
          <a:bodyPr/>
          <a:lstStyle/>
          <a:p>
            <a:r>
              <a:rPr lang="fr-FR" dirty="0"/>
              <a:t>Acquisition de compétences techniques.</a:t>
            </a:r>
          </a:p>
          <a:p>
            <a:r>
              <a:rPr lang="fr-FR" dirty="0"/>
              <a:t>Expérience en réinitialisation d'usine.</a:t>
            </a:r>
          </a:p>
          <a:p>
            <a:r>
              <a:rPr lang="fr-FR" dirty="0"/>
              <a:t>Utilisation d'outils de diagnostic.</a:t>
            </a:r>
          </a:p>
          <a:p>
            <a:r>
              <a:rPr lang="fr-FR" dirty="0"/>
              <a:t>Importance de la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61222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245668-166A-B1A1-5E57-E8414716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905" y="1085832"/>
            <a:ext cx="6173874" cy="103354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34C2BD-0DC3-03CF-AB53-601452EDE92D}"/>
              </a:ext>
            </a:extLst>
          </p:cNvPr>
          <p:cNvSpPr txBox="1"/>
          <p:nvPr/>
        </p:nvSpPr>
        <p:spPr>
          <a:xfrm>
            <a:off x="1440493" y="2277969"/>
            <a:ext cx="77191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 résumé, ce travail sur la gestion du commutateur réseau a renforcé notre efficacité en résolution de problèmes, amélioré nos compétences techniques, favorisé la collaboration en équipe, et démontré notre capacité à travailler de manière autonome pour améliorer les processus. Ces compétences et expériences sont précieuses pour notre développement professionnel dans le domaine de la gestion réseau et des technologies de l'information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1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7A2A7-3133-A4D2-3945-BE8B60B3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8C9A40-36A8-8638-D87C-635D2DF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190344"/>
          </a:xfrm>
        </p:spPr>
        <p:txBody>
          <a:bodyPr/>
          <a:lstStyle/>
          <a:p>
            <a:r>
              <a:rPr lang="fr-FR" dirty="0"/>
              <a:t>Méthode de Réinitialisation des pc</a:t>
            </a:r>
          </a:p>
          <a:p>
            <a:r>
              <a:rPr lang="fr-FR" dirty="0"/>
              <a:t>Problèmes rencontrés sur les pc</a:t>
            </a:r>
          </a:p>
          <a:p>
            <a:r>
              <a:rPr lang="fr-FR" dirty="0"/>
              <a:t>Solutions trouvées pour les problèmes</a:t>
            </a:r>
          </a:p>
          <a:p>
            <a:r>
              <a:rPr lang="fr-FR" dirty="0"/>
              <a:t>Autres méthodes permettant d’éviter ces problèmes</a:t>
            </a:r>
          </a:p>
          <a:p>
            <a:r>
              <a:rPr lang="fr-FR" dirty="0"/>
              <a:t>Réinitialisation Serveur DELLEMC &amp; Switch et problèmes rencontrés </a:t>
            </a:r>
          </a:p>
          <a:p>
            <a:r>
              <a:rPr lang="fr-FR" dirty="0"/>
              <a:t>Réinitialisation Routeur, Firewall &amp; Onduleur et problèmes rencontrés </a:t>
            </a:r>
          </a:p>
          <a:p>
            <a:r>
              <a:rPr lang="fr-FR" dirty="0"/>
              <a:t>Retours sur l'expérience et 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2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7806A-F35D-585C-452C-A52A935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réinitialisation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8459B-3BDF-AF1E-C324-5076089F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>
            <a:normAutofit/>
          </a:bodyPr>
          <a:lstStyle/>
          <a:p>
            <a:r>
              <a:rPr lang="fr-FR"/>
              <a:t>Clé bootable avec ISO windows</a:t>
            </a:r>
          </a:p>
        </p:txBody>
      </p:sp>
    </p:spTree>
    <p:extLst>
      <p:ext uri="{BB962C8B-B14F-4D97-AF65-F5344CB8AC3E}">
        <p14:creationId xmlns:p14="http://schemas.microsoft.com/office/powerpoint/2010/main" val="258202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7806A-F35D-585C-452C-A52A935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réinitialisation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8459B-3BDF-AF1E-C324-5076089F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>
            <a:normAutofit/>
          </a:bodyPr>
          <a:lstStyle/>
          <a:p>
            <a:r>
              <a:rPr lang="fr-FR"/>
              <a:t>Clé bootable avec ISO windows</a:t>
            </a:r>
          </a:p>
          <a:p>
            <a:endParaRPr lang="fr-FR"/>
          </a:p>
          <a:p>
            <a:r>
              <a:rPr lang="fr-FR"/>
              <a:t>Procéder à l’intallation d’un windows</a:t>
            </a:r>
          </a:p>
        </p:txBody>
      </p:sp>
    </p:spTree>
    <p:extLst>
      <p:ext uri="{BB962C8B-B14F-4D97-AF65-F5344CB8AC3E}">
        <p14:creationId xmlns:p14="http://schemas.microsoft.com/office/powerpoint/2010/main" val="111204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7806A-F35D-585C-452C-A52A935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réinitialisation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8459B-3BDF-AF1E-C324-5076089F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>
            <a:normAutofit/>
          </a:bodyPr>
          <a:lstStyle/>
          <a:p>
            <a:r>
              <a:rPr lang="fr-FR"/>
              <a:t>Clé bootable avec ISO windows</a:t>
            </a:r>
          </a:p>
          <a:p>
            <a:endParaRPr lang="fr-FR"/>
          </a:p>
          <a:p>
            <a:r>
              <a:rPr lang="fr-FR"/>
              <a:t>Procéder à l’intallation d’un windows</a:t>
            </a:r>
          </a:p>
          <a:p>
            <a:endParaRPr lang="fr-FR"/>
          </a:p>
          <a:p>
            <a:r>
              <a:rPr lang="fr-FR"/>
              <a:t>Supprimer et formater les partitions des disques</a:t>
            </a:r>
          </a:p>
        </p:txBody>
      </p:sp>
    </p:spTree>
    <p:extLst>
      <p:ext uri="{BB962C8B-B14F-4D97-AF65-F5344CB8AC3E}">
        <p14:creationId xmlns:p14="http://schemas.microsoft.com/office/powerpoint/2010/main" val="93035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7806A-F35D-585C-452C-A52A935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réinitialisation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8459B-3BDF-AF1E-C324-5076089F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>
            <a:normAutofit lnSpcReduction="10000"/>
          </a:bodyPr>
          <a:lstStyle/>
          <a:p>
            <a:r>
              <a:rPr lang="fr-FR"/>
              <a:t>Clé bootable avec ISO windows</a:t>
            </a:r>
          </a:p>
          <a:p>
            <a:endParaRPr lang="fr-FR"/>
          </a:p>
          <a:p>
            <a:r>
              <a:rPr lang="fr-FR"/>
              <a:t>Procéder à l’intallation d’un windows</a:t>
            </a:r>
          </a:p>
          <a:p>
            <a:endParaRPr lang="fr-FR"/>
          </a:p>
          <a:p>
            <a:r>
              <a:rPr lang="fr-FR"/>
              <a:t>Supprimer et formater les partitions des disques</a:t>
            </a:r>
          </a:p>
          <a:p>
            <a:endParaRPr lang="fr-FR"/>
          </a:p>
          <a:p>
            <a:r>
              <a:rPr lang="fr-FR"/>
              <a:t>Reset le BIOS en mode usine</a:t>
            </a:r>
          </a:p>
        </p:txBody>
      </p:sp>
    </p:spTree>
    <p:extLst>
      <p:ext uri="{BB962C8B-B14F-4D97-AF65-F5344CB8AC3E}">
        <p14:creationId xmlns:p14="http://schemas.microsoft.com/office/powerpoint/2010/main" val="373486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C776-7D6E-8E8A-B5B1-0AF253DC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5FEA3-A330-D786-F95F-888E6635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Grub Rescue au moment de supprimer les partitions de deux pc sous linux</a:t>
            </a:r>
          </a:p>
          <a:p>
            <a:r>
              <a:rPr lang="fr-FR" dirty="0"/>
              <a:t>Blue Screen sous </a:t>
            </a:r>
            <a:r>
              <a:rPr lang="fr-FR" dirty="0" err="1"/>
              <a:t>windows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60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614B1-1353-40E1-D46F-165D868F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8BAB9-2A83-D21C-B57F-5EA2457A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dirty="0" err="1"/>
              <a:t>Ventoy</a:t>
            </a:r>
            <a:r>
              <a:rPr lang="fr-FR" dirty="0"/>
              <a:t> corrompu sur la clé bootable</a:t>
            </a:r>
          </a:p>
          <a:p>
            <a:r>
              <a:rPr lang="fr-FR" dirty="0"/>
              <a:t>Re installation de </a:t>
            </a:r>
            <a:r>
              <a:rPr lang="fr-FR" dirty="0" err="1"/>
              <a:t>ventoy</a:t>
            </a:r>
            <a:r>
              <a:rPr lang="fr-FR" dirty="0"/>
              <a:t> sur la clé</a:t>
            </a:r>
          </a:p>
          <a:p>
            <a:r>
              <a:rPr lang="fr-FR" dirty="0"/>
              <a:t>Re booter sur la clé </a:t>
            </a:r>
            <a:r>
              <a:rPr lang="fr-FR" dirty="0" err="1"/>
              <a:t>ventoy</a:t>
            </a:r>
            <a:endParaRPr lang="fr-FR" dirty="0"/>
          </a:p>
          <a:p>
            <a:r>
              <a:rPr lang="fr-FR" dirty="0"/>
              <a:t>Création de nouvelles partitions</a:t>
            </a:r>
          </a:p>
        </p:txBody>
      </p:sp>
    </p:spTree>
    <p:extLst>
      <p:ext uri="{BB962C8B-B14F-4D97-AF65-F5344CB8AC3E}">
        <p14:creationId xmlns:p14="http://schemas.microsoft.com/office/powerpoint/2010/main" val="258080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19E00-C8D6-EAB0-AB0E-8AB501A5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82D68-C78C-389C-1D49-E5C6450F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70448"/>
          </a:xfrm>
        </p:spPr>
        <p:txBody>
          <a:bodyPr/>
          <a:lstStyle/>
          <a:p>
            <a:r>
              <a:rPr lang="fr-FR"/>
              <a:t>Créer une clé bootable avec ISO Live</a:t>
            </a:r>
          </a:p>
        </p:txBody>
      </p:sp>
    </p:spTree>
    <p:extLst>
      <p:ext uri="{BB962C8B-B14F-4D97-AF65-F5344CB8AC3E}">
        <p14:creationId xmlns:p14="http://schemas.microsoft.com/office/powerpoint/2010/main" val="2033652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EEB9CDC3FC14B802CECF8336358F4" ma:contentTypeVersion="10" ma:contentTypeDescription="Crée un document." ma:contentTypeScope="" ma:versionID="c298d65f3a03678bb101c83b02ed730b">
  <xsd:schema xmlns:xsd="http://www.w3.org/2001/XMLSchema" xmlns:xs="http://www.w3.org/2001/XMLSchema" xmlns:p="http://schemas.microsoft.com/office/2006/metadata/properties" xmlns:ns2="6429698c-69ef-4279-868d-b4a0c7d9cdd9" xmlns:ns3="8fa113ac-87ea-400c-80ce-5545a2b9f9d6" targetNamespace="http://schemas.microsoft.com/office/2006/metadata/properties" ma:root="true" ma:fieldsID="f426d3f083f31b1d0267b919701e23f0" ns2:_="" ns3:_="">
    <xsd:import namespace="6429698c-69ef-4279-868d-b4a0c7d9cdd9"/>
    <xsd:import namespace="8fa113ac-87ea-400c-80ce-5545a2b9f9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9698c-69ef-4279-868d-b4a0c7d9c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86d2048d-fe59-480a-88b4-3e2431db63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113ac-87ea-400c-80ce-5545a2b9f9d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f4d61d0-4241-4127-8538-2bcc60be0ad7}" ma:internalName="TaxCatchAll" ma:showField="CatchAllData" ma:web="8fa113ac-87ea-400c-80ce-5545a2b9f9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29698c-69ef-4279-868d-b4a0c7d9cdd9">
      <Terms xmlns="http://schemas.microsoft.com/office/infopath/2007/PartnerControls"/>
    </lcf76f155ced4ddcb4097134ff3c332f>
    <TaxCatchAll xmlns="8fa113ac-87ea-400c-80ce-5545a2b9f9d6" xsi:nil="true"/>
  </documentManagement>
</p:properties>
</file>

<file path=customXml/itemProps1.xml><?xml version="1.0" encoding="utf-8"?>
<ds:datastoreItem xmlns:ds="http://schemas.openxmlformats.org/officeDocument/2006/customXml" ds:itemID="{6E44801A-8457-493B-8DF5-C590FCD2E936}"/>
</file>

<file path=customXml/itemProps2.xml><?xml version="1.0" encoding="utf-8"?>
<ds:datastoreItem xmlns:ds="http://schemas.openxmlformats.org/officeDocument/2006/customXml" ds:itemID="{5DD6A97A-D6B1-42AF-9D67-09E8ECBAD3D3}"/>
</file>

<file path=customXml/itemProps3.xml><?xml version="1.0" encoding="utf-8"?>
<ds:datastoreItem xmlns:ds="http://schemas.openxmlformats.org/officeDocument/2006/customXml" ds:itemID="{CAC509BB-9D6C-44C6-B0D7-64C229D9EB1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516</Words>
  <Application>Microsoft Office PowerPoint</Application>
  <PresentationFormat>Grand écran</PresentationFormat>
  <Paragraphs>84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Projet Labo Groupe 7</vt:lpstr>
      <vt:lpstr>SOMMAIRE</vt:lpstr>
      <vt:lpstr>Méthode de réinitialisation</vt:lpstr>
      <vt:lpstr>Méthode de réinitialisation</vt:lpstr>
      <vt:lpstr>Méthode de réinitialisation</vt:lpstr>
      <vt:lpstr>Méthode de réinitialisation</vt:lpstr>
      <vt:lpstr>Problèmes rencontrés</vt:lpstr>
      <vt:lpstr>Solutions</vt:lpstr>
      <vt:lpstr>Autres méthodes</vt:lpstr>
      <vt:lpstr>Autres méthodes</vt:lpstr>
      <vt:lpstr>Autres méthodes</vt:lpstr>
      <vt:lpstr>Présentation PowerPoint</vt:lpstr>
      <vt:lpstr>Présentation PowerPoint</vt:lpstr>
      <vt:lpstr>Présentation PowerPoint</vt:lpstr>
      <vt:lpstr>Réinitialisation Serveur DELLEMC &amp; Switch et problèmes rencontrés </vt:lpstr>
      <vt:lpstr>Réinitialisation Routeur &amp; Onduleur et problèmes rencontrés </vt:lpstr>
      <vt:lpstr>Retours sur l'expérience et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Labo Groupe 7</dc:title>
  <dc:creator>HAMRIOUI Lucas</dc:creator>
  <cp:lastModifiedBy>HAMRIOUI Lucas</cp:lastModifiedBy>
  <cp:revision>21</cp:revision>
  <dcterms:created xsi:type="dcterms:W3CDTF">2023-10-25T08:36:31Z</dcterms:created>
  <dcterms:modified xsi:type="dcterms:W3CDTF">2023-10-26T13:54:11Z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0x01010065EEEB9CDC3FC14B802CECF8336358F4</vt:lpwstr>
  </property>
</Properties>
</file>