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4" r:id="rId6"/>
    <p:sldId id="260" r:id="rId7"/>
    <p:sldId id="259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529CC-417C-4B66-8544-AA1523E72646}" v="513" dt="2023-10-26T12:09:11.423"/>
    <p1510:client id="{9C24BDF2-29FA-4B3A-BDB7-DF0B9DFA5CCF}" v="804" dt="2023-10-26T09:40:39.020"/>
    <p1510:client id="{E23A6942-0FED-62E9-5009-C286A6F4DA3D}" v="975" dt="2023-10-26T09:51:18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LAGES Gabriel" userId="S::gabriel.plages@campus-igs-toulouse.fr::722b6421-f1d4-4d1e-9610-3ef1bc369ec3" providerId="AD" clId="Web-{E23A6942-0FED-62E9-5009-C286A6F4DA3D}"/>
    <pc:docChg chg="addSld delSld modSld sldOrd">
      <pc:chgData name="PLAGES Gabriel" userId="S::gabriel.plages@campus-igs-toulouse.fr::722b6421-f1d4-4d1e-9610-3ef1bc369ec3" providerId="AD" clId="Web-{E23A6942-0FED-62E9-5009-C286A6F4DA3D}" dt="2023-10-26T09:51:24.208" v="570"/>
      <pc:docMkLst>
        <pc:docMk/>
      </pc:docMkLst>
      <pc:sldChg chg="addSp delSp modSp mod setBg">
        <pc:chgData name="PLAGES Gabriel" userId="S::gabriel.plages@campus-igs-toulouse.fr::722b6421-f1d4-4d1e-9610-3ef1bc369ec3" providerId="AD" clId="Web-{E23A6942-0FED-62E9-5009-C286A6F4DA3D}" dt="2023-10-26T09:49:39.252" v="534"/>
        <pc:sldMkLst>
          <pc:docMk/>
          <pc:sldMk cId="914148419" sldId="256"/>
        </pc:sldMkLst>
        <pc:spChg chg="add del mod">
          <ac:chgData name="PLAGES Gabriel" userId="S::gabriel.plages@campus-igs-toulouse.fr::722b6421-f1d4-4d1e-9610-3ef1bc369ec3" providerId="AD" clId="Web-{E23A6942-0FED-62E9-5009-C286A6F4DA3D}" dt="2023-10-26T08:22:08.253" v="13"/>
          <ac:spMkLst>
            <pc:docMk/>
            <pc:sldMk cId="914148419" sldId="256"/>
            <ac:spMk id="3" creationId="{CAA780E0-C7B4-79A3-3967-265C44B96B6D}"/>
          </ac:spMkLst>
        </pc:spChg>
        <pc:spChg chg="mod">
          <ac:chgData name="PLAGES Gabriel" userId="S::gabriel.plages@campus-igs-toulouse.fr::722b6421-f1d4-4d1e-9610-3ef1bc369ec3" providerId="AD" clId="Web-{E23A6942-0FED-62E9-5009-C286A6F4DA3D}" dt="2023-10-26T09:49:39.252" v="534"/>
          <ac:spMkLst>
            <pc:docMk/>
            <pc:sldMk cId="914148419" sldId="256"/>
            <ac:spMk id="4" creationId="{ADBECC51-CE1A-7B81-9E87-C63D3E14844C}"/>
          </ac:spMkLst>
        </pc:spChg>
        <pc:spChg chg="mod">
          <ac:chgData name="PLAGES Gabriel" userId="S::gabriel.plages@campus-igs-toulouse.fr::722b6421-f1d4-4d1e-9610-3ef1bc369ec3" providerId="AD" clId="Web-{E23A6942-0FED-62E9-5009-C286A6F4DA3D}" dt="2023-10-26T09:49:39.252" v="534"/>
          <ac:spMkLst>
            <pc:docMk/>
            <pc:sldMk cId="914148419" sldId="256"/>
            <ac:spMk id="5" creationId="{A167F3FE-ABEE-D719-F0E3-8859EA0A76FC}"/>
          </ac:spMkLst>
        </pc:spChg>
        <pc:spChg chg="add">
          <ac:chgData name="PLAGES Gabriel" userId="S::gabriel.plages@campus-igs-toulouse.fr::722b6421-f1d4-4d1e-9610-3ef1bc369ec3" providerId="AD" clId="Web-{E23A6942-0FED-62E9-5009-C286A6F4DA3D}" dt="2023-10-26T09:49:39.252" v="534"/>
          <ac:spMkLst>
            <pc:docMk/>
            <pc:sldMk cId="914148419" sldId="256"/>
            <ac:spMk id="7" creationId="{F3060C83-F051-4F0E-ABAD-AA0DFC48B218}"/>
          </ac:spMkLst>
        </pc:spChg>
        <pc:spChg chg="add">
          <ac:chgData name="PLAGES Gabriel" userId="S::gabriel.plages@campus-igs-toulouse.fr::722b6421-f1d4-4d1e-9610-3ef1bc369ec3" providerId="AD" clId="Web-{E23A6942-0FED-62E9-5009-C286A6F4DA3D}" dt="2023-10-26T09:49:39.252" v="534"/>
          <ac:spMkLst>
            <pc:docMk/>
            <pc:sldMk cId="914148419" sldId="256"/>
            <ac:spMk id="8" creationId="{83C98ABE-055B-441F-B07E-44F97F083C39}"/>
          </ac:spMkLst>
        </pc:spChg>
        <pc:spChg chg="add">
          <ac:chgData name="PLAGES Gabriel" userId="S::gabriel.plages@campus-igs-toulouse.fr::722b6421-f1d4-4d1e-9610-3ef1bc369ec3" providerId="AD" clId="Web-{E23A6942-0FED-62E9-5009-C286A6F4DA3D}" dt="2023-10-26T09:49:39.252" v="534"/>
          <ac:spMkLst>
            <pc:docMk/>
            <pc:sldMk cId="914148419" sldId="256"/>
            <ac:spMk id="9" creationId="{29FDB030-9B49-4CED-8CCD-4D99382388AC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9:27.220" v="533"/>
          <ac:spMkLst>
            <pc:docMk/>
            <pc:sldMk cId="914148419" sldId="256"/>
            <ac:spMk id="10" creationId="{AB8C311F-7253-4AED-9701-7FC0708C41C7}"/>
          </ac:spMkLst>
        </pc:spChg>
        <pc:spChg chg="add">
          <ac:chgData name="PLAGES Gabriel" userId="S::gabriel.plages@campus-igs-toulouse.fr::722b6421-f1d4-4d1e-9610-3ef1bc369ec3" providerId="AD" clId="Web-{E23A6942-0FED-62E9-5009-C286A6F4DA3D}" dt="2023-10-26T09:49:39.252" v="534"/>
          <ac:spMkLst>
            <pc:docMk/>
            <pc:sldMk cId="914148419" sldId="256"/>
            <ac:spMk id="11" creationId="{3783CA14-24A1-485C-8B30-D6A5D87987AD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9:27.220" v="533"/>
          <ac:spMkLst>
            <pc:docMk/>
            <pc:sldMk cId="914148419" sldId="256"/>
            <ac:spMk id="12" creationId="{E2384209-CB15-4CDF-9D31-C44FD9A3F20D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9:27.220" v="533"/>
          <ac:spMkLst>
            <pc:docMk/>
            <pc:sldMk cId="914148419" sldId="256"/>
            <ac:spMk id="14" creationId="{2633B3B5-CC90-43F0-8714-D31D1F3F0209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9:27.220" v="533"/>
          <ac:spMkLst>
            <pc:docMk/>
            <pc:sldMk cId="914148419" sldId="256"/>
            <ac:spMk id="16" creationId="{A8D57A06-A426-446D-B02C-A2DC6B62E45E}"/>
          </ac:spMkLst>
        </pc:spChg>
        <pc:spChg chg="add">
          <ac:chgData name="PLAGES Gabriel" userId="S::gabriel.plages@campus-igs-toulouse.fr::722b6421-f1d4-4d1e-9610-3ef1bc369ec3" providerId="AD" clId="Web-{E23A6942-0FED-62E9-5009-C286A6F4DA3D}" dt="2023-10-26T09:49:39.252" v="534"/>
          <ac:spMkLst>
            <pc:docMk/>
            <pc:sldMk cId="914148419" sldId="256"/>
            <ac:spMk id="18" creationId="{9A97C86A-04D6-40F7-AE84-31AB43E6A846}"/>
          </ac:spMkLst>
        </pc:spChg>
        <pc:spChg chg="add">
          <ac:chgData name="PLAGES Gabriel" userId="S::gabriel.plages@campus-igs-toulouse.fr::722b6421-f1d4-4d1e-9610-3ef1bc369ec3" providerId="AD" clId="Web-{E23A6942-0FED-62E9-5009-C286A6F4DA3D}" dt="2023-10-26T09:49:39.252" v="534"/>
          <ac:spMkLst>
            <pc:docMk/>
            <pc:sldMk cId="914148419" sldId="256"/>
            <ac:spMk id="20" creationId="{FF9F2414-84E8-453E-B1F3-389FDE8192D9}"/>
          </ac:spMkLst>
        </pc:spChg>
        <pc:spChg chg="add">
          <ac:chgData name="PLAGES Gabriel" userId="S::gabriel.plages@campus-igs-toulouse.fr::722b6421-f1d4-4d1e-9610-3ef1bc369ec3" providerId="AD" clId="Web-{E23A6942-0FED-62E9-5009-C286A6F4DA3D}" dt="2023-10-26T09:49:39.252" v="534"/>
          <ac:spMkLst>
            <pc:docMk/>
            <pc:sldMk cId="914148419" sldId="256"/>
            <ac:spMk id="22" creationId="{3ECA69A1-7536-43AC-85EF-C7106179F5ED}"/>
          </ac:spMkLst>
        </pc:spChg>
        <pc:picChg chg="add del mod">
          <ac:chgData name="PLAGES Gabriel" userId="S::gabriel.plages@campus-igs-toulouse.fr::722b6421-f1d4-4d1e-9610-3ef1bc369ec3" providerId="AD" clId="Web-{E23A6942-0FED-62E9-5009-C286A6F4DA3D}" dt="2023-10-26T08:16:55.915" v="8"/>
          <ac:picMkLst>
            <pc:docMk/>
            <pc:sldMk cId="914148419" sldId="256"/>
            <ac:picMk id="2" creationId="{45ED604E-8681-B4A7-2481-8DD9551F3B42}"/>
          </ac:picMkLst>
        </pc:picChg>
      </pc:sldChg>
      <pc:sldChg chg="addSp delSp modSp mod ord setBg">
        <pc:chgData name="PLAGES Gabriel" userId="S::gabriel.plages@campus-igs-toulouse.fr::722b6421-f1d4-4d1e-9610-3ef1bc369ec3" providerId="AD" clId="Web-{E23A6942-0FED-62E9-5009-C286A6F4DA3D}" dt="2023-10-26T09:50:38.441" v="556"/>
        <pc:sldMkLst>
          <pc:docMk/>
          <pc:sldMk cId="3298903082" sldId="257"/>
        </pc:sldMkLst>
        <pc:spChg chg="add del mod">
          <ac:chgData name="PLAGES Gabriel" userId="S::gabriel.plages@campus-igs-toulouse.fr::722b6421-f1d4-4d1e-9610-3ef1bc369ec3" providerId="AD" clId="Web-{E23A6942-0FED-62E9-5009-C286A6F4DA3D}" dt="2023-10-26T08:57:03.696" v="28"/>
          <ac:spMkLst>
            <pc:docMk/>
            <pc:sldMk cId="3298903082" sldId="257"/>
            <ac:spMk id="2" creationId="{20648960-6581-4416-7AA8-236DFDEFAEA0}"/>
          </ac:spMkLst>
        </pc:spChg>
        <pc:spChg chg="mod">
          <ac:chgData name="PLAGES Gabriel" userId="S::gabriel.plages@campus-igs-toulouse.fr::722b6421-f1d4-4d1e-9610-3ef1bc369ec3" providerId="AD" clId="Web-{E23A6942-0FED-62E9-5009-C286A6F4DA3D}" dt="2023-10-26T09:50:38.441" v="556"/>
          <ac:spMkLst>
            <pc:docMk/>
            <pc:sldMk cId="3298903082" sldId="257"/>
            <ac:spMk id="4" creationId="{6D36F8DD-34FC-5554-B48D-7C01A6EAC5E2}"/>
          </ac:spMkLst>
        </pc:spChg>
        <pc:spChg chg="add del mod">
          <ac:chgData name="PLAGES Gabriel" userId="S::gabriel.plages@campus-igs-toulouse.fr::722b6421-f1d4-4d1e-9610-3ef1bc369ec3" providerId="AD" clId="Web-{E23A6942-0FED-62E9-5009-C286A6F4DA3D}" dt="2023-10-26T09:50:38.441" v="556"/>
          <ac:spMkLst>
            <pc:docMk/>
            <pc:sldMk cId="3298903082" sldId="257"/>
            <ac:spMk id="5" creationId="{A19D0A72-F53C-7BCF-B126-68A0F8152478}"/>
          </ac:spMkLst>
        </pc:spChg>
        <pc:spChg chg="add">
          <ac:chgData name="PLAGES Gabriel" userId="S::gabriel.plages@campus-igs-toulouse.fr::722b6421-f1d4-4d1e-9610-3ef1bc369ec3" providerId="AD" clId="Web-{E23A6942-0FED-62E9-5009-C286A6F4DA3D}" dt="2023-10-26T09:50:38.441" v="556"/>
          <ac:spMkLst>
            <pc:docMk/>
            <pc:sldMk cId="3298903082" sldId="257"/>
            <ac:spMk id="8" creationId="{DEE2AD96-B495-4E06-9291-B71706F728CB}"/>
          </ac:spMkLst>
        </pc:spChg>
        <pc:spChg chg="add">
          <ac:chgData name="PLAGES Gabriel" userId="S::gabriel.plages@campus-igs-toulouse.fr::722b6421-f1d4-4d1e-9610-3ef1bc369ec3" providerId="AD" clId="Web-{E23A6942-0FED-62E9-5009-C286A6F4DA3D}" dt="2023-10-26T09:50:38.441" v="556"/>
          <ac:spMkLst>
            <pc:docMk/>
            <pc:sldMk cId="3298903082" sldId="257"/>
            <ac:spMk id="9" creationId="{53CF6D67-C5A8-4ADD-9E8E-1E38CA1D3166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9:59.283" v="539"/>
          <ac:spMkLst>
            <pc:docMk/>
            <pc:sldMk cId="3298903082" sldId="257"/>
            <ac:spMk id="10" creationId="{DEE2AD96-B495-4E06-9291-B71706F728CB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9:54.580" v="537"/>
          <ac:spMkLst>
            <pc:docMk/>
            <pc:sldMk cId="3298903082" sldId="257"/>
            <ac:spMk id="11" creationId="{C0763A76-9F1C-4FC5-82B7-DD475DA461B2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9:59.283" v="539"/>
          <ac:spMkLst>
            <pc:docMk/>
            <pc:sldMk cId="3298903082" sldId="257"/>
            <ac:spMk id="12" creationId="{53CF6D67-C5A8-4ADD-9E8E-1E38CA1D3166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9:54.580" v="537"/>
          <ac:spMkLst>
            <pc:docMk/>
            <pc:sldMk cId="3298903082" sldId="257"/>
            <ac:spMk id="13" creationId="{E81BF4F6-F2CF-4984-9D14-D6966D92F99F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9:59.283" v="539"/>
          <ac:spMkLst>
            <pc:docMk/>
            <pc:sldMk cId="3298903082" sldId="257"/>
            <ac:spMk id="14" creationId="{86909FA0-B515-4681-B7A8-FA281D133B94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9:59.283" v="539"/>
          <ac:spMkLst>
            <pc:docMk/>
            <pc:sldMk cId="3298903082" sldId="257"/>
            <ac:spMk id="16" creationId="{21C9FE86-FCC3-4A31-AA1C-C882262B7FE7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11.299" v="543"/>
          <ac:spMkLst>
            <pc:docMk/>
            <pc:sldMk cId="3298903082" sldId="257"/>
            <ac:spMk id="17" creationId="{D2B78728-A580-49A7-84F9-6EF6F583ADE0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9:59.283" v="539"/>
          <ac:spMkLst>
            <pc:docMk/>
            <pc:sldMk cId="3298903082" sldId="257"/>
            <ac:spMk id="18" creationId="{7D96243B-ECED-4B71-8E06-AE9A285EAD20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07.893" v="541"/>
          <ac:spMkLst>
            <pc:docMk/>
            <pc:sldMk cId="3298903082" sldId="257"/>
            <ac:spMk id="19" creationId="{89D16701-DA76-4F72-BB63-E2C3FFBDFE0F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9:59.283" v="539"/>
          <ac:spMkLst>
            <pc:docMk/>
            <pc:sldMk cId="3298903082" sldId="257"/>
            <ac:spMk id="20" creationId="{A09989E4-EFDC-4A90-A633-E0525FB4139E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07.893" v="541"/>
          <ac:spMkLst>
            <pc:docMk/>
            <pc:sldMk cId="3298903082" sldId="257"/>
            <ac:spMk id="21" creationId="{1CC28BE1-9DC6-43FE-9582-39F091098D77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07.893" v="541"/>
          <ac:spMkLst>
            <pc:docMk/>
            <pc:sldMk cId="3298903082" sldId="257"/>
            <ac:spMk id="22" creationId="{0C541B88-1AE9-40C3-AFD5-967787C1979F}"/>
          </ac:spMkLst>
        </pc:spChg>
        <pc:spChg chg="add">
          <ac:chgData name="PLAGES Gabriel" userId="S::gabriel.plages@campus-igs-toulouse.fr::722b6421-f1d4-4d1e-9610-3ef1bc369ec3" providerId="AD" clId="Web-{E23A6942-0FED-62E9-5009-C286A6F4DA3D}" dt="2023-10-26T09:50:38.441" v="556"/>
          <ac:spMkLst>
            <pc:docMk/>
            <pc:sldMk cId="3298903082" sldId="257"/>
            <ac:spMk id="24" creationId="{86909FA0-B515-4681-B7A8-FA281D133B94}"/>
          </ac:spMkLst>
        </pc:spChg>
        <pc:spChg chg="add">
          <ac:chgData name="PLAGES Gabriel" userId="S::gabriel.plages@campus-igs-toulouse.fr::722b6421-f1d4-4d1e-9610-3ef1bc369ec3" providerId="AD" clId="Web-{E23A6942-0FED-62E9-5009-C286A6F4DA3D}" dt="2023-10-26T09:50:38.441" v="556"/>
          <ac:spMkLst>
            <pc:docMk/>
            <pc:sldMk cId="3298903082" sldId="257"/>
            <ac:spMk id="25" creationId="{21C9FE86-FCC3-4A31-AA1C-C882262B7FE7}"/>
          </ac:spMkLst>
        </pc:spChg>
        <pc:spChg chg="add">
          <ac:chgData name="PLAGES Gabriel" userId="S::gabriel.plages@campus-igs-toulouse.fr::722b6421-f1d4-4d1e-9610-3ef1bc369ec3" providerId="AD" clId="Web-{E23A6942-0FED-62E9-5009-C286A6F4DA3D}" dt="2023-10-26T09:50:38.441" v="556"/>
          <ac:spMkLst>
            <pc:docMk/>
            <pc:sldMk cId="3298903082" sldId="257"/>
            <ac:spMk id="26" creationId="{7D96243B-ECED-4B71-8E06-AE9A285EAD20}"/>
          </ac:spMkLst>
        </pc:spChg>
        <pc:spChg chg="add">
          <ac:chgData name="PLAGES Gabriel" userId="S::gabriel.plages@campus-igs-toulouse.fr::722b6421-f1d4-4d1e-9610-3ef1bc369ec3" providerId="AD" clId="Web-{E23A6942-0FED-62E9-5009-C286A6F4DA3D}" dt="2023-10-26T09:50:38.441" v="556"/>
          <ac:spMkLst>
            <pc:docMk/>
            <pc:sldMk cId="3298903082" sldId="257"/>
            <ac:spMk id="27" creationId="{A09989E4-EFDC-4A90-A633-E0525FB4139E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07.893" v="541"/>
          <ac:spMkLst>
            <pc:docMk/>
            <pc:sldMk cId="3298903082" sldId="257"/>
            <ac:spMk id="37" creationId="{E5F17139-31EE-46AC-B04F-DBBD852DD6CB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11.299" v="543"/>
          <ac:spMkLst>
            <pc:docMk/>
            <pc:sldMk cId="3298903082" sldId="257"/>
            <ac:spMk id="41" creationId="{2E17E911-875F-4DE5-8699-99D9F1805A5D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11.299" v="543"/>
          <ac:spMkLst>
            <pc:docMk/>
            <pc:sldMk cId="3298903082" sldId="257"/>
            <ac:spMk id="42" creationId="{CD9FE4EF-C4D8-49A0-B2FF-81D8DB7D8A24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11.299" v="543"/>
          <ac:spMkLst>
            <pc:docMk/>
            <pc:sldMk cId="3298903082" sldId="257"/>
            <ac:spMk id="43" creationId="{4300840D-0A0B-4512-BACA-B439D5B9C57C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11.299" v="543"/>
          <ac:spMkLst>
            <pc:docMk/>
            <pc:sldMk cId="3298903082" sldId="257"/>
            <ac:spMk id="44" creationId="{38FAA1A1-D861-433F-88FA-1E9D6FD31D11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11.299" v="543"/>
          <ac:spMkLst>
            <pc:docMk/>
            <pc:sldMk cId="3298903082" sldId="257"/>
            <ac:spMk id="45" creationId="{8D71EDA1-87BF-4D5D-AB79-F346FD19278A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11.299" v="543"/>
          <ac:spMkLst>
            <pc:docMk/>
            <pc:sldMk cId="3298903082" sldId="257"/>
            <ac:spMk id="46" creationId="{A19D0A72-F53C-7BCF-B126-68A0F8152478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32.410" v="555"/>
          <ac:spMkLst>
            <pc:docMk/>
            <pc:sldMk cId="3298903082" sldId="257"/>
            <ac:spMk id="49" creationId="{DEE2AD96-B495-4E06-9291-B71706F728CB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32.410" v="555"/>
          <ac:spMkLst>
            <pc:docMk/>
            <pc:sldMk cId="3298903082" sldId="257"/>
            <ac:spMk id="50" creationId="{53CF6D67-C5A8-4ADD-9E8E-1E38CA1D3166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32.410" v="555"/>
          <ac:spMkLst>
            <pc:docMk/>
            <pc:sldMk cId="3298903082" sldId="257"/>
            <ac:spMk id="51" creationId="{86909FA0-B515-4681-B7A8-FA281D133B94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32.410" v="555"/>
          <ac:spMkLst>
            <pc:docMk/>
            <pc:sldMk cId="3298903082" sldId="257"/>
            <ac:spMk id="52" creationId="{21C9FE86-FCC3-4A31-AA1C-C882262B7FE7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32.410" v="555"/>
          <ac:spMkLst>
            <pc:docMk/>
            <pc:sldMk cId="3298903082" sldId="257"/>
            <ac:spMk id="53" creationId="{7D96243B-ECED-4B71-8E06-AE9A285EAD20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32.410" v="555"/>
          <ac:spMkLst>
            <pc:docMk/>
            <pc:sldMk cId="3298903082" sldId="257"/>
            <ac:spMk id="54" creationId="{A09989E4-EFDC-4A90-A633-E0525FB4139E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32.410" v="555"/>
          <ac:spMkLst>
            <pc:docMk/>
            <pc:sldMk cId="3298903082" sldId="257"/>
            <ac:spMk id="55" creationId="{A19D0A72-F53C-7BCF-B126-68A0F8152478}"/>
          </ac:spMkLst>
        </pc:spChg>
        <pc:grpChg chg="add del">
          <ac:chgData name="PLAGES Gabriel" userId="S::gabriel.plages@campus-igs-toulouse.fr::722b6421-f1d4-4d1e-9610-3ef1bc369ec3" providerId="AD" clId="Web-{E23A6942-0FED-62E9-5009-C286A6F4DA3D}" dt="2023-10-26T09:50:07.893" v="541"/>
          <ac:grpSpMkLst>
            <pc:docMk/>
            <pc:sldMk cId="3298903082" sldId="257"/>
            <ac:grpSpMk id="15" creationId="{7CF625D3-71A3-4F30-A096-8EF334E959D0}"/>
          </ac:grpSpMkLst>
        </pc:grpChg>
        <pc:grpChg chg="add del">
          <ac:chgData name="PLAGES Gabriel" userId="S::gabriel.plages@campus-igs-toulouse.fr::722b6421-f1d4-4d1e-9610-3ef1bc369ec3" providerId="AD" clId="Web-{E23A6942-0FED-62E9-5009-C286A6F4DA3D}" dt="2023-10-26T09:50:07.893" v="541"/>
          <ac:grpSpMkLst>
            <pc:docMk/>
            <pc:sldMk cId="3298903082" sldId="257"/>
            <ac:grpSpMk id="23" creationId="{AF9AF3F3-CE0C-4125-BDD7-346487FA0B40}"/>
          </ac:grpSpMkLst>
        </pc:grpChg>
        <pc:graphicFrameChg chg="add del">
          <ac:chgData name="PLAGES Gabriel" userId="S::gabriel.plages@campus-igs-toulouse.fr::722b6421-f1d4-4d1e-9610-3ef1bc369ec3" providerId="AD" clId="Web-{E23A6942-0FED-62E9-5009-C286A6F4DA3D}" dt="2023-10-26T09:50:07.893" v="541"/>
          <ac:graphicFrameMkLst>
            <pc:docMk/>
            <pc:sldMk cId="3298903082" sldId="257"/>
            <ac:graphicFrameMk id="39" creationId="{F2158996-E9E8-49E9-3382-829BF7A0CF81}"/>
          </ac:graphicFrameMkLst>
        </pc:graphicFrameChg>
        <pc:picChg chg="add del">
          <ac:chgData name="PLAGES Gabriel" userId="S::gabriel.plages@campus-igs-toulouse.fr::722b6421-f1d4-4d1e-9610-3ef1bc369ec3" providerId="AD" clId="Web-{E23A6942-0FED-62E9-5009-C286A6F4DA3D}" dt="2023-10-26T09:49:54.580" v="537"/>
          <ac:picMkLst>
            <pc:docMk/>
            <pc:sldMk cId="3298903082" sldId="257"/>
            <ac:picMk id="7" creationId="{DAF532DC-BF61-FAF3-F25F-98085B4DF801}"/>
          </ac:picMkLst>
        </pc:picChg>
        <pc:picChg chg="add del">
          <ac:chgData name="PLAGES Gabriel" userId="S::gabriel.plages@campus-igs-toulouse.fr::722b6421-f1d4-4d1e-9610-3ef1bc369ec3" providerId="AD" clId="Web-{E23A6942-0FED-62E9-5009-C286A6F4DA3D}" dt="2023-10-26T09:50:11.299" v="543"/>
          <ac:picMkLst>
            <pc:docMk/>
            <pc:sldMk cId="3298903082" sldId="257"/>
            <ac:picMk id="47" creationId="{FDCE6AA8-1F80-FDC2-8A9B-86C227635B4B}"/>
          </ac:picMkLst>
        </pc:picChg>
      </pc:sldChg>
      <pc:sldChg chg="new del">
        <pc:chgData name="PLAGES Gabriel" userId="S::gabriel.plages@campus-igs-toulouse.fr::722b6421-f1d4-4d1e-9610-3ef1bc369ec3" providerId="AD" clId="Web-{E23A6942-0FED-62E9-5009-C286A6F4DA3D}" dt="2023-10-26T08:14:41.239" v="1"/>
        <pc:sldMkLst>
          <pc:docMk/>
          <pc:sldMk cId="3464296701" sldId="257"/>
        </pc:sldMkLst>
      </pc:sldChg>
      <pc:sldChg chg="addSp delSp modSp mod ord setBg">
        <pc:chgData name="PLAGES Gabriel" userId="S::gabriel.plages@campus-igs-toulouse.fr::722b6421-f1d4-4d1e-9610-3ef1bc369ec3" providerId="AD" clId="Web-{E23A6942-0FED-62E9-5009-C286A6F4DA3D}" dt="2023-10-26T09:49:44.971" v="535"/>
        <pc:sldMkLst>
          <pc:docMk/>
          <pc:sldMk cId="3254049961" sldId="258"/>
        </pc:sldMkLst>
        <pc:spChg chg="mod">
          <ac:chgData name="PLAGES Gabriel" userId="S::gabriel.plages@campus-igs-toulouse.fr::722b6421-f1d4-4d1e-9610-3ef1bc369ec3" providerId="AD" clId="Web-{E23A6942-0FED-62E9-5009-C286A6F4DA3D}" dt="2023-10-26T09:08:14.327" v="69" actId="1076"/>
          <ac:spMkLst>
            <pc:docMk/>
            <pc:sldMk cId="3254049961" sldId="258"/>
            <ac:spMk id="4" creationId="{8D514A58-F9E7-B7FA-6DCB-D866021BF4DC}"/>
          </ac:spMkLst>
        </pc:spChg>
        <pc:spChg chg="add mod">
          <ac:chgData name="PLAGES Gabriel" userId="S::gabriel.plages@campus-igs-toulouse.fr::722b6421-f1d4-4d1e-9610-3ef1bc369ec3" providerId="AD" clId="Web-{E23A6942-0FED-62E9-5009-C286A6F4DA3D}" dt="2023-10-26T09:08:50.563" v="73" actId="20577"/>
          <ac:spMkLst>
            <pc:docMk/>
            <pc:sldMk cId="3254049961" sldId="258"/>
            <ac:spMk id="5" creationId="{93FF77A5-41D1-50B2-4242-CD40279F0B35}"/>
          </ac:spMkLst>
        </pc:spChg>
        <pc:spChg chg="mod">
          <ac:chgData name="PLAGES Gabriel" userId="S::gabriel.plages@campus-igs-toulouse.fr::722b6421-f1d4-4d1e-9610-3ef1bc369ec3" providerId="AD" clId="Web-{E23A6942-0FED-62E9-5009-C286A6F4DA3D}" dt="2023-10-26T09:49:44.971" v="535"/>
          <ac:spMkLst>
            <pc:docMk/>
            <pc:sldMk cId="3254049961" sldId="258"/>
            <ac:spMk id="6" creationId="{E7528A0C-D5F4-7D40-9A4F-A6ACDE8A9627}"/>
          </ac:spMkLst>
        </pc:spChg>
        <pc:spChg chg="del mod">
          <ac:chgData name="PLAGES Gabriel" userId="S::gabriel.plages@campus-igs-toulouse.fr::722b6421-f1d4-4d1e-9610-3ef1bc369ec3" providerId="AD" clId="Web-{E23A6942-0FED-62E9-5009-C286A6F4DA3D}" dt="2023-10-26T09:49:44.971" v="535"/>
          <ac:spMkLst>
            <pc:docMk/>
            <pc:sldMk cId="3254049961" sldId="258"/>
            <ac:spMk id="7" creationId="{88D21932-F60C-FCAC-E89F-8541B266DFB6}"/>
          </ac:spMkLst>
        </pc:spChg>
        <pc:spChg chg="add">
          <ac:chgData name="PLAGES Gabriel" userId="S::gabriel.plages@campus-igs-toulouse.fr::722b6421-f1d4-4d1e-9610-3ef1bc369ec3" providerId="AD" clId="Web-{E23A6942-0FED-62E9-5009-C286A6F4DA3D}" dt="2023-10-26T09:49:44.971" v="535"/>
          <ac:spMkLst>
            <pc:docMk/>
            <pc:sldMk cId="3254049961" sldId="258"/>
            <ac:spMk id="13" creationId="{BACC6370-2D7E-4714-9D71-7542949D7D5D}"/>
          </ac:spMkLst>
        </pc:spChg>
        <pc:spChg chg="add">
          <ac:chgData name="PLAGES Gabriel" userId="S::gabriel.plages@campus-igs-toulouse.fr::722b6421-f1d4-4d1e-9610-3ef1bc369ec3" providerId="AD" clId="Web-{E23A6942-0FED-62E9-5009-C286A6F4DA3D}" dt="2023-10-26T09:49:44.971" v="535"/>
          <ac:spMkLst>
            <pc:docMk/>
            <pc:sldMk cId="3254049961" sldId="258"/>
            <ac:spMk id="15" creationId="{F68B3F68-107C-434F-AA38-110D5EA91B85}"/>
          </ac:spMkLst>
        </pc:spChg>
        <pc:spChg chg="add">
          <ac:chgData name="PLAGES Gabriel" userId="S::gabriel.plages@campus-igs-toulouse.fr::722b6421-f1d4-4d1e-9610-3ef1bc369ec3" providerId="AD" clId="Web-{E23A6942-0FED-62E9-5009-C286A6F4DA3D}" dt="2023-10-26T09:49:44.971" v="535"/>
          <ac:spMkLst>
            <pc:docMk/>
            <pc:sldMk cId="3254049961" sldId="258"/>
            <ac:spMk id="17" creationId="{AAD0DBB9-1A4B-4391-81D4-CB19F9AB918A}"/>
          </ac:spMkLst>
        </pc:spChg>
        <pc:spChg chg="add">
          <ac:chgData name="PLAGES Gabriel" userId="S::gabriel.plages@campus-igs-toulouse.fr::722b6421-f1d4-4d1e-9610-3ef1bc369ec3" providerId="AD" clId="Web-{E23A6942-0FED-62E9-5009-C286A6F4DA3D}" dt="2023-10-26T09:49:44.971" v="535"/>
          <ac:spMkLst>
            <pc:docMk/>
            <pc:sldMk cId="3254049961" sldId="258"/>
            <ac:spMk id="19" creationId="{063BBA22-50EA-4C4D-BE05-F1CE4E63AA56}"/>
          </ac:spMkLst>
        </pc:spChg>
        <pc:graphicFrameChg chg="add">
          <ac:chgData name="PLAGES Gabriel" userId="S::gabriel.plages@campus-igs-toulouse.fr::722b6421-f1d4-4d1e-9610-3ef1bc369ec3" providerId="AD" clId="Web-{E23A6942-0FED-62E9-5009-C286A6F4DA3D}" dt="2023-10-26T09:49:44.971" v="535"/>
          <ac:graphicFrameMkLst>
            <pc:docMk/>
            <pc:sldMk cId="3254049961" sldId="258"/>
            <ac:graphicFrameMk id="9" creationId="{8D8C990C-6681-D21A-3211-5382912726AB}"/>
          </ac:graphicFrameMkLst>
        </pc:graphicFrameChg>
      </pc:sldChg>
      <pc:sldChg chg="addSp delSp modSp mod setBg">
        <pc:chgData name="PLAGES Gabriel" userId="S::gabriel.plages@campus-igs-toulouse.fr::722b6421-f1d4-4d1e-9610-3ef1bc369ec3" providerId="AD" clId="Web-{E23A6942-0FED-62E9-5009-C286A6F4DA3D}" dt="2023-10-26T09:51:24.208" v="570"/>
        <pc:sldMkLst>
          <pc:docMk/>
          <pc:sldMk cId="1961127360" sldId="259"/>
        </pc:sldMkLst>
        <pc:spChg chg="mod">
          <ac:chgData name="PLAGES Gabriel" userId="S::gabriel.plages@campus-igs-toulouse.fr::722b6421-f1d4-4d1e-9610-3ef1bc369ec3" providerId="AD" clId="Web-{E23A6942-0FED-62E9-5009-C286A6F4DA3D}" dt="2023-10-26T09:51:24.208" v="570"/>
          <ac:spMkLst>
            <pc:docMk/>
            <pc:sldMk cId="1961127360" sldId="259"/>
            <ac:spMk id="4" creationId="{584174A8-C4E5-6899-9B28-3A88EF193EB3}"/>
          </ac:spMkLst>
        </pc:spChg>
        <pc:spChg chg="add del mod">
          <ac:chgData name="PLAGES Gabriel" userId="S::gabriel.plages@campus-igs-toulouse.fr::722b6421-f1d4-4d1e-9610-3ef1bc369ec3" providerId="AD" clId="Web-{E23A6942-0FED-62E9-5009-C286A6F4DA3D}" dt="2023-10-26T09:51:24.208" v="570"/>
          <ac:spMkLst>
            <pc:docMk/>
            <pc:sldMk cId="1961127360" sldId="259"/>
            <ac:spMk id="5" creationId="{69509392-1EA5-789D-807B-81A1BA64F829}"/>
          </ac:spMkLst>
        </pc:spChg>
        <pc:spChg chg="add">
          <ac:chgData name="PLAGES Gabriel" userId="S::gabriel.plages@campus-igs-toulouse.fr::722b6421-f1d4-4d1e-9610-3ef1bc369ec3" providerId="AD" clId="Web-{E23A6942-0FED-62E9-5009-C286A6F4DA3D}" dt="2023-10-26T09:51:24.208" v="570"/>
          <ac:spMkLst>
            <pc:docMk/>
            <pc:sldMk cId="1961127360" sldId="259"/>
            <ac:spMk id="8" creationId="{1B15ED52-F352-441B-82BF-E0EA34836D08}"/>
          </ac:spMkLst>
        </pc:spChg>
        <pc:spChg chg="add">
          <ac:chgData name="PLAGES Gabriel" userId="S::gabriel.plages@campus-igs-toulouse.fr::722b6421-f1d4-4d1e-9610-3ef1bc369ec3" providerId="AD" clId="Web-{E23A6942-0FED-62E9-5009-C286A6F4DA3D}" dt="2023-10-26T09:51:24.208" v="570"/>
          <ac:spMkLst>
            <pc:docMk/>
            <pc:sldMk cId="1961127360" sldId="259"/>
            <ac:spMk id="9" creationId="{3B2E3793-BFE6-45A2-9B7B-E18844431C99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49.754" v="562"/>
          <ac:spMkLst>
            <pc:docMk/>
            <pc:sldMk cId="1961127360" sldId="259"/>
            <ac:spMk id="10" creationId="{1B15ED52-F352-441B-82BF-E0EA34836D08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45.222" v="558"/>
          <ac:spMkLst>
            <pc:docMk/>
            <pc:sldMk cId="1961127360" sldId="259"/>
            <ac:spMk id="11" creationId="{BACC6370-2D7E-4714-9D71-7542949D7D5D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49.754" v="562"/>
          <ac:spMkLst>
            <pc:docMk/>
            <pc:sldMk cId="1961127360" sldId="259"/>
            <ac:spMk id="12" creationId="{3B2E3793-BFE6-45A2-9B7B-E18844431C99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45.222" v="558"/>
          <ac:spMkLst>
            <pc:docMk/>
            <pc:sldMk cId="1961127360" sldId="259"/>
            <ac:spMk id="13" creationId="{F68B3F68-107C-434F-AA38-110D5EA91B85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49.754" v="562"/>
          <ac:spMkLst>
            <pc:docMk/>
            <pc:sldMk cId="1961127360" sldId="259"/>
            <ac:spMk id="14" creationId="{BC4C4868-CB8F-4AF9-9CDB-8108F2C19B67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45.222" v="558"/>
          <ac:spMkLst>
            <pc:docMk/>
            <pc:sldMk cId="1961127360" sldId="259"/>
            <ac:spMk id="15" creationId="{AAD0DBB9-1A4B-4391-81D4-CB19F9AB918A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49.754" v="562"/>
          <ac:spMkLst>
            <pc:docMk/>
            <pc:sldMk cId="1961127360" sldId="259"/>
            <ac:spMk id="16" creationId="{375E0459-6403-40CD-989D-56A4407CA12E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45.222" v="558"/>
          <ac:spMkLst>
            <pc:docMk/>
            <pc:sldMk cId="1961127360" sldId="259"/>
            <ac:spMk id="17" creationId="{063BBA22-50EA-4C4D-BE05-F1CE4E63AA56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49.754" v="562"/>
          <ac:spMkLst>
            <pc:docMk/>
            <pc:sldMk cId="1961127360" sldId="259"/>
            <ac:spMk id="18" creationId="{53E5B1A8-3AC9-4BD1-9BBC-78CA94F2D1BA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46.441" v="560"/>
          <ac:spMkLst>
            <pc:docMk/>
            <pc:sldMk cId="1961127360" sldId="259"/>
            <ac:spMk id="19" creationId="{BACC6370-2D7E-4714-9D71-7542949D7D5D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46.441" v="560"/>
          <ac:spMkLst>
            <pc:docMk/>
            <pc:sldMk cId="1961127360" sldId="259"/>
            <ac:spMk id="20" creationId="{F68B3F68-107C-434F-AA38-110D5EA91B85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46.441" v="560"/>
          <ac:spMkLst>
            <pc:docMk/>
            <pc:sldMk cId="1961127360" sldId="259"/>
            <ac:spMk id="21" creationId="{AAD0DBB9-1A4B-4391-81D4-CB19F9AB918A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46.441" v="560"/>
          <ac:spMkLst>
            <pc:docMk/>
            <pc:sldMk cId="1961127360" sldId="259"/>
            <ac:spMk id="22" creationId="{063BBA22-50EA-4C4D-BE05-F1CE4E63AA56}"/>
          </ac:spMkLst>
        </pc:spChg>
        <pc:spChg chg="add">
          <ac:chgData name="PLAGES Gabriel" userId="S::gabriel.plages@campus-igs-toulouse.fr::722b6421-f1d4-4d1e-9610-3ef1bc369ec3" providerId="AD" clId="Web-{E23A6942-0FED-62E9-5009-C286A6F4DA3D}" dt="2023-10-26T09:51:24.208" v="570"/>
          <ac:spMkLst>
            <pc:docMk/>
            <pc:sldMk cId="1961127360" sldId="259"/>
            <ac:spMk id="24" creationId="{BC4C4868-CB8F-4AF9-9CDB-8108F2C19B67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49.754" v="562"/>
          <ac:spMkLst>
            <pc:docMk/>
            <pc:sldMk cId="1961127360" sldId="259"/>
            <ac:spMk id="25" creationId="{69509392-1EA5-789D-807B-81A1BA64F829}"/>
          </ac:spMkLst>
        </pc:spChg>
        <pc:spChg chg="add">
          <ac:chgData name="PLAGES Gabriel" userId="S::gabriel.plages@campus-igs-toulouse.fr::722b6421-f1d4-4d1e-9610-3ef1bc369ec3" providerId="AD" clId="Web-{E23A6942-0FED-62E9-5009-C286A6F4DA3D}" dt="2023-10-26T09:51:24.208" v="570"/>
          <ac:spMkLst>
            <pc:docMk/>
            <pc:sldMk cId="1961127360" sldId="259"/>
            <ac:spMk id="26" creationId="{375E0459-6403-40CD-989D-56A4407CA12E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1:07.770" v="564"/>
          <ac:spMkLst>
            <pc:docMk/>
            <pc:sldMk cId="1961127360" sldId="259"/>
            <ac:spMk id="27" creationId="{BACC6370-2D7E-4714-9D71-7542949D7D5D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1:07.770" v="564"/>
          <ac:spMkLst>
            <pc:docMk/>
            <pc:sldMk cId="1961127360" sldId="259"/>
            <ac:spMk id="28" creationId="{F68B3F68-107C-434F-AA38-110D5EA91B85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1:07.770" v="564"/>
          <ac:spMkLst>
            <pc:docMk/>
            <pc:sldMk cId="1961127360" sldId="259"/>
            <ac:spMk id="29" creationId="{AAD0DBB9-1A4B-4391-81D4-CB19F9AB918A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1:07.770" v="564"/>
          <ac:spMkLst>
            <pc:docMk/>
            <pc:sldMk cId="1961127360" sldId="259"/>
            <ac:spMk id="30" creationId="{063BBA22-50EA-4C4D-BE05-F1CE4E63AA56}"/>
          </ac:spMkLst>
        </pc:spChg>
        <pc:spChg chg="add">
          <ac:chgData name="PLAGES Gabriel" userId="S::gabriel.plages@campus-igs-toulouse.fr::722b6421-f1d4-4d1e-9610-3ef1bc369ec3" providerId="AD" clId="Web-{E23A6942-0FED-62E9-5009-C286A6F4DA3D}" dt="2023-10-26T09:51:24.208" v="570"/>
          <ac:spMkLst>
            <pc:docMk/>
            <pc:sldMk cId="1961127360" sldId="259"/>
            <ac:spMk id="32" creationId="{53E5B1A8-3AC9-4BD1-9BBC-78CA94F2D1BA}"/>
          </ac:spMkLst>
        </pc:spChg>
        <pc:spChg chg="add">
          <ac:chgData name="PLAGES Gabriel" userId="S::gabriel.plages@campus-igs-toulouse.fr::722b6421-f1d4-4d1e-9610-3ef1bc369ec3" providerId="AD" clId="Web-{E23A6942-0FED-62E9-5009-C286A6F4DA3D}" dt="2023-10-26T09:51:24.208" v="570"/>
          <ac:spMkLst>
            <pc:docMk/>
            <pc:sldMk cId="1961127360" sldId="259"/>
            <ac:spMk id="33" creationId="{B3FA1AAC-C1ED-4F77-BFA4-BE80FC0AC795}"/>
          </ac:spMkLst>
        </pc:spChg>
        <pc:graphicFrameChg chg="add del">
          <ac:chgData name="PLAGES Gabriel" userId="S::gabriel.plages@campus-igs-toulouse.fr::722b6421-f1d4-4d1e-9610-3ef1bc369ec3" providerId="AD" clId="Web-{E23A6942-0FED-62E9-5009-C286A6F4DA3D}" dt="2023-10-26T09:50:45.222" v="558"/>
          <ac:graphicFrameMkLst>
            <pc:docMk/>
            <pc:sldMk cId="1961127360" sldId="259"/>
            <ac:graphicFrameMk id="7" creationId="{C97A8C71-15D4-8142-38F7-6B58ADF6CF29}"/>
          </ac:graphicFrameMkLst>
        </pc:graphicFrameChg>
        <pc:graphicFrameChg chg="add del">
          <ac:chgData name="PLAGES Gabriel" userId="S::gabriel.plages@campus-igs-toulouse.fr::722b6421-f1d4-4d1e-9610-3ef1bc369ec3" providerId="AD" clId="Web-{E23A6942-0FED-62E9-5009-C286A6F4DA3D}" dt="2023-10-26T09:50:46.441" v="560"/>
          <ac:graphicFrameMkLst>
            <pc:docMk/>
            <pc:sldMk cId="1961127360" sldId="259"/>
            <ac:graphicFrameMk id="23" creationId="{F1F7AAA1-90A5-6F88-8A7A-94CBCAA321DC}"/>
          </ac:graphicFrameMkLst>
        </pc:graphicFrameChg>
        <pc:graphicFrameChg chg="add del">
          <ac:chgData name="PLAGES Gabriel" userId="S::gabriel.plages@campus-igs-toulouse.fr::722b6421-f1d4-4d1e-9610-3ef1bc369ec3" providerId="AD" clId="Web-{E23A6942-0FED-62E9-5009-C286A6F4DA3D}" dt="2023-10-26T09:51:07.770" v="564"/>
          <ac:graphicFrameMkLst>
            <pc:docMk/>
            <pc:sldMk cId="1961127360" sldId="259"/>
            <ac:graphicFrameMk id="31" creationId="{F1F7AAA1-90A5-6F88-8A7A-94CBCAA321DC}"/>
          </ac:graphicFrameMkLst>
        </pc:graphicFrameChg>
      </pc:sldChg>
      <pc:sldChg chg="addSp delSp modSp mod setBg">
        <pc:chgData name="PLAGES Gabriel" userId="S::gabriel.plages@campus-igs-toulouse.fr::722b6421-f1d4-4d1e-9610-3ef1bc369ec3" providerId="AD" clId="Web-{E23A6942-0FED-62E9-5009-C286A6F4DA3D}" dt="2023-10-26T09:49:11.001" v="531"/>
        <pc:sldMkLst>
          <pc:docMk/>
          <pc:sldMk cId="2900178699" sldId="260"/>
        </pc:sldMkLst>
        <pc:spChg chg="mod">
          <ac:chgData name="PLAGES Gabriel" userId="S::gabriel.plages@campus-igs-toulouse.fr::722b6421-f1d4-4d1e-9610-3ef1bc369ec3" providerId="AD" clId="Web-{E23A6942-0FED-62E9-5009-C286A6F4DA3D}" dt="2023-10-26T09:49:11.001" v="531"/>
          <ac:spMkLst>
            <pc:docMk/>
            <pc:sldMk cId="2900178699" sldId="260"/>
            <ac:spMk id="4" creationId="{8B5B8D18-F48C-2F3C-06E4-AED095F8D4E8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9:11.001" v="531"/>
          <ac:spMkLst>
            <pc:docMk/>
            <pc:sldMk cId="2900178699" sldId="260"/>
            <ac:spMk id="5" creationId="{8EB9ED8B-5895-6FFD-DD5C-E90811995CD6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9:07.469" v="526"/>
          <ac:spMkLst>
            <pc:docMk/>
            <pc:sldMk cId="2900178699" sldId="260"/>
            <ac:spMk id="10" creationId="{09588DA8-065E-4F6F-8EFD-43104AB2E0CF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8:58.531" v="522"/>
          <ac:spMkLst>
            <pc:docMk/>
            <pc:sldMk cId="2900178699" sldId="260"/>
            <ac:spMk id="11" creationId="{BACC6370-2D7E-4714-9D71-7542949D7D5D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9:07.469" v="526"/>
          <ac:spMkLst>
            <pc:docMk/>
            <pc:sldMk cId="2900178699" sldId="260"/>
            <ac:spMk id="12" creationId="{C4285719-470E-454C-AF62-8323075F1F5B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8:58.531" v="522"/>
          <ac:spMkLst>
            <pc:docMk/>
            <pc:sldMk cId="2900178699" sldId="260"/>
            <ac:spMk id="13" creationId="{F68B3F68-107C-434F-AA38-110D5EA91B85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9:07.469" v="526"/>
          <ac:spMkLst>
            <pc:docMk/>
            <pc:sldMk cId="2900178699" sldId="260"/>
            <ac:spMk id="14" creationId="{CD9FE4EF-C4D8-49A0-B2FF-81D8DB7D8A24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8:58.531" v="522"/>
          <ac:spMkLst>
            <pc:docMk/>
            <pc:sldMk cId="2900178699" sldId="260"/>
            <ac:spMk id="15" creationId="{AAD0DBB9-1A4B-4391-81D4-CB19F9AB918A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9:07.469" v="526"/>
          <ac:spMkLst>
            <pc:docMk/>
            <pc:sldMk cId="2900178699" sldId="260"/>
            <ac:spMk id="16" creationId="{4300840D-0A0B-4512-BACA-B439D5B9C57C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8:58.531" v="522"/>
          <ac:spMkLst>
            <pc:docMk/>
            <pc:sldMk cId="2900178699" sldId="260"/>
            <ac:spMk id="17" creationId="{063BBA22-50EA-4C4D-BE05-F1CE4E63AA56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9:07.469" v="526"/>
          <ac:spMkLst>
            <pc:docMk/>
            <pc:sldMk cId="2900178699" sldId="260"/>
            <ac:spMk id="18" creationId="{D2B78728-A580-49A7-84F9-6EF6F583ADE0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9:06.297" v="524"/>
          <ac:spMkLst>
            <pc:docMk/>
            <pc:sldMk cId="2900178699" sldId="260"/>
            <ac:spMk id="19" creationId="{F13C74B1-5B17-4795-BED0-7140497B445A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9:06.297" v="524"/>
          <ac:spMkLst>
            <pc:docMk/>
            <pc:sldMk cId="2900178699" sldId="260"/>
            <ac:spMk id="20" creationId="{D4974D33-8DC5-464E-8C6D-BE58F0669C17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9:06.297" v="524"/>
          <ac:spMkLst>
            <pc:docMk/>
            <pc:sldMk cId="2900178699" sldId="260"/>
            <ac:spMk id="21" creationId="{8EB9ED8B-5895-6FFD-DD5C-E90811995CD6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9:07.469" v="526"/>
          <ac:spMkLst>
            <pc:docMk/>
            <pc:sldMk cId="2900178699" sldId="260"/>
            <ac:spMk id="24" creationId="{38FAA1A1-D861-433F-88FA-1E9D6FD31D11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9:07.469" v="526"/>
          <ac:spMkLst>
            <pc:docMk/>
            <pc:sldMk cId="2900178699" sldId="260"/>
            <ac:spMk id="25" creationId="{8D71EDA1-87BF-4D5D-AB79-F346FD19278A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9:07.469" v="526"/>
          <ac:spMkLst>
            <pc:docMk/>
            <pc:sldMk cId="2900178699" sldId="260"/>
            <ac:spMk id="26" creationId="{8EB9ED8B-5895-6FFD-DD5C-E90811995CD6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9:08.392" v="528"/>
          <ac:spMkLst>
            <pc:docMk/>
            <pc:sldMk cId="2900178699" sldId="260"/>
            <ac:spMk id="28" creationId="{907EF6B7-1338-4443-8C46-6A318D952DFD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9:08.392" v="528"/>
          <ac:spMkLst>
            <pc:docMk/>
            <pc:sldMk cId="2900178699" sldId="260"/>
            <ac:spMk id="29" creationId="{DAAE4CDD-124C-4DCF-9584-B6033B545DD5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9:08.392" v="528"/>
          <ac:spMkLst>
            <pc:docMk/>
            <pc:sldMk cId="2900178699" sldId="260"/>
            <ac:spMk id="30" creationId="{081E4A58-353D-44AE-B2FC-2A74E2E400F7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9:08.392" v="528"/>
          <ac:spMkLst>
            <pc:docMk/>
            <pc:sldMk cId="2900178699" sldId="260"/>
            <ac:spMk id="31" creationId="{8EB9ED8B-5895-6FFD-DD5C-E90811995CD6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9:10.969" v="530"/>
          <ac:spMkLst>
            <pc:docMk/>
            <pc:sldMk cId="2900178699" sldId="260"/>
            <ac:spMk id="33" creationId="{1BB867FF-FC45-48F7-8104-F89BE54909F1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9:10.969" v="530"/>
          <ac:spMkLst>
            <pc:docMk/>
            <pc:sldMk cId="2900178699" sldId="260"/>
            <ac:spMk id="34" creationId="{8BB56887-D0D5-4F0C-9E19-7247EB83C8B7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9:10.969" v="530"/>
          <ac:spMkLst>
            <pc:docMk/>
            <pc:sldMk cId="2900178699" sldId="260"/>
            <ac:spMk id="35" creationId="{081E4A58-353D-44AE-B2FC-2A74E2E400F7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49:10.969" v="530"/>
          <ac:spMkLst>
            <pc:docMk/>
            <pc:sldMk cId="2900178699" sldId="260"/>
            <ac:spMk id="36" creationId="{8EB9ED8B-5895-6FFD-DD5C-E90811995CD6}"/>
          </ac:spMkLst>
        </pc:spChg>
        <pc:spChg chg="add">
          <ac:chgData name="PLAGES Gabriel" userId="S::gabriel.plages@campus-igs-toulouse.fr::722b6421-f1d4-4d1e-9610-3ef1bc369ec3" providerId="AD" clId="Web-{E23A6942-0FED-62E9-5009-C286A6F4DA3D}" dt="2023-10-26T09:49:11.001" v="531"/>
          <ac:spMkLst>
            <pc:docMk/>
            <pc:sldMk cId="2900178699" sldId="260"/>
            <ac:spMk id="38" creationId="{BACC6370-2D7E-4714-9D71-7542949D7D5D}"/>
          </ac:spMkLst>
        </pc:spChg>
        <pc:spChg chg="add">
          <ac:chgData name="PLAGES Gabriel" userId="S::gabriel.plages@campus-igs-toulouse.fr::722b6421-f1d4-4d1e-9610-3ef1bc369ec3" providerId="AD" clId="Web-{E23A6942-0FED-62E9-5009-C286A6F4DA3D}" dt="2023-10-26T09:49:11.001" v="531"/>
          <ac:spMkLst>
            <pc:docMk/>
            <pc:sldMk cId="2900178699" sldId="260"/>
            <ac:spMk id="39" creationId="{F68B3F68-107C-434F-AA38-110D5EA91B85}"/>
          </ac:spMkLst>
        </pc:spChg>
        <pc:spChg chg="add">
          <ac:chgData name="PLAGES Gabriel" userId="S::gabriel.plages@campus-igs-toulouse.fr::722b6421-f1d4-4d1e-9610-3ef1bc369ec3" providerId="AD" clId="Web-{E23A6942-0FED-62E9-5009-C286A6F4DA3D}" dt="2023-10-26T09:49:11.001" v="531"/>
          <ac:spMkLst>
            <pc:docMk/>
            <pc:sldMk cId="2900178699" sldId="260"/>
            <ac:spMk id="40" creationId="{AAD0DBB9-1A4B-4391-81D4-CB19F9AB918A}"/>
          </ac:spMkLst>
        </pc:spChg>
        <pc:spChg chg="add">
          <ac:chgData name="PLAGES Gabriel" userId="S::gabriel.plages@campus-igs-toulouse.fr::722b6421-f1d4-4d1e-9610-3ef1bc369ec3" providerId="AD" clId="Web-{E23A6942-0FED-62E9-5009-C286A6F4DA3D}" dt="2023-10-26T09:49:11.001" v="531"/>
          <ac:spMkLst>
            <pc:docMk/>
            <pc:sldMk cId="2900178699" sldId="260"/>
            <ac:spMk id="41" creationId="{063BBA22-50EA-4C4D-BE05-F1CE4E63AA56}"/>
          </ac:spMkLst>
        </pc:spChg>
        <pc:graphicFrameChg chg="add del">
          <ac:chgData name="PLAGES Gabriel" userId="S::gabriel.plages@campus-igs-toulouse.fr::722b6421-f1d4-4d1e-9610-3ef1bc369ec3" providerId="AD" clId="Web-{E23A6942-0FED-62E9-5009-C286A6F4DA3D}" dt="2023-10-26T09:48:58.531" v="522"/>
          <ac:graphicFrameMkLst>
            <pc:docMk/>
            <pc:sldMk cId="2900178699" sldId="260"/>
            <ac:graphicFrameMk id="7" creationId="{38875B2B-DD7D-B35F-63C8-C5EFCC24E9DD}"/>
          </ac:graphicFrameMkLst>
        </pc:graphicFrameChg>
        <pc:graphicFrameChg chg="add">
          <ac:chgData name="PLAGES Gabriel" userId="S::gabriel.plages@campus-igs-toulouse.fr::722b6421-f1d4-4d1e-9610-3ef1bc369ec3" providerId="AD" clId="Web-{E23A6942-0FED-62E9-5009-C286A6F4DA3D}" dt="2023-10-26T09:49:11.001" v="531"/>
          <ac:graphicFrameMkLst>
            <pc:docMk/>
            <pc:sldMk cId="2900178699" sldId="260"/>
            <ac:graphicFrameMk id="42" creationId="{38875B2B-DD7D-B35F-63C8-C5EFCC24E9DD}"/>
          </ac:graphicFrameMkLst>
        </pc:graphicFrameChg>
        <pc:picChg chg="add del">
          <ac:chgData name="PLAGES Gabriel" userId="S::gabriel.plages@campus-igs-toulouse.fr::722b6421-f1d4-4d1e-9610-3ef1bc369ec3" providerId="AD" clId="Web-{E23A6942-0FED-62E9-5009-C286A6F4DA3D}" dt="2023-10-26T09:49:06.297" v="524"/>
          <ac:picMkLst>
            <pc:docMk/>
            <pc:sldMk cId="2900178699" sldId="260"/>
            <ac:picMk id="22" creationId="{B50CDC19-CEF6-0BE5-3F40-A4196714C801}"/>
          </ac:picMkLst>
        </pc:picChg>
      </pc:sldChg>
      <pc:sldChg chg="addSp delSp modSp new mod setBg">
        <pc:chgData name="PLAGES Gabriel" userId="S::gabriel.plages@campus-igs-toulouse.fr::722b6421-f1d4-4d1e-9610-3ef1bc369ec3" providerId="AD" clId="Web-{E23A6942-0FED-62E9-5009-C286A6F4DA3D}" dt="2023-10-26T09:50:31.363" v="554"/>
        <pc:sldMkLst>
          <pc:docMk/>
          <pc:sldMk cId="2183926022" sldId="261"/>
        </pc:sldMkLst>
        <pc:spChg chg="del mod">
          <ac:chgData name="PLAGES Gabriel" userId="S::gabriel.plages@campus-igs-toulouse.fr::722b6421-f1d4-4d1e-9610-3ef1bc369ec3" providerId="AD" clId="Web-{E23A6942-0FED-62E9-5009-C286A6F4DA3D}" dt="2023-10-26T09:43:23.474" v="433"/>
          <ac:spMkLst>
            <pc:docMk/>
            <pc:sldMk cId="2183926022" sldId="261"/>
            <ac:spMk id="2" creationId="{57ABAE21-7B54-CF9C-C51B-2657D8194198}"/>
          </ac:spMkLst>
        </pc:spChg>
        <pc:spChg chg="del">
          <ac:chgData name="PLAGES Gabriel" userId="S::gabriel.plages@campus-igs-toulouse.fr::722b6421-f1d4-4d1e-9610-3ef1bc369ec3" providerId="AD" clId="Web-{E23A6942-0FED-62E9-5009-C286A6F4DA3D}" dt="2023-10-26T09:43:20.552" v="432"/>
          <ac:spMkLst>
            <pc:docMk/>
            <pc:sldMk cId="2183926022" sldId="261"/>
            <ac:spMk id="3" creationId="{C4F4202D-9239-CF0F-17A6-F7B7952BE381}"/>
          </ac:spMkLst>
        </pc:spChg>
        <pc:spChg chg="add del mod">
          <ac:chgData name="PLAGES Gabriel" userId="S::gabriel.plages@campus-igs-toulouse.fr::722b6421-f1d4-4d1e-9610-3ef1bc369ec3" providerId="AD" clId="Web-{E23A6942-0FED-62E9-5009-C286A6F4DA3D}" dt="2023-10-26T09:43:26.255" v="434"/>
          <ac:spMkLst>
            <pc:docMk/>
            <pc:sldMk cId="2183926022" sldId="261"/>
            <ac:spMk id="5" creationId="{60DAE999-B8C0-A98B-471D-33B0B6234A53}"/>
          </ac:spMkLst>
        </pc:spChg>
        <pc:spChg chg="add mod">
          <ac:chgData name="PLAGES Gabriel" userId="S::gabriel.plages@campus-igs-toulouse.fr::722b6421-f1d4-4d1e-9610-3ef1bc369ec3" providerId="AD" clId="Web-{E23A6942-0FED-62E9-5009-C286A6F4DA3D}" dt="2023-10-26T09:50:31.363" v="554"/>
          <ac:spMkLst>
            <pc:docMk/>
            <pc:sldMk cId="2183926022" sldId="261"/>
            <ac:spMk id="7" creationId="{4829A5C1-0F17-8530-9D92-F6AA33CD199C}"/>
          </ac:spMkLst>
        </pc:spChg>
        <pc:spChg chg="add mod ord">
          <ac:chgData name="PLAGES Gabriel" userId="S::gabriel.plages@campus-igs-toulouse.fr::722b6421-f1d4-4d1e-9610-3ef1bc369ec3" providerId="AD" clId="Web-{E23A6942-0FED-62E9-5009-C286A6F4DA3D}" dt="2023-10-26T09:50:31.363" v="554"/>
          <ac:spMkLst>
            <pc:docMk/>
            <pc:sldMk cId="2183926022" sldId="261"/>
            <ac:spMk id="8" creationId="{1B0F5BFD-73B7-6FE7-066D-6E16CC6B4CF4}"/>
          </ac:spMkLst>
        </pc:spChg>
        <pc:spChg chg="add mod">
          <ac:chgData name="PLAGES Gabriel" userId="S::gabriel.plages@campus-igs-toulouse.fr::722b6421-f1d4-4d1e-9610-3ef1bc369ec3" providerId="AD" clId="Web-{E23A6942-0FED-62E9-5009-C286A6F4DA3D}" dt="2023-10-26T09:50:31.363" v="554"/>
          <ac:spMkLst>
            <pc:docMk/>
            <pc:sldMk cId="2183926022" sldId="261"/>
            <ac:spMk id="9" creationId="{F998E91F-5F98-2865-126B-C95476C4630F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26.222" v="550"/>
          <ac:spMkLst>
            <pc:docMk/>
            <pc:sldMk cId="2183926022" sldId="261"/>
            <ac:spMk id="14" creationId="{9203DE33-2CD4-4CA8-9AF3-37C3B65133B0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26.222" v="550"/>
          <ac:spMkLst>
            <pc:docMk/>
            <pc:sldMk cId="2183926022" sldId="261"/>
            <ac:spMk id="16" creationId="{0AF57B88-1D4C-41FA-A761-EC1DD10C35CB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23.831" v="548"/>
          <ac:spMkLst>
            <pc:docMk/>
            <pc:sldMk cId="2183926022" sldId="261"/>
            <ac:spMk id="17" creationId="{AB5E08C4-8CDD-4623-A5B8-E998C6DEE3B7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23.831" v="548"/>
          <ac:spMkLst>
            <pc:docMk/>
            <pc:sldMk cId="2183926022" sldId="261"/>
            <ac:spMk id="18" creationId="{2151139A-886F-4B97-8815-729AD3831BBD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23.831" v="548"/>
          <ac:spMkLst>
            <pc:docMk/>
            <pc:sldMk cId="2183926022" sldId="261"/>
            <ac:spMk id="19" creationId="{AFFC87AC-C919-4FE5-BAC3-39509E001152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23.831" v="548"/>
          <ac:spMkLst>
            <pc:docMk/>
            <pc:sldMk cId="2183926022" sldId="261"/>
            <ac:spMk id="21" creationId="{7D0659F6-0853-468D-B1B2-44FDBE98B80F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23.831" v="548"/>
          <ac:spMkLst>
            <pc:docMk/>
            <pc:sldMk cId="2183926022" sldId="261"/>
            <ac:spMk id="23" creationId="{15F33878-D502-4FFA-8ACE-F2AECDB2A23F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23.831" v="548"/>
          <ac:spMkLst>
            <pc:docMk/>
            <pc:sldMk cId="2183926022" sldId="261"/>
            <ac:spMk id="25" creationId="{977ACDD7-882D-4B81-A213-84C82B96B01E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23.831" v="548"/>
          <ac:spMkLst>
            <pc:docMk/>
            <pc:sldMk cId="2183926022" sldId="261"/>
            <ac:spMk id="27" creationId="{D625ED14-F0D2-4FCA-87F3-4E3D2A03DF4A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26.222" v="550"/>
          <ac:spMkLst>
            <pc:docMk/>
            <pc:sldMk cId="2183926022" sldId="261"/>
            <ac:spMk id="29" creationId="{D2548F45-5164-4ABB-8212-7F293FDED8D4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26.222" v="550"/>
          <ac:spMkLst>
            <pc:docMk/>
            <pc:sldMk cId="2183926022" sldId="261"/>
            <ac:spMk id="30" creationId="{5E81CCFB-7BEF-4186-86FB-D09450B4D02D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27.378" v="552"/>
          <ac:spMkLst>
            <pc:docMk/>
            <pc:sldMk cId="2183926022" sldId="261"/>
            <ac:spMk id="32" creationId="{2151139A-886F-4B97-8815-729AD3831BBD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27.378" v="552"/>
          <ac:spMkLst>
            <pc:docMk/>
            <pc:sldMk cId="2183926022" sldId="261"/>
            <ac:spMk id="33" creationId="{5428AC11-BFDF-42EF-80FF-717BBF909067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27.378" v="552"/>
          <ac:spMkLst>
            <pc:docMk/>
            <pc:sldMk cId="2183926022" sldId="261"/>
            <ac:spMk id="34" creationId="{2CC56AF6-38E4-490B-8E2B-1A1037B4EDD4}"/>
          </ac:spMkLst>
        </pc:spChg>
        <pc:spChg chg="add del">
          <ac:chgData name="PLAGES Gabriel" userId="S::gabriel.plages@campus-igs-toulouse.fr::722b6421-f1d4-4d1e-9610-3ef1bc369ec3" providerId="AD" clId="Web-{E23A6942-0FED-62E9-5009-C286A6F4DA3D}" dt="2023-10-26T09:50:27.378" v="552"/>
          <ac:spMkLst>
            <pc:docMk/>
            <pc:sldMk cId="2183926022" sldId="261"/>
            <ac:spMk id="36" creationId="{32FD26B0-16CE-4AD4-9CE4-A63EBF330831}"/>
          </ac:spMkLst>
        </pc:spChg>
        <pc:picChg chg="add del">
          <ac:chgData name="PLAGES Gabriel" userId="S::gabriel.plages@campus-igs-toulouse.fr::722b6421-f1d4-4d1e-9610-3ef1bc369ec3" providerId="AD" clId="Web-{E23A6942-0FED-62E9-5009-C286A6F4DA3D}" dt="2023-10-26T09:50:21.628" v="546"/>
          <ac:picMkLst>
            <pc:docMk/>
            <pc:sldMk cId="2183926022" sldId="261"/>
            <ac:picMk id="11" creationId="{5B6CAFE2-3BAC-71AD-16A6-F538F5452597}"/>
          </ac:picMkLst>
        </pc:picChg>
        <pc:picChg chg="add del">
          <ac:chgData name="PLAGES Gabriel" userId="S::gabriel.plages@campus-igs-toulouse.fr::722b6421-f1d4-4d1e-9610-3ef1bc369ec3" providerId="AD" clId="Web-{E23A6942-0FED-62E9-5009-C286A6F4DA3D}" dt="2023-10-26T09:50:23.831" v="548"/>
          <ac:picMkLst>
            <pc:docMk/>
            <pc:sldMk cId="2183926022" sldId="261"/>
            <ac:picMk id="20" creationId="{43A7C6B0-5824-B4F5-AF85-330C9BD228C4}"/>
          </ac:picMkLst>
        </pc:picChg>
        <pc:picChg chg="add del">
          <ac:chgData name="PLAGES Gabriel" userId="S::gabriel.plages@campus-igs-toulouse.fr::722b6421-f1d4-4d1e-9610-3ef1bc369ec3" providerId="AD" clId="Web-{E23A6942-0FED-62E9-5009-C286A6F4DA3D}" dt="2023-10-26T09:50:27.378" v="552"/>
          <ac:picMkLst>
            <pc:docMk/>
            <pc:sldMk cId="2183926022" sldId="261"/>
            <ac:picMk id="35" creationId="{86BB9225-C959-F3F4-AE83-196B8A3562D2}"/>
          </ac:picMkLst>
        </pc:picChg>
        <pc:picChg chg="add del">
          <ac:chgData name="PLAGES Gabriel" userId="S::gabriel.plages@campus-igs-toulouse.fr::722b6421-f1d4-4d1e-9610-3ef1bc369ec3" providerId="AD" clId="Web-{E23A6942-0FED-62E9-5009-C286A6F4DA3D}" dt="2023-10-26T09:50:31.363" v="554"/>
          <ac:picMkLst>
            <pc:docMk/>
            <pc:sldMk cId="2183926022" sldId="261"/>
            <ac:picMk id="38" creationId="{5B6CAFE2-3BAC-71AD-16A6-F538F5452597}"/>
          </ac:picMkLst>
        </pc:picChg>
        <pc:cxnChg chg="add del">
          <ac:chgData name="PLAGES Gabriel" userId="S::gabriel.plages@campus-igs-toulouse.fr::722b6421-f1d4-4d1e-9610-3ef1bc369ec3" providerId="AD" clId="Web-{E23A6942-0FED-62E9-5009-C286A6F4DA3D}" dt="2023-10-26T09:50:21.628" v="546"/>
          <ac:cxnSpMkLst>
            <pc:docMk/>
            <pc:sldMk cId="2183926022" sldId="261"/>
            <ac:cxnSpMk id="15" creationId="{249EDD1B-F94D-B4E6-ACAA-566B9A26FDE3}"/>
          </ac:cxnSpMkLst>
        </pc:cxnChg>
        <pc:cxnChg chg="add del">
          <ac:chgData name="PLAGES Gabriel" userId="S::gabriel.plages@campus-igs-toulouse.fr::722b6421-f1d4-4d1e-9610-3ef1bc369ec3" providerId="AD" clId="Web-{E23A6942-0FED-62E9-5009-C286A6F4DA3D}" dt="2023-10-26T09:50:31.363" v="554"/>
          <ac:cxnSpMkLst>
            <pc:docMk/>
            <pc:sldMk cId="2183926022" sldId="261"/>
            <ac:cxnSpMk id="39" creationId="{249EDD1B-F94D-B4E6-ACAA-566B9A26FDE3}"/>
          </ac:cxnSpMkLst>
        </pc:cxnChg>
      </pc:sldChg>
    </pc:docChg>
  </pc:docChgLst>
  <pc:docChgLst>
    <pc:chgData name="PLAGES Gabriel" userId="722b6421-f1d4-4d1e-9610-3ef1bc369ec3" providerId="ADAL" clId="{0CE529CC-417C-4B66-8544-AA1523E72646}"/>
    <pc:docChg chg="undo custSel addSld delSld modSld sldOrd">
      <pc:chgData name="PLAGES Gabriel" userId="722b6421-f1d4-4d1e-9610-3ef1bc369ec3" providerId="ADAL" clId="{0CE529CC-417C-4B66-8544-AA1523E72646}" dt="2023-10-26T12:09:11.423" v="517" actId="20577"/>
      <pc:docMkLst>
        <pc:docMk/>
      </pc:docMkLst>
      <pc:sldChg chg="modSp mod">
        <pc:chgData name="PLAGES Gabriel" userId="722b6421-f1d4-4d1e-9610-3ef1bc369ec3" providerId="ADAL" clId="{0CE529CC-417C-4B66-8544-AA1523E72646}" dt="2023-10-26T11:21:38.061" v="87" actId="1076"/>
        <pc:sldMkLst>
          <pc:docMk/>
          <pc:sldMk cId="914148419" sldId="256"/>
        </pc:sldMkLst>
        <pc:spChg chg="mod">
          <ac:chgData name="PLAGES Gabriel" userId="722b6421-f1d4-4d1e-9610-3ef1bc369ec3" providerId="ADAL" clId="{0CE529CC-417C-4B66-8544-AA1523E72646}" dt="2023-10-26T11:21:38.061" v="87" actId="1076"/>
          <ac:spMkLst>
            <pc:docMk/>
            <pc:sldMk cId="914148419" sldId="256"/>
            <ac:spMk id="4" creationId="{ADBECC51-CE1A-7B81-9E87-C63D3E14844C}"/>
          </ac:spMkLst>
        </pc:spChg>
        <pc:spChg chg="mod">
          <ac:chgData name="PLAGES Gabriel" userId="722b6421-f1d4-4d1e-9610-3ef1bc369ec3" providerId="ADAL" clId="{0CE529CC-417C-4B66-8544-AA1523E72646}" dt="2023-10-26T11:21:32.563" v="86" actId="1076"/>
          <ac:spMkLst>
            <pc:docMk/>
            <pc:sldMk cId="914148419" sldId="256"/>
            <ac:spMk id="5" creationId="{A167F3FE-ABEE-D719-F0E3-8859EA0A76FC}"/>
          </ac:spMkLst>
        </pc:spChg>
      </pc:sldChg>
      <pc:sldChg chg="addSp delSp modSp mod ord">
        <pc:chgData name="PLAGES Gabriel" userId="722b6421-f1d4-4d1e-9610-3ef1bc369ec3" providerId="ADAL" clId="{0CE529CC-417C-4B66-8544-AA1523E72646}" dt="2023-10-26T11:42:51.005" v="439" actId="26606"/>
        <pc:sldMkLst>
          <pc:docMk/>
          <pc:sldMk cId="3298903082" sldId="257"/>
        </pc:sldMkLst>
        <pc:spChg chg="mod">
          <ac:chgData name="PLAGES Gabriel" userId="722b6421-f1d4-4d1e-9610-3ef1bc369ec3" providerId="ADAL" clId="{0CE529CC-417C-4B66-8544-AA1523E72646}" dt="2023-10-26T11:42:50.956" v="438" actId="26606"/>
          <ac:spMkLst>
            <pc:docMk/>
            <pc:sldMk cId="3298903082" sldId="257"/>
            <ac:spMk id="4" creationId="{6D36F8DD-34FC-5554-B48D-7C01A6EAC5E2}"/>
          </ac:spMkLst>
        </pc:spChg>
        <pc:spChg chg="mod">
          <ac:chgData name="PLAGES Gabriel" userId="722b6421-f1d4-4d1e-9610-3ef1bc369ec3" providerId="ADAL" clId="{0CE529CC-417C-4B66-8544-AA1523E72646}" dt="2023-10-26T11:42:51.005" v="439" actId="26606"/>
          <ac:spMkLst>
            <pc:docMk/>
            <pc:sldMk cId="3298903082" sldId="257"/>
            <ac:spMk id="5" creationId="{A19D0A72-F53C-7BCF-B126-68A0F8152478}"/>
          </ac:spMkLst>
        </pc:spChg>
        <pc:spChg chg="add del">
          <ac:chgData name="PLAGES Gabriel" userId="722b6421-f1d4-4d1e-9610-3ef1bc369ec3" providerId="ADAL" clId="{0CE529CC-417C-4B66-8544-AA1523E72646}" dt="2023-10-26T11:42:51.005" v="439" actId="26606"/>
          <ac:spMkLst>
            <pc:docMk/>
            <pc:sldMk cId="3298903082" sldId="257"/>
            <ac:spMk id="8" creationId="{DEE2AD96-B495-4E06-9291-B71706F728CB}"/>
          </ac:spMkLst>
        </pc:spChg>
        <pc:spChg chg="add del">
          <ac:chgData name="PLAGES Gabriel" userId="722b6421-f1d4-4d1e-9610-3ef1bc369ec3" providerId="ADAL" clId="{0CE529CC-417C-4B66-8544-AA1523E72646}" dt="2023-10-26T11:42:51.005" v="439" actId="26606"/>
          <ac:spMkLst>
            <pc:docMk/>
            <pc:sldMk cId="3298903082" sldId="257"/>
            <ac:spMk id="9" creationId="{53CF6D67-C5A8-4ADD-9E8E-1E38CA1D3166}"/>
          </ac:spMkLst>
        </pc:spChg>
        <pc:spChg chg="add del">
          <ac:chgData name="PLAGES Gabriel" userId="722b6421-f1d4-4d1e-9610-3ef1bc369ec3" providerId="ADAL" clId="{0CE529CC-417C-4B66-8544-AA1523E72646}" dt="2023-10-26T11:42:51.005" v="439" actId="26606"/>
          <ac:spMkLst>
            <pc:docMk/>
            <pc:sldMk cId="3298903082" sldId="257"/>
            <ac:spMk id="24" creationId="{86909FA0-B515-4681-B7A8-FA281D133B94}"/>
          </ac:spMkLst>
        </pc:spChg>
        <pc:spChg chg="add del">
          <ac:chgData name="PLAGES Gabriel" userId="722b6421-f1d4-4d1e-9610-3ef1bc369ec3" providerId="ADAL" clId="{0CE529CC-417C-4B66-8544-AA1523E72646}" dt="2023-10-26T11:42:51.005" v="439" actId="26606"/>
          <ac:spMkLst>
            <pc:docMk/>
            <pc:sldMk cId="3298903082" sldId="257"/>
            <ac:spMk id="25" creationId="{21C9FE86-FCC3-4A31-AA1C-C882262B7FE7}"/>
          </ac:spMkLst>
        </pc:spChg>
        <pc:spChg chg="add del">
          <ac:chgData name="PLAGES Gabriel" userId="722b6421-f1d4-4d1e-9610-3ef1bc369ec3" providerId="ADAL" clId="{0CE529CC-417C-4B66-8544-AA1523E72646}" dt="2023-10-26T11:42:51.005" v="439" actId="26606"/>
          <ac:spMkLst>
            <pc:docMk/>
            <pc:sldMk cId="3298903082" sldId="257"/>
            <ac:spMk id="26" creationId="{7D96243B-ECED-4B71-8E06-AE9A285EAD20}"/>
          </ac:spMkLst>
        </pc:spChg>
        <pc:spChg chg="add del">
          <ac:chgData name="PLAGES Gabriel" userId="722b6421-f1d4-4d1e-9610-3ef1bc369ec3" providerId="ADAL" clId="{0CE529CC-417C-4B66-8544-AA1523E72646}" dt="2023-10-26T11:42:51.005" v="439" actId="26606"/>
          <ac:spMkLst>
            <pc:docMk/>
            <pc:sldMk cId="3298903082" sldId="257"/>
            <ac:spMk id="27" creationId="{A09989E4-EFDC-4A90-A633-E0525FB4139E}"/>
          </ac:spMkLst>
        </pc:spChg>
        <pc:spChg chg="add del">
          <ac:chgData name="PLAGES Gabriel" userId="722b6421-f1d4-4d1e-9610-3ef1bc369ec3" providerId="ADAL" clId="{0CE529CC-417C-4B66-8544-AA1523E72646}" dt="2023-10-26T11:42:50.956" v="438" actId="26606"/>
          <ac:spMkLst>
            <pc:docMk/>
            <pc:sldMk cId="3298903082" sldId="257"/>
            <ac:spMk id="29" creationId="{38FAA1A1-D861-433F-88FA-1E9D6FD31D11}"/>
          </ac:spMkLst>
        </pc:spChg>
        <pc:spChg chg="add del">
          <ac:chgData name="PLAGES Gabriel" userId="722b6421-f1d4-4d1e-9610-3ef1bc369ec3" providerId="ADAL" clId="{0CE529CC-417C-4B66-8544-AA1523E72646}" dt="2023-10-26T11:42:50.956" v="438" actId="26606"/>
          <ac:spMkLst>
            <pc:docMk/>
            <pc:sldMk cId="3298903082" sldId="257"/>
            <ac:spMk id="30" creationId="{8D71EDA1-87BF-4D5D-AB79-F346FD19278A}"/>
          </ac:spMkLst>
        </pc:spChg>
        <pc:spChg chg="add del">
          <ac:chgData name="PLAGES Gabriel" userId="722b6421-f1d4-4d1e-9610-3ef1bc369ec3" providerId="ADAL" clId="{0CE529CC-417C-4B66-8544-AA1523E72646}" dt="2023-10-26T11:42:50.956" v="438" actId="26606"/>
          <ac:spMkLst>
            <pc:docMk/>
            <pc:sldMk cId="3298903082" sldId="257"/>
            <ac:spMk id="32" creationId="{09588DA8-065E-4F6F-8EFD-43104AB2E0CF}"/>
          </ac:spMkLst>
        </pc:spChg>
        <pc:spChg chg="add del">
          <ac:chgData name="PLAGES Gabriel" userId="722b6421-f1d4-4d1e-9610-3ef1bc369ec3" providerId="ADAL" clId="{0CE529CC-417C-4B66-8544-AA1523E72646}" dt="2023-10-26T11:42:50.956" v="438" actId="26606"/>
          <ac:spMkLst>
            <pc:docMk/>
            <pc:sldMk cId="3298903082" sldId="257"/>
            <ac:spMk id="34" creationId="{C4285719-470E-454C-AF62-8323075F1F5B}"/>
          </ac:spMkLst>
        </pc:spChg>
        <pc:spChg chg="add del">
          <ac:chgData name="PLAGES Gabriel" userId="722b6421-f1d4-4d1e-9610-3ef1bc369ec3" providerId="ADAL" clId="{0CE529CC-417C-4B66-8544-AA1523E72646}" dt="2023-10-26T11:42:50.956" v="438" actId="26606"/>
          <ac:spMkLst>
            <pc:docMk/>
            <pc:sldMk cId="3298903082" sldId="257"/>
            <ac:spMk id="36" creationId="{CD9FE4EF-C4D8-49A0-B2FF-81D8DB7D8A24}"/>
          </ac:spMkLst>
        </pc:spChg>
        <pc:spChg chg="add del">
          <ac:chgData name="PLAGES Gabriel" userId="722b6421-f1d4-4d1e-9610-3ef1bc369ec3" providerId="ADAL" clId="{0CE529CC-417C-4B66-8544-AA1523E72646}" dt="2023-10-26T11:42:50.956" v="438" actId="26606"/>
          <ac:spMkLst>
            <pc:docMk/>
            <pc:sldMk cId="3298903082" sldId="257"/>
            <ac:spMk id="38" creationId="{4300840D-0A0B-4512-BACA-B439D5B9C57C}"/>
          </ac:spMkLst>
        </pc:spChg>
        <pc:spChg chg="add del">
          <ac:chgData name="PLAGES Gabriel" userId="722b6421-f1d4-4d1e-9610-3ef1bc369ec3" providerId="ADAL" clId="{0CE529CC-417C-4B66-8544-AA1523E72646}" dt="2023-10-26T11:42:50.956" v="438" actId="26606"/>
          <ac:spMkLst>
            <pc:docMk/>
            <pc:sldMk cId="3298903082" sldId="257"/>
            <ac:spMk id="40" creationId="{D2B78728-A580-49A7-84F9-6EF6F583ADE0}"/>
          </ac:spMkLst>
        </pc:spChg>
        <pc:spChg chg="add">
          <ac:chgData name="PLAGES Gabriel" userId="722b6421-f1d4-4d1e-9610-3ef1bc369ec3" providerId="ADAL" clId="{0CE529CC-417C-4B66-8544-AA1523E72646}" dt="2023-10-26T11:42:51.005" v="439" actId="26606"/>
          <ac:spMkLst>
            <pc:docMk/>
            <pc:sldMk cId="3298903082" sldId="257"/>
            <ac:spMk id="48" creationId="{DEE2AD96-B495-4E06-9291-B71706F728CB}"/>
          </ac:spMkLst>
        </pc:spChg>
        <pc:spChg chg="add">
          <ac:chgData name="PLAGES Gabriel" userId="722b6421-f1d4-4d1e-9610-3ef1bc369ec3" providerId="ADAL" clId="{0CE529CC-417C-4B66-8544-AA1523E72646}" dt="2023-10-26T11:42:51.005" v="439" actId="26606"/>
          <ac:spMkLst>
            <pc:docMk/>
            <pc:sldMk cId="3298903082" sldId="257"/>
            <ac:spMk id="56" creationId="{53CF6D67-C5A8-4ADD-9E8E-1E38CA1D3166}"/>
          </ac:spMkLst>
        </pc:spChg>
        <pc:spChg chg="add">
          <ac:chgData name="PLAGES Gabriel" userId="722b6421-f1d4-4d1e-9610-3ef1bc369ec3" providerId="ADAL" clId="{0CE529CC-417C-4B66-8544-AA1523E72646}" dt="2023-10-26T11:42:51.005" v="439" actId="26606"/>
          <ac:spMkLst>
            <pc:docMk/>
            <pc:sldMk cId="3298903082" sldId="257"/>
            <ac:spMk id="57" creationId="{86909FA0-B515-4681-B7A8-FA281D133B94}"/>
          </ac:spMkLst>
        </pc:spChg>
        <pc:spChg chg="add">
          <ac:chgData name="PLAGES Gabriel" userId="722b6421-f1d4-4d1e-9610-3ef1bc369ec3" providerId="ADAL" clId="{0CE529CC-417C-4B66-8544-AA1523E72646}" dt="2023-10-26T11:42:51.005" v="439" actId="26606"/>
          <ac:spMkLst>
            <pc:docMk/>
            <pc:sldMk cId="3298903082" sldId="257"/>
            <ac:spMk id="58" creationId="{21C9FE86-FCC3-4A31-AA1C-C882262B7FE7}"/>
          </ac:spMkLst>
        </pc:spChg>
        <pc:spChg chg="add">
          <ac:chgData name="PLAGES Gabriel" userId="722b6421-f1d4-4d1e-9610-3ef1bc369ec3" providerId="ADAL" clId="{0CE529CC-417C-4B66-8544-AA1523E72646}" dt="2023-10-26T11:42:51.005" v="439" actId="26606"/>
          <ac:spMkLst>
            <pc:docMk/>
            <pc:sldMk cId="3298903082" sldId="257"/>
            <ac:spMk id="59" creationId="{7D96243B-ECED-4B71-8E06-AE9A285EAD20}"/>
          </ac:spMkLst>
        </pc:spChg>
        <pc:spChg chg="add">
          <ac:chgData name="PLAGES Gabriel" userId="722b6421-f1d4-4d1e-9610-3ef1bc369ec3" providerId="ADAL" clId="{0CE529CC-417C-4B66-8544-AA1523E72646}" dt="2023-10-26T11:42:51.005" v="439" actId="26606"/>
          <ac:spMkLst>
            <pc:docMk/>
            <pc:sldMk cId="3298903082" sldId="257"/>
            <ac:spMk id="60" creationId="{A09989E4-EFDC-4A90-A633-E0525FB4139E}"/>
          </ac:spMkLst>
        </pc:spChg>
      </pc:sldChg>
      <pc:sldChg chg="modSp mod">
        <pc:chgData name="PLAGES Gabriel" userId="722b6421-f1d4-4d1e-9610-3ef1bc369ec3" providerId="ADAL" clId="{0CE529CC-417C-4B66-8544-AA1523E72646}" dt="2023-10-26T11:43:06.736" v="441" actId="20577"/>
        <pc:sldMkLst>
          <pc:docMk/>
          <pc:sldMk cId="3254049961" sldId="258"/>
        </pc:sldMkLst>
        <pc:spChg chg="mod">
          <ac:chgData name="PLAGES Gabriel" userId="722b6421-f1d4-4d1e-9610-3ef1bc369ec3" providerId="ADAL" clId="{0CE529CC-417C-4B66-8544-AA1523E72646}" dt="2023-10-26T11:43:06.736" v="441" actId="20577"/>
          <ac:spMkLst>
            <pc:docMk/>
            <pc:sldMk cId="3254049961" sldId="258"/>
            <ac:spMk id="6" creationId="{E7528A0C-D5F4-7D40-9A4F-A6ACDE8A9627}"/>
          </ac:spMkLst>
        </pc:spChg>
        <pc:graphicFrameChg chg="mod">
          <ac:chgData name="PLAGES Gabriel" userId="722b6421-f1d4-4d1e-9610-3ef1bc369ec3" providerId="ADAL" clId="{0CE529CC-417C-4B66-8544-AA1523E72646}" dt="2023-10-26T11:18:44.442" v="42" actId="20577"/>
          <ac:graphicFrameMkLst>
            <pc:docMk/>
            <pc:sldMk cId="3254049961" sldId="258"/>
            <ac:graphicFrameMk id="9" creationId="{8D8C990C-6681-D21A-3211-5382912726AB}"/>
          </ac:graphicFrameMkLst>
        </pc:graphicFrameChg>
      </pc:sldChg>
      <pc:sldChg chg="modSp mod">
        <pc:chgData name="PLAGES Gabriel" userId="722b6421-f1d4-4d1e-9610-3ef1bc369ec3" providerId="ADAL" clId="{0CE529CC-417C-4B66-8544-AA1523E72646}" dt="2023-10-26T12:09:11.423" v="517" actId="20577"/>
        <pc:sldMkLst>
          <pc:docMk/>
          <pc:sldMk cId="1961127360" sldId="259"/>
        </pc:sldMkLst>
        <pc:spChg chg="mod">
          <ac:chgData name="PLAGES Gabriel" userId="722b6421-f1d4-4d1e-9610-3ef1bc369ec3" providerId="ADAL" clId="{0CE529CC-417C-4B66-8544-AA1523E72646}" dt="2023-10-26T12:09:11.423" v="517" actId="20577"/>
          <ac:spMkLst>
            <pc:docMk/>
            <pc:sldMk cId="1961127360" sldId="259"/>
            <ac:spMk id="5" creationId="{69509392-1EA5-789D-807B-81A1BA64F829}"/>
          </ac:spMkLst>
        </pc:spChg>
      </pc:sldChg>
      <pc:sldChg chg="modSp ord">
        <pc:chgData name="PLAGES Gabriel" userId="722b6421-f1d4-4d1e-9610-3ef1bc369ec3" providerId="ADAL" clId="{0CE529CC-417C-4B66-8544-AA1523E72646}" dt="2023-10-26T11:20:44.521" v="71"/>
        <pc:sldMkLst>
          <pc:docMk/>
          <pc:sldMk cId="2900178699" sldId="260"/>
        </pc:sldMkLst>
        <pc:graphicFrameChg chg="mod">
          <ac:chgData name="PLAGES Gabriel" userId="722b6421-f1d4-4d1e-9610-3ef1bc369ec3" providerId="ADAL" clId="{0CE529CC-417C-4B66-8544-AA1523E72646}" dt="2023-10-26T11:20:44.521" v="71"/>
          <ac:graphicFrameMkLst>
            <pc:docMk/>
            <pc:sldMk cId="2900178699" sldId="260"/>
            <ac:graphicFrameMk id="42" creationId="{38875B2B-DD7D-B35F-63C8-C5EFCC24E9DD}"/>
          </ac:graphicFrameMkLst>
        </pc:graphicFrameChg>
      </pc:sldChg>
      <pc:sldChg chg="modSp mod">
        <pc:chgData name="PLAGES Gabriel" userId="722b6421-f1d4-4d1e-9610-3ef1bc369ec3" providerId="ADAL" clId="{0CE529CC-417C-4B66-8544-AA1523E72646}" dt="2023-10-26T11:43:56.804" v="470" actId="20577"/>
        <pc:sldMkLst>
          <pc:docMk/>
          <pc:sldMk cId="2183926022" sldId="261"/>
        </pc:sldMkLst>
        <pc:spChg chg="mod">
          <ac:chgData name="PLAGES Gabriel" userId="722b6421-f1d4-4d1e-9610-3ef1bc369ec3" providerId="ADAL" clId="{0CE529CC-417C-4B66-8544-AA1523E72646}" dt="2023-10-26T11:43:56.804" v="470" actId="20577"/>
          <ac:spMkLst>
            <pc:docMk/>
            <pc:sldMk cId="2183926022" sldId="261"/>
            <ac:spMk id="8" creationId="{1B0F5BFD-73B7-6FE7-066D-6E16CC6B4CF4}"/>
          </ac:spMkLst>
        </pc:spChg>
      </pc:sldChg>
      <pc:sldChg chg="addSp delSp modSp new mod setBg">
        <pc:chgData name="PLAGES Gabriel" userId="722b6421-f1d4-4d1e-9610-3ef1bc369ec3" providerId="ADAL" clId="{0CE529CC-417C-4B66-8544-AA1523E72646}" dt="2023-10-26T11:42:21.556" v="436" actId="26606"/>
        <pc:sldMkLst>
          <pc:docMk/>
          <pc:sldMk cId="2546098704" sldId="262"/>
        </pc:sldMkLst>
        <pc:spChg chg="del">
          <ac:chgData name="PLAGES Gabriel" userId="722b6421-f1d4-4d1e-9610-3ef1bc369ec3" providerId="ADAL" clId="{0CE529CC-417C-4B66-8544-AA1523E72646}" dt="2023-10-26T11:23:44.827" v="91" actId="478"/>
          <ac:spMkLst>
            <pc:docMk/>
            <pc:sldMk cId="2546098704" sldId="262"/>
            <ac:spMk id="2" creationId="{294D1745-B96D-358E-1896-8AF692CC6084}"/>
          </ac:spMkLst>
        </pc:spChg>
        <pc:spChg chg="del">
          <ac:chgData name="PLAGES Gabriel" userId="722b6421-f1d4-4d1e-9610-3ef1bc369ec3" providerId="ADAL" clId="{0CE529CC-417C-4B66-8544-AA1523E72646}" dt="2023-10-26T11:23:43.184" v="90" actId="478"/>
          <ac:spMkLst>
            <pc:docMk/>
            <pc:sldMk cId="2546098704" sldId="262"/>
            <ac:spMk id="3" creationId="{0305F1AD-6485-362C-D4FA-EE7538E27FB1}"/>
          </ac:spMkLst>
        </pc:spChg>
        <pc:spChg chg="add del mod">
          <ac:chgData name="PLAGES Gabriel" userId="722b6421-f1d4-4d1e-9610-3ef1bc369ec3" providerId="ADAL" clId="{0CE529CC-417C-4B66-8544-AA1523E72646}" dt="2023-10-26T11:23:57.556" v="99" actId="478"/>
          <ac:spMkLst>
            <pc:docMk/>
            <pc:sldMk cId="2546098704" sldId="262"/>
            <ac:spMk id="4" creationId="{57AD374B-C8B0-2A3A-C98B-8E3E146C1D69}"/>
          </ac:spMkLst>
        </pc:spChg>
        <pc:spChg chg="add mod">
          <ac:chgData name="PLAGES Gabriel" userId="722b6421-f1d4-4d1e-9610-3ef1bc369ec3" providerId="ADAL" clId="{0CE529CC-417C-4B66-8544-AA1523E72646}" dt="2023-10-26T11:42:21.556" v="436" actId="26606"/>
          <ac:spMkLst>
            <pc:docMk/>
            <pc:sldMk cId="2546098704" sldId="262"/>
            <ac:spMk id="5" creationId="{4C68C577-4B39-1815-484E-25D66FDD18AD}"/>
          </ac:spMkLst>
        </pc:spChg>
        <pc:spChg chg="add mod ord">
          <ac:chgData name="PLAGES Gabriel" userId="722b6421-f1d4-4d1e-9610-3ef1bc369ec3" providerId="ADAL" clId="{0CE529CC-417C-4B66-8544-AA1523E72646}" dt="2023-10-26T11:42:21.556" v="436" actId="26606"/>
          <ac:spMkLst>
            <pc:docMk/>
            <pc:sldMk cId="2546098704" sldId="262"/>
            <ac:spMk id="6" creationId="{134AAE9C-8A80-8908-CDA0-B685A6551E6A}"/>
          </ac:spMkLst>
        </pc:spChg>
        <pc:spChg chg="add del mod">
          <ac:chgData name="PLAGES Gabriel" userId="722b6421-f1d4-4d1e-9610-3ef1bc369ec3" providerId="ADAL" clId="{0CE529CC-417C-4B66-8544-AA1523E72646}" dt="2023-10-26T11:42:21.556" v="436" actId="26606"/>
          <ac:spMkLst>
            <pc:docMk/>
            <pc:sldMk cId="2546098704" sldId="262"/>
            <ac:spMk id="7" creationId="{9A6859C1-146E-169E-CE40-6205C1D3AEFA}"/>
          </ac:spMkLst>
        </pc:spChg>
        <pc:spChg chg="add del mod">
          <ac:chgData name="PLAGES Gabriel" userId="722b6421-f1d4-4d1e-9610-3ef1bc369ec3" providerId="ADAL" clId="{0CE529CC-417C-4B66-8544-AA1523E72646}" dt="2023-10-26T11:40:32.151" v="397" actId="478"/>
          <ac:spMkLst>
            <pc:docMk/>
            <pc:sldMk cId="2546098704" sldId="262"/>
            <ac:spMk id="8" creationId="{0076B7D3-EA2E-415D-F8DC-DDD4CBDFF1ED}"/>
          </ac:spMkLst>
        </pc:spChg>
        <pc:spChg chg="add">
          <ac:chgData name="PLAGES Gabriel" userId="722b6421-f1d4-4d1e-9610-3ef1bc369ec3" providerId="ADAL" clId="{0CE529CC-417C-4B66-8544-AA1523E72646}" dt="2023-10-26T11:42:21.556" v="436" actId="26606"/>
          <ac:spMkLst>
            <pc:docMk/>
            <pc:sldMk cId="2546098704" sldId="262"/>
            <ac:spMk id="10" creationId="{09588DA8-065E-4F6F-8EFD-43104AB2E0CF}"/>
          </ac:spMkLst>
        </pc:spChg>
        <pc:spChg chg="add del">
          <ac:chgData name="PLAGES Gabriel" userId="722b6421-f1d4-4d1e-9610-3ef1bc369ec3" providerId="ADAL" clId="{0CE529CC-417C-4B66-8544-AA1523E72646}" dt="2023-10-26T11:41:55.381" v="431" actId="26606"/>
          <ac:spMkLst>
            <pc:docMk/>
            <pc:sldMk cId="2546098704" sldId="262"/>
            <ac:spMk id="12" creationId="{9A6859C1-146E-169E-CE40-6205C1D3AEFA}"/>
          </ac:spMkLst>
        </pc:spChg>
        <pc:spChg chg="add del">
          <ac:chgData name="PLAGES Gabriel" userId="722b6421-f1d4-4d1e-9610-3ef1bc369ec3" providerId="ADAL" clId="{0CE529CC-417C-4B66-8544-AA1523E72646}" dt="2023-10-26T11:41:55.381" v="431" actId="26606"/>
          <ac:spMkLst>
            <pc:docMk/>
            <pc:sldMk cId="2546098704" sldId="262"/>
            <ac:spMk id="13" creationId="{04812C46-200A-4DEB-A05E-3ED6C68C2387}"/>
          </ac:spMkLst>
        </pc:spChg>
        <pc:spChg chg="add del">
          <ac:chgData name="PLAGES Gabriel" userId="722b6421-f1d4-4d1e-9610-3ef1bc369ec3" providerId="ADAL" clId="{0CE529CC-417C-4B66-8544-AA1523E72646}" dt="2023-10-26T11:41:58.289" v="435" actId="26606"/>
          <ac:spMkLst>
            <pc:docMk/>
            <pc:sldMk cId="2546098704" sldId="262"/>
            <ac:spMk id="14" creationId="{EDDBB197-D710-4A4F-A9CA-FD2177498BE8}"/>
          </ac:spMkLst>
        </pc:spChg>
        <pc:spChg chg="add del">
          <ac:chgData name="PLAGES Gabriel" userId="722b6421-f1d4-4d1e-9610-3ef1bc369ec3" providerId="ADAL" clId="{0CE529CC-417C-4B66-8544-AA1523E72646}" dt="2023-10-26T11:41:55.381" v="431" actId="26606"/>
          <ac:spMkLst>
            <pc:docMk/>
            <pc:sldMk cId="2546098704" sldId="262"/>
            <ac:spMk id="15" creationId="{D1EA859B-E555-4109-94F3-6700E046E008}"/>
          </ac:spMkLst>
        </pc:spChg>
        <pc:spChg chg="add del">
          <ac:chgData name="PLAGES Gabriel" userId="722b6421-f1d4-4d1e-9610-3ef1bc369ec3" providerId="ADAL" clId="{0CE529CC-417C-4B66-8544-AA1523E72646}" dt="2023-10-26T11:41:58.289" v="435" actId="26606"/>
          <ac:spMkLst>
            <pc:docMk/>
            <pc:sldMk cId="2546098704" sldId="262"/>
            <ac:spMk id="16" creationId="{975D1CFA-2CDB-4B64-BD9F-85744E8DA12F}"/>
          </ac:spMkLst>
        </pc:spChg>
        <pc:spChg chg="add del">
          <ac:chgData name="PLAGES Gabriel" userId="722b6421-f1d4-4d1e-9610-3ef1bc369ec3" providerId="ADAL" clId="{0CE529CC-417C-4B66-8544-AA1523E72646}" dt="2023-10-26T11:41:56.089" v="433" actId="26606"/>
          <ac:spMkLst>
            <pc:docMk/>
            <pc:sldMk cId="2546098704" sldId="262"/>
            <ac:spMk id="17" creationId="{F9EC3F91-A75C-4F74-867E-E4C28C13546B}"/>
          </ac:spMkLst>
        </pc:spChg>
        <pc:spChg chg="add del">
          <ac:chgData name="PLAGES Gabriel" userId="722b6421-f1d4-4d1e-9610-3ef1bc369ec3" providerId="ADAL" clId="{0CE529CC-417C-4B66-8544-AA1523E72646}" dt="2023-10-26T11:41:56.089" v="433" actId="26606"/>
          <ac:spMkLst>
            <pc:docMk/>
            <pc:sldMk cId="2546098704" sldId="262"/>
            <ac:spMk id="18" creationId="{8181FC64-B306-4821-98E2-780662EFC486}"/>
          </ac:spMkLst>
        </pc:spChg>
        <pc:spChg chg="add del">
          <ac:chgData name="PLAGES Gabriel" userId="722b6421-f1d4-4d1e-9610-3ef1bc369ec3" providerId="ADAL" clId="{0CE529CC-417C-4B66-8544-AA1523E72646}" dt="2023-10-26T11:41:56.089" v="433" actId="26606"/>
          <ac:spMkLst>
            <pc:docMk/>
            <pc:sldMk cId="2546098704" sldId="262"/>
            <ac:spMk id="19" creationId="{829A1E2C-5AC8-40FC-99E9-832069D39792}"/>
          </ac:spMkLst>
        </pc:spChg>
        <pc:spChg chg="add del">
          <ac:chgData name="PLAGES Gabriel" userId="722b6421-f1d4-4d1e-9610-3ef1bc369ec3" providerId="ADAL" clId="{0CE529CC-417C-4B66-8544-AA1523E72646}" dt="2023-10-26T11:41:56.089" v="433" actId="26606"/>
          <ac:spMkLst>
            <pc:docMk/>
            <pc:sldMk cId="2546098704" sldId="262"/>
            <ac:spMk id="21" creationId="{5871FC61-DD4E-47D4-81FD-8A7E7D12B371}"/>
          </ac:spMkLst>
        </pc:spChg>
        <pc:spChg chg="add del">
          <ac:chgData name="PLAGES Gabriel" userId="722b6421-f1d4-4d1e-9610-3ef1bc369ec3" providerId="ADAL" clId="{0CE529CC-417C-4B66-8544-AA1523E72646}" dt="2023-10-26T11:41:56.089" v="433" actId="26606"/>
          <ac:spMkLst>
            <pc:docMk/>
            <pc:sldMk cId="2546098704" sldId="262"/>
            <ac:spMk id="22" creationId="{9A6859C1-146E-169E-CE40-6205C1D3AEFA}"/>
          </ac:spMkLst>
        </pc:spChg>
        <pc:spChg chg="add">
          <ac:chgData name="PLAGES Gabriel" userId="722b6421-f1d4-4d1e-9610-3ef1bc369ec3" providerId="ADAL" clId="{0CE529CC-417C-4B66-8544-AA1523E72646}" dt="2023-10-26T11:42:21.556" v="436" actId="26606"/>
          <ac:spMkLst>
            <pc:docMk/>
            <pc:sldMk cId="2546098704" sldId="262"/>
            <ac:spMk id="23" creationId="{C4285719-470E-454C-AF62-8323075F1F5B}"/>
          </ac:spMkLst>
        </pc:spChg>
        <pc:spChg chg="add del">
          <ac:chgData name="PLAGES Gabriel" userId="722b6421-f1d4-4d1e-9610-3ef1bc369ec3" providerId="ADAL" clId="{0CE529CC-417C-4B66-8544-AA1523E72646}" dt="2023-10-26T11:41:58.289" v="435" actId="26606"/>
          <ac:spMkLst>
            <pc:docMk/>
            <pc:sldMk cId="2546098704" sldId="262"/>
            <ac:spMk id="24" creationId="{9A6859C1-146E-169E-CE40-6205C1D3AEFA}"/>
          </ac:spMkLst>
        </pc:spChg>
        <pc:spChg chg="add">
          <ac:chgData name="PLAGES Gabriel" userId="722b6421-f1d4-4d1e-9610-3ef1bc369ec3" providerId="ADAL" clId="{0CE529CC-417C-4B66-8544-AA1523E72646}" dt="2023-10-26T11:42:21.556" v="436" actId="26606"/>
          <ac:spMkLst>
            <pc:docMk/>
            <pc:sldMk cId="2546098704" sldId="262"/>
            <ac:spMk id="31" creationId="{CD9FE4EF-C4D8-49A0-B2FF-81D8DB7D8A24}"/>
          </ac:spMkLst>
        </pc:spChg>
        <pc:spChg chg="add">
          <ac:chgData name="PLAGES Gabriel" userId="722b6421-f1d4-4d1e-9610-3ef1bc369ec3" providerId="ADAL" clId="{0CE529CC-417C-4B66-8544-AA1523E72646}" dt="2023-10-26T11:42:21.556" v="436" actId="26606"/>
          <ac:spMkLst>
            <pc:docMk/>
            <pc:sldMk cId="2546098704" sldId="262"/>
            <ac:spMk id="32" creationId="{4300840D-0A0B-4512-BACA-B439D5B9C57C}"/>
          </ac:spMkLst>
        </pc:spChg>
        <pc:spChg chg="add">
          <ac:chgData name="PLAGES Gabriel" userId="722b6421-f1d4-4d1e-9610-3ef1bc369ec3" providerId="ADAL" clId="{0CE529CC-417C-4B66-8544-AA1523E72646}" dt="2023-10-26T11:42:21.556" v="436" actId="26606"/>
          <ac:spMkLst>
            <pc:docMk/>
            <pc:sldMk cId="2546098704" sldId="262"/>
            <ac:spMk id="33" creationId="{D2B78728-A580-49A7-84F9-6EF6F583ADE0}"/>
          </ac:spMkLst>
        </pc:spChg>
        <pc:spChg chg="add">
          <ac:chgData name="PLAGES Gabriel" userId="722b6421-f1d4-4d1e-9610-3ef1bc369ec3" providerId="ADAL" clId="{0CE529CC-417C-4B66-8544-AA1523E72646}" dt="2023-10-26T11:42:21.556" v="436" actId="26606"/>
          <ac:spMkLst>
            <pc:docMk/>
            <pc:sldMk cId="2546098704" sldId="262"/>
            <ac:spMk id="34" creationId="{38FAA1A1-D861-433F-88FA-1E9D6FD31D11}"/>
          </ac:spMkLst>
        </pc:spChg>
        <pc:spChg chg="add">
          <ac:chgData name="PLAGES Gabriel" userId="722b6421-f1d4-4d1e-9610-3ef1bc369ec3" providerId="ADAL" clId="{0CE529CC-417C-4B66-8544-AA1523E72646}" dt="2023-10-26T11:42:21.556" v="436" actId="26606"/>
          <ac:spMkLst>
            <pc:docMk/>
            <pc:sldMk cId="2546098704" sldId="262"/>
            <ac:spMk id="35" creationId="{8D71EDA1-87BF-4D5D-AB79-F346FD19278A}"/>
          </ac:spMkLst>
        </pc:spChg>
        <pc:grpChg chg="add del">
          <ac:chgData name="PLAGES Gabriel" userId="722b6421-f1d4-4d1e-9610-3ef1bc369ec3" providerId="ADAL" clId="{0CE529CC-417C-4B66-8544-AA1523E72646}" dt="2023-10-26T11:41:58.289" v="435" actId="26606"/>
          <ac:grpSpMkLst>
            <pc:docMk/>
            <pc:sldMk cId="2546098704" sldId="262"/>
            <ac:grpSpMk id="25" creationId="{25EE5136-01F1-466C-962D-BA9B4C6757AA}"/>
          </ac:grpSpMkLst>
        </pc:grpChg>
        <pc:graphicFrameChg chg="add del">
          <ac:chgData name="PLAGES Gabriel" userId="722b6421-f1d4-4d1e-9610-3ef1bc369ec3" providerId="ADAL" clId="{0CE529CC-417C-4B66-8544-AA1523E72646}" dt="2023-10-26T11:41:53.025" v="429" actId="26606"/>
          <ac:graphicFrameMkLst>
            <pc:docMk/>
            <pc:sldMk cId="2546098704" sldId="262"/>
            <ac:graphicFrameMk id="9" creationId="{6F92EF8B-BD5F-41ED-8E62-70066470E197}"/>
          </ac:graphicFrameMkLst>
        </pc:graphicFrameChg>
        <pc:picChg chg="add del">
          <ac:chgData name="PLAGES Gabriel" userId="722b6421-f1d4-4d1e-9610-3ef1bc369ec3" providerId="ADAL" clId="{0CE529CC-417C-4B66-8544-AA1523E72646}" dt="2023-10-26T11:41:55.381" v="431" actId="26606"/>
          <ac:picMkLst>
            <pc:docMk/>
            <pc:sldMk cId="2546098704" sldId="262"/>
            <ac:picMk id="11" creationId="{615D3C0E-A344-D9EF-E5DE-34DFDA4FE65D}"/>
          </ac:picMkLst>
        </pc:picChg>
        <pc:picChg chg="add del">
          <ac:chgData name="PLAGES Gabriel" userId="722b6421-f1d4-4d1e-9610-3ef1bc369ec3" providerId="ADAL" clId="{0CE529CC-417C-4B66-8544-AA1523E72646}" dt="2023-10-26T11:41:56.089" v="433" actId="26606"/>
          <ac:picMkLst>
            <pc:docMk/>
            <pc:sldMk cId="2546098704" sldId="262"/>
            <ac:picMk id="20" creationId="{1B43C4BA-DD65-1501-EDD0-B90F455899AA}"/>
          </ac:picMkLst>
        </pc:picChg>
        <pc:picChg chg="add del">
          <ac:chgData name="PLAGES Gabriel" userId="722b6421-f1d4-4d1e-9610-3ef1bc369ec3" providerId="ADAL" clId="{0CE529CC-417C-4B66-8544-AA1523E72646}" dt="2023-10-26T11:41:58.289" v="435" actId="26606"/>
          <ac:picMkLst>
            <pc:docMk/>
            <pc:sldMk cId="2546098704" sldId="262"/>
            <ac:picMk id="30" creationId="{DA8133A1-CE8B-A351-C156-B8FFCE9E8753}"/>
          </ac:picMkLst>
        </pc:picChg>
      </pc:sldChg>
      <pc:sldChg chg="new del">
        <pc:chgData name="PLAGES Gabriel" userId="722b6421-f1d4-4d1e-9610-3ef1bc369ec3" providerId="ADAL" clId="{0CE529CC-417C-4B66-8544-AA1523E72646}" dt="2023-10-26T11:38:16.091" v="366" actId="47"/>
        <pc:sldMkLst>
          <pc:docMk/>
          <pc:sldMk cId="3214062533" sldId="263"/>
        </pc:sldMkLst>
      </pc:sldChg>
      <pc:sldChg chg="addSp delSp modSp new mod">
        <pc:chgData name="PLAGES Gabriel" userId="722b6421-f1d4-4d1e-9610-3ef1bc369ec3" providerId="ADAL" clId="{0CE529CC-417C-4B66-8544-AA1523E72646}" dt="2023-10-26T12:02:48.301" v="476" actId="14100"/>
        <pc:sldMkLst>
          <pc:docMk/>
          <pc:sldMk cId="1106294417" sldId="264"/>
        </pc:sldMkLst>
        <pc:spChg chg="del">
          <ac:chgData name="PLAGES Gabriel" userId="722b6421-f1d4-4d1e-9610-3ef1bc369ec3" providerId="ADAL" clId="{0CE529CC-417C-4B66-8544-AA1523E72646}" dt="2023-10-26T11:38:58.114" v="369" actId="478"/>
          <ac:spMkLst>
            <pc:docMk/>
            <pc:sldMk cId="1106294417" sldId="264"/>
            <ac:spMk id="2" creationId="{A3721F39-55DB-F86A-E8E4-E49409D77C1E}"/>
          </ac:spMkLst>
        </pc:spChg>
        <pc:spChg chg="del">
          <ac:chgData name="PLAGES Gabriel" userId="722b6421-f1d4-4d1e-9610-3ef1bc369ec3" providerId="ADAL" clId="{0CE529CC-417C-4B66-8544-AA1523E72646}" dt="2023-10-26T11:38:41.836" v="367" actId="931"/>
          <ac:spMkLst>
            <pc:docMk/>
            <pc:sldMk cId="1106294417" sldId="264"/>
            <ac:spMk id="3" creationId="{F23929E0-6065-F721-A5CA-DAFF7FF6417B}"/>
          </ac:spMkLst>
        </pc:spChg>
        <pc:spChg chg="del">
          <ac:chgData name="PLAGES Gabriel" userId="722b6421-f1d4-4d1e-9610-3ef1bc369ec3" providerId="ADAL" clId="{0CE529CC-417C-4B66-8544-AA1523E72646}" dt="2023-10-26T11:38:47.627" v="368" actId="931"/>
          <ac:spMkLst>
            <pc:docMk/>
            <pc:sldMk cId="1106294417" sldId="264"/>
            <ac:spMk id="4" creationId="{2531632E-0369-128D-E810-5FEEB21F5AFD}"/>
          </ac:spMkLst>
        </pc:spChg>
        <pc:spChg chg="add mod">
          <ac:chgData name="PLAGES Gabriel" userId="722b6421-f1d4-4d1e-9610-3ef1bc369ec3" providerId="ADAL" clId="{0CE529CC-417C-4B66-8544-AA1523E72646}" dt="2023-10-26T11:39:39.431" v="393" actId="20577"/>
          <ac:spMkLst>
            <pc:docMk/>
            <pc:sldMk cId="1106294417" sldId="264"/>
            <ac:spMk id="9" creationId="{DFFECC0D-77F0-858C-A5AE-81F82B395262}"/>
          </ac:spMkLst>
        </pc:spChg>
        <pc:spChg chg="add del mod">
          <ac:chgData name="PLAGES Gabriel" userId="722b6421-f1d4-4d1e-9610-3ef1bc369ec3" providerId="ADAL" clId="{0CE529CC-417C-4B66-8544-AA1523E72646}" dt="2023-10-26T12:02:33.797" v="473" actId="931"/>
          <ac:spMkLst>
            <pc:docMk/>
            <pc:sldMk cId="1106294417" sldId="264"/>
            <ac:spMk id="11" creationId="{821FAE1D-83FA-9CB2-3039-AEEC53010DEF}"/>
          </ac:spMkLst>
        </pc:spChg>
        <pc:spChg chg="add del mod">
          <ac:chgData name="PLAGES Gabriel" userId="722b6421-f1d4-4d1e-9610-3ef1bc369ec3" providerId="ADAL" clId="{0CE529CC-417C-4B66-8544-AA1523E72646}" dt="2023-10-26T12:02:37.241" v="474" actId="931"/>
          <ac:spMkLst>
            <pc:docMk/>
            <pc:sldMk cId="1106294417" sldId="264"/>
            <ac:spMk id="13" creationId="{08BEC73E-673E-CCD7-A48A-CC052B3C2C3C}"/>
          </ac:spMkLst>
        </pc:spChg>
        <pc:picChg chg="add del mod">
          <ac:chgData name="PLAGES Gabriel" userId="722b6421-f1d4-4d1e-9610-3ef1bc369ec3" providerId="ADAL" clId="{0CE529CC-417C-4B66-8544-AA1523E72646}" dt="2023-10-26T12:02:28.559" v="471" actId="478"/>
          <ac:picMkLst>
            <pc:docMk/>
            <pc:sldMk cId="1106294417" sldId="264"/>
            <ac:picMk id="6" creationId="{ED6DD18C-ED33-1C48-6761-A045B6BF3BD6}"/>
          </ac:picMkLst>
        </pc:picChg>
        <pc:picChg chg="add del mod">
          <ac:chgData name="PLAGES Gabriel" userId="722b6421-f1d4-4d1e-9610-3ef1bc369ec3" providerId="ADAL" clId="{0CE529CC-417C-4B66-8544-AA1523E72646}" dt="2023-10-26T12:02:29.239" v="472" actId="478"/>
          <ac:picMkLst>
            <pc:docMk/>
            <pc:sldMk cId="1106294417" sldId="264"/>
            <ac:picMk id="8" creationId="{8D8998AA-5274-8914-C38A-978A00C96D7B}"/>
          </ac:picMkLst>
        </pc:picChg>
        <pc:picChg chg="add mod">
          <ac:chgData name="PLAGES Gabriel" userId="722b6421-f1d4-4d1e-9610-3ef1bc369ec3" providerId="ADAL" clId="{0CE529CC-417C-4B66-8544-AA1523E72646}" dt="2023-10-26T12:02:48.301" v="476" actId="14100"/>
          <ac:picMkLst>
            <pc:docMk/>
            <pc:sldMk cId="1106294417" sldId="264"/>
            <ac:picMk id="15" creationId="{9B228FC8-722E-5B61-5D55-A0DD68753552}"/>
          </ac:picMkLst>
        </pc:picChg>
        <pc:picChg chg="add mod">
          <ac:chgData name="PLAGES Gabriel" userId="722b6421-f1d4-4d1e-9610-3ef1bc369ec3" providerId="ADAL" clId="{0CE529CC-417C-4B66-8544-AA1523E72646}" dt="2023-10-26T12:02:37.241" v="474" actId="931"/>
          <ac:picMkLst>
            <pc:docMk/>
            <pc:sldMk cId="1106294417" sldId="264"/>
            <ac:picMk id="17" creationId="{8825AD9D-8833-7B0F-FA20-2E53E8DCF64D}"/>
          </ac:picMkLst>
        </pc:picChg>
      </pc:sldChg>
    </pc:docChg>
  </pc:docChgLst>
  <pc:docChgLst>
    <pc:chgData name="DALMAS Clément" userId="fa1381e5-e9ce-47a8-8b18-e438151ac4ad" providerId="ADAL" clId="{9C24BDF2-29FA-4B3A-BDB7-DF0B9DFA5CCF}"/>
    <pc:docChg chg="undo redo custSel addSld delSld modSld sldOrd">
      <pc:chgData name="DALMAS Clément" userId="fa1381e5-e9ce-47a8-8b18-e438151ac4ad" providerId="ADAL" clId="{9C24BDF2-29FA-4B3A-BDB7-DF0B9DFA5CCF}" dt="2023-10-26T11:03:02.932" v="815"/>
      <pc:docMkLst>
        <pc:docMk/>
      </pc:docMkLst>
      <pc:sldChg chg="addSp delSp modSp new mod ord">
        <pc:chgData name="DALMAS Clément" userId="fa1381e5-e9ce-47a8-8b18-e438151ac4ad" providerId="ADAL" clId="{9C24BDF2-29FA-4B3A-BDB7-DF0B9DFA5CCF}" dt="2023-10-26T11:03:02.932" v="815"/>
        <pc:sldMkLst>
          <pc:docMk/>
          <pc:sldMk cId="914148419" sldId="256"/>
        </pc:sldMkLst>
        <pc:spChg chg="del">
          <ac:chgData name="DALMAS Clément" userId="fa1381e5-e9ce-47a8-8b18-e438151ac4ad" providerId="ADAL" clId="{9C24BDF2-29FA-4B3A-BDB7-DF0B9DFA5CCF}" dt="2023-10-26T07:58:18.444" v="1" actId="478"/>
          <ac:spMkLst>
            <pc:docMk/>
            <pc:sldMk cId="914148419" sldId="256"/>
            <ac:spMk id="2" creationId="{38888E7A-B0ED-D2F1-EC2E-C5C235D304E5}"/>
          </ac:spMkLst>
        </pc:spChg>
        <pc:spChg chg="del mod">
          <ac:chgData name="DALMAS Clément" userId="fa1381e5-e9ce-47a8-8b18-e438151ac4ad" providerId="ADAL" clId="{9C24BDF2-29FA-4B3A-BDB7-DF0B9DFA5CCF}" dt="2023-10-26T07:58:22.148" v="3" actId="478"/>
          <ac:spMkLst>
            <pc:docMk/>
            <pc:sldMk cId="914148419" sldId="256"/>
            <ac:spMk id="3" creationId="{79FCB594-B117-6E89-162C-62BE5D24F661}"/>
          </ac:spMkLst>
        </pc:spChg>
        <pc:spChg chg="add mod">
          <ac:chgData name="DALMAS Clément" userId="fa1381e5-e9ce-47a8-8b18-e438151ac4ad" providerId="ADAL" clId="{9C24BDF2-29FA-4B3A-BDB7-DF0B9DFA5CCF}" dt="2023-10-26T08:46:14.740" v="92" actId="1076"/>
          <ac:spMkLst>
            <pc:docMk/>
            <pc:sldMk cId="914148419" sldId="256"/>
            <ac:spMk id="4" creationId="{ADBECC51-CE1A-7B81-9E87-C63D3E14844C}"/>
          </ac:spMkLst>
        </pc:spChg>
        <pc:spChg chg="add mod">
          <ac:chgData name="DALMAS Clément" userId="fa1381e5-e9ce-47a8-8b18-e438151ac4ad" providerId="ADAL" clId="{9C24BDF2-29FA-4B3A-BDB7-DF0B9DFA5CCF}" dt="2023-10-26T08:46:14.740" v="92" actId="1076"/>
          <ac:spMkLst>
            <pc:docMk/>
            <pc:sldMk cId="914148419" sldId="256"/>
            <ac:spMk id="5" creationId="{A167F3FE-ABEE-D719-F0E3-8859EA0A76FC}"/>
          </ac:spMkLst>
        </pc:spChg>
      </pc:sldChg>
      <pc:sldChg chg="addSp delSp modSp new mod">
        <pc:chgData name="DALMAS Clément" userId="fa1381e5-e9ce-47a8-8b18-e438151ac4ad" providerId="ADAL" clId="{9C24BDF2-29FA-4B3A-BDB7-DF0B9DFA5CCF}" dt="2023-10-26T09:27:22.765" v="426" actId="255"/>
        <pc:sldMkLst>
          <pc:docMk/>
          <pc:sldMk cId="3298903082" sldId="257"/>
        </pc:sldMkLst>
        <pc:spChg chg="del">
          <ac:chgData name="DALMAS Clément" userId="fa1381e5-e9ce-47a8-8b18-e438151ac4ad" providerId="ADAL" clId="{9C24BDF2-29FA-4B3A-BDB7-DF0B9DFA5CCF}" dt="2023-10-26T08:46:49.458" v="94" actId="478"/>
          <ac:spMkLst>
            <pc:docMk/>
            <pc:sldMk cId="3298903082" sldId="257"/>
            <ac:spMk id="2" creationId="{536411F1-36A1-4248-0E37-F68DCA5BE6B4}"/>
          </ac:spMkLst>
        </pc:spChg>
        <pc:spChg chg="del mod">
          <ac:chgData name="DALMAS Clément" userId="fa1381e5-e9ce-47a8-8b18-e438151ac4ad" providerId="ADAL" clId="{9C24BDF2-29FA-4B3A-BDB7-DF0B9DFA5CCF}" dt="2023-10-26T08:46:51.232" v="96" actId="478"/>
          <ac:spMkLst>
            <pc:docMk/>
            <pc:sldMk cId="3298903082" sldId="257"/>
            <ac:spMk id="3" creationId="{62135C76-2FB8-8723-0385-F241CF488BB5}"/>
          </ac:spMkLst>
        </pc:spChg>
        <pc:spChg chg="add mod">
          <ac:chgData name="DALMAS Clément" userId="fa1381e5-e9ce-47a8-8b18-e438151ac4ad" providerId="ADAL" clId="{9C24BDF2-29FA-4B3A-BDB7-DF0B9DFA5CCF}" dt="2023-10-26T09:22:18.637" v="333" actId="1076"/>
          <ac:spMkLst>
            <pc:docMk/>
            <pc:sldMk cId="3298903082" sldId="257"/>
            <ac:spMk id="4" creationId="{6D36F8DD-34FC-5554-B48D-7C01A6EAC5E2}"/>
          </ac:spMkLst>
        </pc:spChg>
        <pc:spChg chg="add del mod">
          <ac:chgData name="DALMAS Clément" userId="fa1381e5-e9ce-47a8-8b18-e438151ac4ad" providerId="ADAL" clId="{9C24BDF2-29FA-4B3A-BDB7-DF0B9DFA5CCF}" dt="2023-10-26T09:27:22.765" v="426" actId="255"/>
          <ac:spMkLst>
            <pc:docMk/>
            <pc:sldMk cId="3298903082" sldId="257"/>
            <ac:spMk id="5" creationId="{A19D0A72-F53C-7BCF-B126-68A0F8152478}"/>
          </ac:spMkLst>
        </pc:spChg>
      </pc:sldChg>
      <pc:sldChg chg="addSp delSp modSp new mod ord">
        <pc:chgData name="DALMAS Clément" userId="fa1381e5-e9ce-47a8-8b18-e438151ac4ad" providerId="ADAL" clId="{9C24BDF2-29FA-4B3A-BDB7-DF0B9DFA5CCF}" dt="2023-10-26T09:34:48.457" v="605"/>
        <pc:sldMkLst>
          <pc:docMk/>
          <pc:sldMk cId="3254049961" sldId="258"/>
        </pc:sldMkLst>
        <pc:spChg chg="del">
          <ac:chgData name="DALMAS Clément" userId="fa1381e5-e9ce-47a8-8b18-e438151ac4ad" providerId="ADAL" clId="{9C24BDF2-29FA-4B3A-BDB7-DF0B9DFA5CCF}" dt="2023-10-26T09:02:15.327" v="296" actId="478"/>
          <ac:spMkLst>
            <pc:docMk/>
            <pc:sldMk cId="3254049961" sldId="258"/>
            <ac:spMk id="2" creationId="{E3D8F032-6929-1F12-4DE9-3BD042F7B468}"/>
          </ac:spMkLst>
        </pc:spChg>
        <pc:spChg chg="del">
          <ac:chgData name="DALMAS Clément" userId="fa1381e5-e9ce-47a8-8b18-e438151ac4ad" providerId="ADAL" clId="{9C24BDF2-29FA-4B3A-BDB7-DF0B9DFA5CCF}" dt="2023-10-26T09:02:17.862" v="297" actId="478"/>
          <ac:spMkLst>
            <pc:docMk/>
            <pc:sldMk cId="3254049961" sldId="258"/>
            <ac:spMk id="3" creationId="{2B17E9F7-C390-E99F-853F-02D89DE535B9}"/>
          </ac:spMkLst>
        </pc:spChg>
        <pc:spChg chg="add del mod">
          <ac:chgData name="DALMAS Clément" userId="fa1381e5-e9ce-47a8-8b18-e438151ac4ad" providerId="ADAL" clId="{9C24BDF2-29FA-4B3A-BDB7-DF0B9DFA5CCF}" dt="2023-10-26T09:27:32.949" v="428" actId="478"/>
          <ac:spMkLst>
            <pc:docMk/>
            <pc:sldMk cId="3254049961" sldId="258"/>
            <ac:spMk id="4" creationId="{8D514A58-F9E7-B7FA-6DCB-D866021BF4DC}"/>
          </ac:spMkLst>
        </pc:spChg>
        <pc:spChg chg="del">
          <ac:chgData name="DALMAS Clément" userId="fa1381e5-e9ce-47a8-8b18-e438151ac4ad" providerId="ADAL" clId="{9C24BDF2-29FA-4B3A-BDB7-DF0B9DFA5CCF}" dt="2023-10-26T09:27:29.743" v="427" actId="478"/>
          <ac:spMkLst>
            <pc:docMk/>
            <pc:sldMk cId="3254049961" sldId="258"/>
            <ac:spMk id="5" creationId="{93FF77A5-41D1-50B2-4242-CD40279F0B35}"/>
          </ac:spMkLst>
        </pc:spChg>
        <pc:spChg chg="add mod">
          <ac:chgData name="DALMAS Clément" userId="fa1381e5-e9ce-47a8-8b18-e438151ac4ad" providerId="ADAL" clId="{9C24BDF2-29FA-4B3A-BDB7-DF0B9DFA5CCF}" dt="2023-10-26T09:28:12.887" v="440" actId="1076"/>
          <ac:spMkLst>
            <pc:docMk/>
            <pc:sldMk cId="3254049961" sldId="258"/>
            <ac:spMk id="6" creationId="{E7528A0C-D5F4-7D40-9A4F-A6ACDE8A9627}"/>
          </ac:spMkLst>
        </pc:spChg>
        <pc:spChg chg="add mod">
          <ac:chgData name="DALMAS Clément" userId="fa1381e5-e9ce-47a8-8b18-e438151ac4ad" providerId="ADAL" clId="{9C24BDF2-29FA-4B3A-BDB7-DF0B9DFA5CCF}" dt="2023-10-26T09:31:15.337" v="508" actId="20577"/>
          <ac:spMkLst>
            <pc:docMk/>
            <pc:sldMk cId="3254049961" sldId="258"/>
            <ac:spMk id="7" creationId="{88D21932-F60C-FCAC-E89F-8541B266DFB6}"/>
          </ac:spMkLst>
        </pc:spChg>
      </pc:sldChg>
      <pc:sldChg chg="addSp delSp modSp new mod">
        <pc:chgData name="DALMAS Clément" userId="fa1381e5-e9ce-47a8-8b18-e438151ac4ad" providerId="ADAL" clId="{9C24BDF2-29FA-4B3A-BDB7-DF0B9DFA5CCF}" dt="2023-10-26T09:34:19.485" v="603" actId="20577"/>
        <pc:sldMkLst>
          <pc:docMk/>
          <pc:sldMk cId="1961127360" sldId="259"/>
        </pc:sldMkLst>
        <pc:spChg chg="del">
          <ac:chgData name="DALMAS Clément" userId="fa1381e5-e9ce-47a8-8b18-e438151ac4ad" providerId="ADAL" clId="{9C24BDF2-29FA-4B3A-BDB7-DF0B9DFA5CCF}" dt="2023-10-26T09:31:28.739" v="510" actId="478"/>
          <ac:spMkLst>
            <pc:docMk/>
            <pc:sldMk cId="1961127360" sldId="259"/>
            <ac:spMk id="2" creationId="{E772F946-C6B6-C2E0-9B3F-00ED689CB4AB}"/>
          </ac:spMkLst>
        </pc:spChg>
        <pc:spChg chg="del">
          <ac:chgData name="DALMAS Clément" userId="fa1381e5-e9ce-47a8-8b18-e438151ac4ad" providerId="ADAL" clId="{9C24BDF2-29FA-4B3A-BDB7-DF0B9DFA5CCF}" dt="2023-10-26T09:31:30.338" v="511" actId="478"/>
          <ac:spMkLst>
            <pc:docMk/>
            <pc:sldMk cId="1961127360" sldId="259"/>
            <ac:spMk id="3" creationId="{39B2425E-0A4B-8AB8-6B5F-523583B1883D}"/>
          </ac:spMkLst>
        </pc:spChg>
        <pc:spChg chg="add mod">
          <ac:chgData name="DALMAS Clément" userId="fa1381e5-e9ce-47a8-8b18-e438151ac4ad" providerId="ADAL" clId="{9C24BDF2-29FA-4B3A-BDB7-DF0B9DFA5CCF}" dt="2023-10-26T09:31:38.285" v="514"/>
          <ac:spMkLst>
            <pc:docMk/>
            <pc:sldMk cId="1961127360" sldId="259"/>
            <ac:spMk id="4" creationId="{584174A8-C4E5-6899-9B28-3A88EF193EB3}"/>
          </ac:spMkLst>
        </pc:spChg>
        <pc:spChg chg="add mod">
          <ac:chgData name="DALMAS Clément" userId="fa1381e5-e9ce-47a8-8b18-e438151ac4ad" providerId="ADAL" clId="{9C24BDF2-29FA-4B3A-BDB7-DF0B9DFA5CCF}" dt="2023-10-26T09:34:19.485" v="603" actId="20577"/>
          <ac:spMkLst>
            <pc:docMk/>
            <pc:sldMk cId="1961127360" sldId="259"/>
            <ac:spMk id="5" creationId="{69509392-1EA5-789D-807B-81A1BA64F829}"/>
          </ac:spMkLst>
        </pc:spChg>
      </pc:sldChg>
      <pc:sldChg chg="new del">
        <pc:chgData name="DALMAS Clément" userId="fa1381e5-e9ce-47a8-8b18-e438151ac4ad" providerId="ADAL" clId="{9C24BDF2-29FA-4B3A-BDB7-DF0B9DFA5CCF}" dt="2023-10-26T09:02:23.735" v="299" actId="47"/>
        <pc:sldMkLst>
          <pc:docMk/>
          <pc:sldMk cId="3720520188" sldId="259"/>
        </pc:sldMkLst>
      </pc:sldChg>
      <pc:sldChg chg="addSp delSp modSp new mod">
        <pc:chgData name="DALMAS Clément" userId="fa1381e5-e9ce-47a8-8b18-e438151ac4ad" providerId="ADAL" clId="{9C24BDF2-29FA-4B3A-BDB7-DF0B9DFA5CCF}" dt="2023-10-26T09:40:39.020" v="813" actId="20577"/>
        <pc:sldMkLst>
          <pc:docMk/>
          <pc:sldMk cId="2900178699" sldId="260"/>
        </pc:sldMkLst>
        <pc:spChg chg="del">
          <ac:chgData name="DALMAS Clément" userId="fa1381e5-e9ce-47a8-8b18-e438151ac4ad" providerId="ADAL" clId="{9C24BDF2-29FA-4B3A-BDB7-DF0B9DFA5CCF}" dt="2023-10-26T09:35:34.996" v="607" actId="478"/>
          <ac:spMkLst>
            <pc:docMk/>
            <pc:sldMk cId="2900178699" sldId="260"/>
            <ac:spMk id="2" creationId="{83C76E03-749C-DF95-269F-1BDA0A8D120B}"/>
          </ac:spMkLst>
        </pc:spChg>
        <pc:spChg chg="del">
          <ac:chgData name="DALMAS Clément" userId="fa1381e5-e9ce-47a8-8b18-e438151ac4ad" providerId="ADAL" clId="{9C24BDF2-29FA-4B3A-BDB7-DF0B9DFA5CCF}" dt="2023-10-26T09:35:36.044" v="608" actId="478"/>
          <ac:spMkLst>
            <pc:docMk/>
            <pc:sldMk cId="2900178699" sldId="260"/>
            <ac:spMk id="3" creationId="{D853967D-751B-6FDF-5879-86860748E006}"/>
          </ac:spMkLst>
        </pc:spChg>
        <pc:spChg chg="add mod">
          <ac:chgData name="DALMAS Clément" userId="fa1381e5-e9ce-47a8-8b18-e438151ac4ad" providerId="ADAL" clId="{9C24BDF2-29FA-4B3A-BDB7-DF0B9DFA5CCF}" dt="2023-10-26T09:36:48.085" v="648" actId="313"/>
          <ac:spMkLst>
            <pc:docMk/>
            <pc:sldMk cId="2900178699" sldId="260"/>
            <ac:spMk id="4" creationId="{8B5B8D18-F48C-2F3C-06E4-AED095F8D4E8}"/>
          </ac:spMkLst>
        </pc:spChg>
        <pc:spChg chg="add mod">
          <ac:chgData name="DALMAS Clément" userId="fa1381e5-e9ce-47a8-8b18-e438151ac4ad" providerId="ADAL" clId="{9C24BDF2-29FA-4B3A-BDB7-DF0B9DFA5CCF}" dt="2023-10-26T09:40:39.020" v="813" actId="20577"/>
          <ac:spMkLst>
            <pc:docMk/>
            <pc:sldMk cId="2900178699" sldId="260"/>
            <ac:spMk id="5" creationId="{8EB9ED8B-5895-6FFD-DD5C-E90811995CD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C3A202-D7C5-46B1-BDD8-2606D5ECA7D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78ED237-146E-4178-8688-17DF82F59E11}">
      <dgm:prSet/>
      <dgm:spPr/>
      <dgm:t>
        <a:bodyPr/>
        <a:lstStyle/>
        <a:p>
          <a:pPr>
            <a:defRPr b="1"/>
          </a:pPr>
          <a:r>
            <a:rPr lang="fr-FR"/>
            <a:t>Types de </a:t>
          </a:r>
          <a:r>
            <a:rPr lang="fr-FR" err="1"/>
            <a:t>Switchs</a:t>
          </a:r>
          <a:endParaRPr lang="en-US"/>
        </a:p>
      </dgm:t>
    </dgm:pt>
    <dgm:pt modelId="{199B358E-79F4-4CF1-B2DD-7D5FC1E17C53}" type="parTrans" cxnId="{61F8A015-6CC6-40CF-A38C-DE3256497851}">
      <dgm:prSet/>
      <dgm:spPr/>
      <dgm:t>
        <a:bodyPr/>
        <a:lstStyle/>
        <a:p>
          <a:endParaRPr lang="en-US"/>
        </a:p>
      </dgm:t>
    </dgm:pt>
    <dgm:pt modelId="{1AE4566B-2B16-44A6-9C27-E209CF26DEAE}" type="sibTrans" cxnId="{61F8A015-6CC6-40CF-A38C-DE3256497851}">
      <dgm:prSet/>
      <dgm:spPr/>
      <dgm:t>
        <a:bodyPr/>
        <a:lstStyle/>
        <a:p>
          <a:endParaRPr lang="en-US"/>
        </a:p>
      </dgm:t>
    </dgm:pt>
    <dgm:pt modelId="{C0505F45-0066-4292-A0AE-0FA23AF5AFD4}">
      <dgm:prSet/>
      <dgm:spPr/>
      <dgm:t>
        <a:bodyPr/>
        <a:lstStyle/>
        <a:p>
          <a:r>
            <a:rPr lang="fr-FR"/>
            <a:t>Nous avons géré la réinitialisation et la configuration des </a:t>
          </a:r>
          <a:r>
            <a:rPr lang="fr-FR" err="1"/>
            <a:t>switchs</a:t>
          </a:r>
          <a:r>
            <a:rPr lang="fr-FR"/>
            <a:t> Cisco, HP </a:t>
          </a:r>
          <a:r>
            <a:rPr lang="fr-FR" err="1"/>
            <a:t>Procurve</a:t>
          </a:r>
          <a:r>
            <a:rPr lang="fr-FR"/>
            <a:t> et DELL.</a:t>
          </a:r>
          <a:endParaRPr lang="en-US"/>
        </a:p>
      </dgm:t>
    </dgm:pt>
    <dgm:pt modelId="{F915E3D2-31A8-49E6-8F5E-DA1AE9BF2011}" type="parTrans" cxnId="{E8908A7D-F2B8-42DE-A51A-09653E2ABE5B}">
      <dgm:prSet/>
      <dgm:spPr/>
      <dgm:t>
        <a:bodyPr/>
        <a:lstStyle/>
        <a:p>
          <a:endParaRPr lang="en-US"/>
        </a:p>
      </dgm:t>
    </dgm:pt>
    <dgm:pt modelId="{6A7D65FE-7C6C-4632-828C-2D4FD5C911DA}" type="sibTrans" cxnId="{E8908A7D-F2B8-42DE-A51A-09653E2ABE5B}">
      <dgm:prSet/>
      <dgm:spPr/>
      <dgm:t>
        <a:bodyPr/>
        <a:lstStyle/>
        <a:p>
          <a:endParaRPr lang="en-US"/>
        </a:p>
      </dgm:t>
    </dgm:pt>
    <dgm:pt modelId="{BFACE332-7625-4F21-B622-4F8E2503D8C9}">
      <dgm:prSet/>
      <dgm:spPr/>
      <dgm:t>
        <a:bodyPr/>
        <a:lstStyle/>
        <a:p>
          <a:pPr>
            <a:defRPr b="1"/>
          </a:pPr>
          <a:r>
            <a:rPr lang="fr-FR"/>
            <a:t>Identifiants</a:t>
          </a:r>
          <a:endParaRPr lang="en-US"/>
        </a:p>
      </dgm:t>
    </dgm:pt>
    <dgm:pt modelId="{EE9AA69C-353E-40D4-B356-D58FB5458650}" type="parTrans" cxnId="{A895A942-AAB7-467E-906A-B6615B0EB5D3}">
      <dgm:prSet/>
      <dgm:spPr/>
      <dgm:t>
        <a:bodyPr/>
        <a:lstStyle/>
        <a:p>
          <a:endParaRPr lang="en-US"/>
        </a:p>
      </dgm:t>
    </dgm:pt>
    <dgm:pt modelId="{B0D44BD7-C55E-4A22-9F24-E06558EDF7D3}" type="sibTrans" cxnId="{A895A942-AAB7-467E-906A-B6615B0EB5D3}">
      <dgm:prSet/>
      <dgm:spPr/>
      <dgm:t>
        <a:bodyPr/>
        <a:lstStyle/>
        <a:p>
          <a:endParaRPr lang="en-US"/>
        </a:p>
      </dgm:t>
    </dgm:pt>
    <dgm:pt modelId="{D2C2E81A-436D-4D33-90CE-86812101539D}">
      <dgm:prSet/>
      <dgm:spPr/>
      <dgm:t>
        <a:bodyPr/>
        <a:lstStyle/>
        <a:p>
          <a:r>
            <a:rPr lang="fr-FR"/>
            <a:t>Nous devions définir des identifiants et mots de passe uniques à chaque machine permettant de les identifier </a:t>
          </a:r>
          <a:endParaRPr lang="en-US"/>
        </a:p>
      </dgm:t>
    </dgm:pt>
    <dgm:pt modelId="{1FC26A66-0511-4348-900D-9EE2BBDE38AF}" type="parTrans" cxnId="{0EE0ED00-5F2A-4382-A95F-FF2118E7BBBE}">
      <dgm:prSet/>
      <dgm:spPr/>
      <dgm:t>
        <a:bodyPr/>
        <a:lstStyle/>
        <a:p>
          <a:endParaRPr lang="en-US"/>
        </a:p>
      </dgm:t>
    </dgm:pt>
    <dgm:pt modelId="{0A1DD59C-BD67-43E3-B851-C49C4B104F83}" type="sibTrans" cxnId="{0EE0ED00-5F2A-4382-A95F-FF2118E7BBBE}">
      <dgm:prSet/>
      <dgm:spPr/>
      <dgm:t>
        <a:bodyPr/>
        <a:lstStyle/>
        <a:p>
          <a:endParaRPr lang="en-US"/>
        </a:p>
      </dgm:t>
    </dgm:pt>
    <dgm:pt modelId="{37D63D17-C47C-4923-ADCD-D970A193099A}">
      <dgm:prSet/>
      <dgm:spPr/>
      <dgm:t>
        <a:bodyPr/>
        <a:lstStyle/>
        <a:p>
          <a:pPr>
            <a:defRPr b="1"/>
          </a:pPr>
          <a:r>
            <a:rPr lang="fr-FR"/>
            <a:t>Processus</a:t>
          </a:r>
          <a:endParaRPr lang="en-US"/>
        </a:p>
      </dgm:t>
    </dgm:pt>
    <dgm:pt modelId="{88BADB5A-A3DE-4B67-821A-B44C7ADFEFE3}" type="parTrans" cxnId="{ECF4268B-ADE8-4B64-93AC-DA6366097F2C}">
      <dgm:prSet/>
      <dgm:spPr/>
      <dgm:t>
        <a:bodyPr/>
        <a:lstStyle/>
        <a:p>
          <a:endParaRPr lang="en-US"/>
        </a:p>
      </dgm:t>
    </dgm:pt>
    <dgm:pt modelId="{7E661CA5-047F-4774-B866-39624ECAB03B}" type="sibTrans" cxnId="{ECF4268B-ADE8-4B64-93AC-DA6366097F2C}">
      <dgm:prSet/>
      <dgm:spPr/>
      <dgm:t>
        <a:bodyPr/>
        <a:lstStyle/>
        <a:p>
          <a:endParaRPr lang="en-US"/>
        </a:p>
      </dgm:t>
    </dgm:pt>
    <dgm:pt modelId="{536512D1-8FC1-43F0-A91D-B0C6BEF00E54}">
      <dgm:prSet/>
      <dgm:spPr/>
      <dgm:t>
        <a:bodyPr/>
        <a:lstStyle/>
        <a:p>
          <a:r>
            <a:rPr lang="fr-FR"/>
            <a:t>Nous avons suivi une procédure pour chaque switch.</a:t>
          </a:r>
          <a:endParaRPr lang="en-US"/>
        </a:p>
      </dgm:t>
    </dgm:pt>
    <dgm:pt modelId="{B5AA4FE1-754C-4EA1-99E6-2C464C3A534A}" type="parTrans" cxnId="{097EFED3-535C-495B-BA08-FDC1F4267A0B}">
      <dgm:prSet/>
      <dgm:spPr/>
      <dgm:t>
        <a:bodyPr/>
        <a:lstStyle/>
        <a:p>
          <a:endParaRPr lang="en-US"/>
        </a:p>
      </dgm:t>
    </dgm:pt>
    <dgm:pt modelId="{82A9C7E1-F4A4-4F03-A8D1-F81CD2DE34D6}" type="sibTrans" cxnId="{097EFED3-535C-495B-BA08-FDC1F4267A0B}">
      <dgm:prSet/>
      <dgm:spPr/>
      <dgm:t>
        <a:bodyPr/>
        <a:lstStyle/>
        <a:p>
          <a:endParaRPr lang="en-US"/>
        </a:p>
      </dgm:t>
    </dgm:pt>
    <dgm:pt modelId="{88D392B0-E829-4AD2-AA4B-967926141847}" type="pres">
      <dgm:prSet presAssocID="{19C3A202-D7C5-46B1-BDD8-2606D5ECA7D2}" presName="root" presStyleCnt="0">
        <dgm:presLayoutVars>
          <dgm:dir/>
          <dgm:resizeHandles val="exact"/>
        </dgm:presLayoutVars>
      </dgm:prSet>
      <dgm:spPr/>
    </dgm:pt>
    <dgm:pt modelId="{D3F331AE-235D-4868-BB59-458D29A66D77}" type="pres">
      <dgm:prSet presAssocID="{978ED237-146E-4178-8688-17DF82F59E11}" presName="compNode" presStyleCnt="0"/>
      <dgm:spPr/>
    </dgm:pt>
    <dgm:pt modelId="{835824F2-7CD4-4CF0-9035-6A59CEE499D1}" type="pres">
      <dgm:prSet presAssocID="{978ED237-146E-4178-8688-17DF82F59E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7FD23E2-35AF-47C9-8223-32375C90D5B0}" type="pres">
      <dgm:prSet presAssocID="{978ED237-146E-4178-8688-17DF82F59E11}" presName="iconSpace" presStyleCnt="0"/>
      <dgm:spPr/>
    </dgm:pt>
    <dgm:pt modelId="{7963EC02-84A2-4C90-AF22-6B58CAEB169A}" type="pres">
      <dgm:prSet presAssocID="{978ED237-146E-4178-8688-17DF82F59E11}" presName="parTx" presStyleLbl="revTx" presStyleIdx="0" presStyleCnt="6">
        <dgm:presLayoutVars>
          <dgm:chMax val="0"/>
          <dgm:chPref val="0"/>
        </dgm:presLayoutVars>
      </dgm:prSet>
      <dgm:spPr/>
    </dgm:pt>
    <dgm:pt modelId="{0513CA0D-77F5-4C55-A379-74323D126410}" type="pres">
      <dgm:prSet presAssocID="{978ED237-146E-4178-8688-17DF82F59E11}" presName="txSpace" presStyleCnt="0"/>
      <dgm:spPr/>
    </dgm:pt>
    <dgm:pt modelId="{8525C157-4D4A-497E-82B2-D042A59C143C}" type="pres">
      <dgm:prSet presAssocID="{978ED237-146E-4178-8688-17DF82F59E11}" presName="desTx" presStyleLbl="revTx" presStyleIdx="1" presStyleCnt="6">
        <dgm:presLayoutVars/>
      </dgm:prSet>
      <dgm:spPr/>
    </dgm:pt>
    <dgm:pt modelId="{348ECBC4-FFDE-41EA-A91A-16262EC0B328}" type="pres">
      <dgm:prSet presAssocID="{1AE4566B-2B16-44A6-9C27-E209CF26DEAE}" presName="sibTrans" presStyleCnt="0"/>
      <dgm:spPr/>
    </dgm:pt>
    <dgm:pt modelId="{EFDC7091-7A79-41C9-8DD0-92E9EE3894DE}" type="pres">
      <dgm:prSet presAssocID="{BFACE332-7625-4F21-B622-4F8E2503D8C9}" presName="compNode" presStyleCnt="0"/>
      <dgm:spPr/>
    </dgm:pt>
    <dgm:pt modelId="{1533AD98-E380-42ED-8AB7-2245FF332E3D}" type="pres">
      <dgm:prSet presAssocID="{BFACE332-7625-4F21-B622-4F8E2503D8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57304F20-50A4-4BEC-9C41-1EC45D671B39}" type="pres">
      <dgm:prSet presAssocID="{BFACE332-7625-4F21-B622-4F8E2503D8C9}" presName="iconSpace" presStyleCnt="0"/>
      <dgm:spPr/>
    </dgm:pt>
    <dgm:pt modelId="{9A19ADCB-D768-414D-84C9-1EFF9CE2E5F1}" type="pres">
      <dgm:prSet presAssocID="{BFACE332-7625-4F21-B622-4F8E2503D8C9}" presName="parTx" presStyleLbl="revTx" presStyleIdx="2" presStyleCnt="6">
        <dgm:presLayoutVars>
          <dgm:chMax val="0"/>
          <dgm:chPref val="0"/>
        </dgm:presLayoutVars>
      </dgm:prSet>
      <dgm:spPr/>
    </dgm:pt>
    <dgm:pt modelId="{779A959E-7EA0-4EDD-9D84-3B63A32C80E5}" type="pres">
      <dgm:prSet presAssocID="{BFACE332-7625-4F21-B622-4F8E2503D8C9}" presName="txSpace" presStyleCnt="0"/>
      <dgm:spPr/>
    </dgm:pt>
    <dgm:pt modelId="{82F71553-3931-4F99-A989-B4717731B50F}" type="pres">
      <dgm:prSet presAssocID="{BFACE332-7625-4F21-B622-4F8E2503D8C9}" presName="desTx" presStyleLbl="revTx" presStyleIdx="3" presStyleCnt="6">
        <dgm:presLayoutVars/>
      </dgm:prSet>
      <dgm:spPr/>
    </dgm:pt>
    <dgm:pt modelId="{884BE855-B03D-4F08-8E8D-E90112245777}" type="pres">
      <dgm:prSet presAssocID="{B0D44BD7-C55E-4A22-9F24-E06558EDF7D3}" presName="sibTrans" presStyleCnt="0"/>
      <dgm:spPr/>
    </dgm:pt>
    <dgm:pt modelId="{2F97F9CD-A821-4E43-AF21-29AED3B5D9E8}" type="pres">
      <dgm:prSet presAssocID="{37D63D17-C47C-4923-ADCD-D970A193099A}" presName="compNode" presStyleCnt="0"/>
      <dgm:spPr/>
    </dgm:pt>
    <dgm:pt modelId="{34E51984-2D52-4149-A9CE-7A9BCB90FD1D}" type="pres">
      <dgm:prSet presAssocID="{37D63D17-C47C-4923-ADCD-D970A193099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C5E38E8-66DF-4DA8-9AB8-3D0C051756C2}" type="pres">
      <dgm:prSet presAssocID="{37D63D17-C47C-4923-ADCD-D970A193099A}" presName="iconSpace" presStyleCnt="0"/>
      <dgm:spPr/>
    </dgm:pt>
    <dgm:pt modelId="{2014DDB0-FE29-4141-A9EC-260B5D1EC22C}" type="pres">
      <dgm:prSet presAssocID="{37D63D17-C47C-4923-ADCD-D970A193099A}" presName="parTx" presStyleLbl="revTx" presStyleIdx="4" presStyleCnt="6">
        <dgm:presLayoutVars>
          <dgm:chMax val="0"/>
          <dgm:chPref val="0"/>
        </dgm:presLayoutVars>
      </dgm:prSet>
      <dgm:spPr/>
    </dgm:pt>
    <dgm:pt modelId="{BA447C10-FE49-4DD3-A1A9-B10D340F62D4}" type="pres">
      <dgm:prSet presAssocID="{37D63D17-C47C-4923-ADCD-D970A193099A}" presName="txSpace" presStyleCnt="0"/>
      <dgm:spPr/>
    </dgm:pt>
    <dgm:pt modelId="{566876BA-19FA-4A03-9BFB-4D565CD495F4}" type="pres">
      <dgm:prSet presAssocID="{37D63D17-C47C-4923-ADCD-D970A193099A}" presName="desTx" presStyleLbl="revTx" presStyleIdx="5" presStyleCnt="6">
        <dgm:presLayoutVars/>
      </dgm:prSet>
      <dgm:spPr/>
    </dgm:pt>
  </dgm:ptLst>
  <dgm:cxnLst>
    <dgm:cxn modelId="{0EE0ED00-5F2A-4382-A95F-FF2118E7BBBE}" srcId="{BFACE332-7625-4F21-B622-4F8E2503D8C9}" destId="{D2C2E81A-436D-4D33-90CE-86812101539D}" srcOrd="0" destOrd="0" parTransId="{1FC26A66-0511-4348-900D-9EE2BBDE38AF}" sibTransId="{0A1DD59C-BD67-43E3-B851-C49C4B104F83}"/>
    <dgm:cxn modelId="{61F8A015-6CC6-40CF-A38C-DE3256497851}" srcId="{19C3A202-D7C5-46B1-BDD8-2606D5ECA7D2}" destId="{978ED237-146E-4178-8688-17DF82F59E11}" srcOrd="0" destOrd="0" parTransId="{199B358E-79F4-4CF1-B2DD-7D5FC1E17C53}" sibTransId="{1AE4566B-2B16-44A6-9C27-E209CF26DEAE}"/>
    <dgm:cxn modelId="{BD135617-3033-4A5B-A425-05B8FD622BA3}" type="presOf" srcId="{978ED237-146E-4178-8688-17DF82F59E11}" destId="{7963EC02-84A2-4C90-AF22-6B58CAEB169A}" srcOrd="0" destOrd="0" presId="urn:microsoft.com/office/officeart/2018/2/layout/IconLabelDescriptionList"/>
    <dgm:cxn modelId="{113ED11C-AC77-4622-99C9-F7226A25290A}" type="presOf" srcId="{C0505F45-0066-4292-A0AE-0FA23AF5AFD4}" destId="{8525C157-4D4A-497E-82B2-D042A59C143C}" srcOrd="0" destOrd="0" presId="urn:microsoft.com/office/officeart/2018/2/layout/IconLabelDescriptionList"/>
    <dgm:cxn modelId="{A895A942-AAB7-467E-906A-B6615B0EB5D3}" srcId="{19C3A202-D7C5-46B1-BDD8-2606D5ECA7D2}" destId="{BFACE332-7625-4F21-B622-4F8E2503D8C9}" srcOrd="1" destOrd="0" parTransId="{EE9AA69C-353E-40D4-B356-D58FB5458650}" sibTransId="{B0D44BD7-C55E-4A22-9F24-E06558EDF7D3}"/>
    <dgm:cxn modelId="{E8908A7D-F2B8-42DE-A51A-09653E2ABE5B}" srcId="{978ED237-146E-4178-8688-17DF82F59E11}" destId="{C0505F45-0066-4292-A0AE-0FA23AF5AFD4}" srcOrd="0" destOrd="0" parTransId="{F915E3D2-31A8-49E6-8F5E-DA1AE9BF2011}" sibTransId="{6A7D65FE-7C6C-4632-828C-2D4FD5C911DA}"/>
    <dgm:cxn modelId="{ECF4268B-ADE8-4B64-93AC-DA6366097F2C}" srcId="{19C3A202-D7C5-46B1-BDD8-2606D5ECA7D2}" destId="{37D63D17-C47C-4923-ADCD-D970A193099A}" srcOrd="2" destOrd="0" parTransId="{88BADB5A-A3DE-4B67-821A-B44C7ADFEFE3}" sibTransId="{7E661CA5-047F-4774-B866-39624ECAB03B}"/>
    <dgm:cxn modelId="{0AD362B3-3BC3-4D1B-AC8A-0F6F5B00CC7F}" type="presOf" srcId="{37D63D17-C47C-4923-ADCD-D970A193099A}" destId="{2014DDB0-FE29-4141-A9EC-260B5D1EC22C}" srcOrd="0" destOrd="0" presId="urn:microsoft.com/office/officeart/2018/2/layout/IconLabelDescriptionList"/>
    <dgm:cxn modelId="{AF1EB4B9-1D43-404E-8F2E-1EB95109D7B4}" type="presOf" srcId="{19C3A202-D7C5-46B1-BDD8-2606D5ECA7D2}" destId="{88D392B0-E829-4AD2-AA4B-967926141847}" srcOrd="0" destOrd="0" presId="urn:microsoft.com/office/officeart/2018/2/layout/IconLabelDescriptionList"/>
    <dgm:cxn modelId="{62213BC4-4D62-4B9D-9D57-6BDFDDCA4F02}" type="presOf" srcId="{BFACE332-7625-4F21-B622-4F8E2503D8C9}" destId="{9A19ADCB-D768-414D-84C9-1EFF9CE2E5F1}" srcOrd="0" destOrd="0" presId="urn:microsoft.com/office/officeart/2018/2/layout/IconLabelDescriptionList"/>
    <dgm:cxn modelId="{594F83C5-36CD-41DD-B332-96E23A677B6D}" type="presOf" srcId="{D2C2E81A-436D-4D33-90CE-86812101539D}" destId="{82F71553-3931-4F99-A989-B4717731B50F}" srcOrd="0" destOrd="0" presId="urn:microsoft.com/office/officeart/2018/2/layout/IconLabelDescriptionList"/>
    <dgm:cxn modelId="{097EFED3-535C-495B-BA08-FDC1F4267A0B}" srcId="{37D63D17-C47C-4923-ADCD-D970A193099A}" destId="{536512D1-8FC1-43F0-A91D-B0C6BEF00E54}" srcOrd="0" destOrd="0" parTransId="{B5AA4FE1-754C-4EA1-99E6-2C464C3A534A}" sibTransId="{82A9C7E1-F4A4-4F03-A8D1-F81CD2DE34D6}"/>
    <dgm:cxn modelId="{9F94B3D8-D6DF-4EE3-9820-5E13EF0ECC1B}" type="presOf" srcId="{536512D1-8FC1-43F0-A91D-B0C6BEF00E54}" destId="{566876BA-19FA-4A03-9BFB-4D565CD495F4}" srcOrd="0" destOrd="0" presId="urn:microsoft.com/office/officeart/2018/2/layout/IconLabelDescriptionList"/>
    <dgm:cxn modelId="{B6D9F905-BE21-404F-A678-045D432BCA3D}" type="presParOf" srcId="{88D392B0-E829-4AD2-AA4B-967926141847}" destId="{D3F331AE-235D-4868-BB59-458D29A66D77}" srcOrd="0" destOrd="0" presId="urn:microsoft.com/office/officeart/2018/2/layout/IconLabelDescriptionList"/>
    <dgm:cxn modelId="{7F220B9E-2A72-460B-B838-66D711A14B43}" type="presParOf" srcId="{D3F331AE-235D-4868-BB59-458D29A66D77}" destId="{835824F2-7CD4-4CF0-9035-6A59CEE499D1}" srcOrd="0" destOrd="0" presId="urn:microsoft.com/office/officeart/2018/2/layout/IconLabelDescriptionList"/>
    <dgm:cxn modelId="{6ECCA51F-8D98-4B21-B091-5097D9FBA623}" type="presParOf" srcId="{D3F331AE-235D-4868-BB59-458D29A66D77}" destId="{87FD23E2-35AF-47C9-8223-32375C90D5B0}" srcOrd="1" destOrd="0" presId="urn:microsoft.com/office/officeart/2018/2/layout/IconLabelDescriptionList"/>
    <dgm:cxn modelId="{89C4E21E-6591-4A37-9782-7AF77AA772CD}" type="presParOf" srcId="{D3F331AE-235D-4868-BB59-458D29A66D77}" destId="{7963EC02-84A2-4C90-AF22-6B58CAEB169A}" srcOrd="2" destOrd="0" presId="urn:microsoft.com/office/officeart/2018/2/layout/IconLabelDescriptionList"/>
    <dgm:cxn modelId="{FC596543-293A-45C0-A11A-CEEF7E8C269D}" type="presParOf" srcId="{D3F331AE-235D-4868-BB59-458D29A66D77}" destId="{0513CA0D-77F5-4C55-A379-74323D126410}" srcOrd="3" destOrd="0" presId="urn:microsoft.com/office/officeart/2018/2/layout/IconLabelDescriptionList"/>
    <dgm:cxn modelId="{4F228512-E67F-4B9F-A285-13422ADD6AB4}" type="presParOf" srcId="{D3F331AE-235D-4868-BB59-458D29A66D77}" destId="{8525C157-4D4A-497E-82B2-D042A59C143C}" srcOrd="4" destOrd="0" presId="urn:microsoft.com/office/officeart/2018/2/layout/IconLabelDescriptionList"/>
    <dgm:cxn modelId="{9AF26B25-0613-44D1-8610-3B730B7ADF1F}" type="presParOf" srcId="{88D392B0-E829-4AD2-AA4B-967926141847}" destId="{348ECBC4-FFDE-41EA-A91A-16262EC0B328}" srcOrd="1" destOrd="0" presId="urn:microsoft.com/office/officeart/2018/2/layout/IconLabelDescriptionList"/>
    <dgm:cxn modelId="{681501C7-E659-4F0D-AF88-77C638A1FD49}" type="presParOf" srcId="{88D392B0-E829-4AD2-AA4B-967926141847}" destId="{EFDC7091-7A79-41C9-8DD0-92E9EE3894DE}" srcOrd="2" destOrd="0" presId="urn:microsoft.com/office/officeart/2018/2/layout/IconLabelDescriptionList"/>
    <dgm:cxn modelId="{6C15AC8E-A2AC-4625-BAC0-35755F255E1C}" type="presParOf" srcId="{EFDC7091-7A79-41C9-8DD0-92E9EE3894DE}" destId="{1533AD98-E380-42ED-8AB7-2245FF332E3D}" srcOrd="0" destOrd="0" presId="urn:microsoft.com/office/officeart/2018/2/layout/IconLabelDescriptionList"/>
    <dgm:cxn modelId="{786CCAEB-4D53-4EDD-BBD5-FF4523FBC718}" type="presParOf" srcId="{EFDC7091-7A79-41C9-8DD0-92E9EE3894DE}" destId="{57304F20-50A4-4BEC-9C41-1EC45D671B39}" srcOrd="1" destOrd="0" presId="urn:microsoft.com/office/officeart/2018/2/layout/IconLabelDescriptionList"/>
    <dgm:cxn modelId="{27EC19F2-9E6B-4797-BF78-3FCCEEC5B992}" type="presParOf" srcId="{EFDC7091-7A79-41C9-8DD0-92E9EE3894DE}" destId="{9A19ADCB-D768-414D-84C9-1EFF9CE2E5F1}" srcOrd="2" destOrd="0" presId="urn:microsoft.com/office/officeart/2018/2/layout/IconLabelDescriptionList"/>
    <dgm:cxn modelId="{333508D0-EB72-4143-A28E-0CA1A72541AD}" type="presParOf" srcId="{EFDC7091-7A79-41C9-8DD0-92E9EE3894DE}" destId="{779A959E-7EA0-4EDD-9D84-3B63A32C80E5}" srcOrd="3" destOrd="0" presId="urn:microsoft.com/office/officeart/2018/2/layout/IconLabelDescriptionList"/>
    <dgm:cxn modelId="{D68BB832-0817-4A4B-8F4F-57C4085B97E4}" type="presParOf" srcId="{EFDC7091-7A79-41C9-8DD0-92E9EE3894DE}" destId="{82F71553-3931-4F99-A989-B4717731B50F}" srcOrd="4" destOrd="0" presId="urn:microsoft.com/office/officeart/2018/2/layout/IconLabelDescriptionList"/>
    <dgm:cxn modelId="{BF041603-7E36-483A-8DDF-D128A0E359BE}" type="presParOf" srcId="{88D392B0-E829-4AD2-AA4B-967926141847}" destId="{884BE855-B03D-4F08-8E8D-E90112245777}" srcOrd="3" destOrd="0" presId="urn:microsoft.com/office/officeart/2018/2/layout/IconLabelDescriptionList"/>
    <dgm:cxn modelId="{756A55AF-86F5-4218-9406-41C942D4B126}" type="presParOf" srcId="{88D392B0-E829-4AD2-AA4B-967926141847}" destId="{2F97F9CD-A821-4E43-AF21-29AED3B5D9E8}" srcOrd="4" destOrd="0" presId="urn:microsoft.com/office/officeart/2018/2/layout/IconLabelDescriptionList"/>
    <dgm:cxn modelId="{3A973180-91CD-4B1D-931D-1F3EBA538E58}" type="presParOf" srcId="{2F97F9CD-A821-4E43-AF21-29AED3B5D9E8}" destId="{34E51984-2D52-4149-A9CE-7A9BCB90FD1D}" srcOrd="0" destOrd="0" presId="urn:microsoft.com/office/officeart/2018/2/layout/IconLabelDescriptionList"/>
    <dgm:cxn modelId="{79B669E5-BA09-46AE-BE2F-B21E6A7785B4}" type="presParOf" srcId="{2F97F9CD-A821-4E43-AF21-29AED3B5D9E8}" destId="{0C5E38E8-66DF-4DA8-9AB8-3D0C051756C2}" srcOrd="1" destOrd="0" presId="urn:microsoft.com/office/officeart/2018/2/layout/IconLabelDescriptionList"/>
    <dgm:cxn modelId="{D6BBC758-4DAA-461C-94A8-9052A528E417}" type="presParOf" srcId="{2F97F9CD-A821-4E43-AF21-29AED3B5D9E8}" destId="{2014DDB0-FE29-4141-A9EC-260B5D1EC22C}" srcOrd="2" destOrd="0" presId="urn:microsoft.com/office/officeart/2018/2/layout/IconLabelDescriptionList"/>
    <dgm:cxn modelId="{0D15814E-0F0C-4FAC-92F8-1320098EC924}" type="presParOf" srcId="{2F97F9CD-A821-4E43-AF21-29AED3B5D9E8}" destId="{BA447C10-FE49-4DD3-A1A9-B10D340F62D4}" srcOrd="3" destOrd="0" presId="urn:microsoft.com/office/officeart/2018/2/layout/IconLabelDescriptionList"/>
    <dgm:cxn modelId="{B514B4DC-6358-45DD-99E3-7F2A5234490D}" type="presParOf" srcId="{2F97F9CD-A821-4E43-AF21-29AED3B5D9E8}" destId="{566876BA-19FA-4A03-9BFB-4D565CD495F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E10907-78B5-4E88-88FE-68DCAA134F5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24CE71-2CD8-4D11-80BB-4A3A5776DA70}">
      <dgm:prSet/>
      <dgm:spPr/>
      <dgm:t>
        <a:bodyPr/>
        <a:lstStyle/>
        <a:p>
          <a:pPr>
            <a:defRPr b="1"/>
          </a:pPr>
          <a:r>
            <a:rPr lang="fr-FR"/>
            <a:t>Succès</a:t>
          </a:r>
          <a:endParaRPr lang="en-US"/>
        </a:p>
      </dgm:t>
    </dgm:pt>
    <dgm:pt modelId="{235ABE70-3771-46B7-ACDF-1D1188B755E9}" type="parTrans" cxnId="{77AF879F-4D81-4EA7-A4A2-6DCC316C8E07}">
      <dgm:prSet/>
      <dgm:spPr/>
      <dgm:t>
        <a:bodyPr/>
        <a:lstStyle/>
        <a:p>
          <a:endParaRPr lang="en-US"/>
        </a:p>
      </dgm:t>
    </dgm:pt>
    <dgm:pt modelId="{5111C23E-6B25-49E9-A0DD-7FB26EC0DD4C}" type="sibTrans" cxnId="{77AF879F-4D81-4EA7-A4A2-6DCC316C8E07}">
      <dgm:prSet/>
      <dgm:spPr/>
      <dgm:t>
        <a:bodyPr/>
        <a:lstStyle/>
        <a:p>
          <a:endParaRPr lang="en-US"/>
        </a:p>
      </dgm:t>
    </dgm:pt>
    <dgm:pt modelId="{8D96562D-5101-495E-BA0F-22C9EDD1587F}">
      <dgm:prSet/>
      <dgm:spPr/>
      <dgm:t>
        <a:bodyPr/>
        <a:lstStyle/>
        <a:p>
          <a:r>
            <a:rPr lang="fr-FR"/>
            <a:t>Nous avons réussi à réinitialiser avec succès plusieurs switches de différents fabricants.</a:t>
          </a:r>
          <a:endParaRPr lang="en-US"/>
        </a:p>
      </dgm:t>
    </dgm:pt>
    <dgm:pt modelId="{622F6261-07DE-4DF5-8E84-660C642C79F2}" type="parTrans" cxnId="{DD59A7A4-F6C8-46F0-B532-C8B8EE34E426}">
      <dgm:prSet/>
      <dgm:spPr/>
      <dgm:t>
        <a:bodyPr/>
        <a:lstStyle/>
        <a:p>
          <a:endParaRPr lang="en-US"/>
        </a:p>
      </dgm:t>
    </dgm:pt>
    <dgm:pt modelId="{557150B4-5A4D-4776-A330-C3C239ED4868}" type="sibTrans" cxnId="{DD59A7A4-F6C8-46F0-B532-C8B8EE34E426}">
      <dgm:prSet/>
      <dgm:spPr/>
      <dgm:t>
        <a:bodyPr/>
        <a:lstStyle/>
        <a:p>
          <a:endParaRPr lang="en-US"/>
        </a:p>
      </dgm:t>
    </dgm:pt>
    <dgm:pt modelId="{4D2D2CAE-D191-45E3-B6ED-03AB5F1743BF}">
      <dgm:prSet/>
      <dgm:spPr/>
      <dgm:t>
        <a:bodyPr/>
        <a:lstStyle/>
        <a:p>
          <a:r>
            <a:rPr lang="fr-FR"/>
            <a:t>Cisco (reset + configuration)</a:t>
          </a:r>
          <a:endParaRPr lang="en-US"/>
        </a:p>
      </dgm:t>
    </dgm:pt>
    <dgm:pt modelId="{033217E6-2DCA-42A4-A34D-D0C82DC325B0}" type="parTrans" cxnId="{F74246F0-4892-4EFB-B1FB-B9BFA029D2A0}">
      <dgm:prSet/>
      <dgm:spPr/>
      <dgm:t>
        <a:bodyPr/>
        <a:lstStyle/>
        <a:p>
          <a:endParaRPr lang="en-US"/>
        </a:p>
      </dgm:t>
    </dgm:pt>
    <dgm:pt modelId="{B4E491FC-AB7E-426D-B807-0899682FA621}" type="sibTrans" cxnId="{F74246F0-4892-4EFB-B1FB-B9BFA029D2A0}">
      <dgm:prSet/>
      <dgm:spPr/>
      <dgm:t>
        <a:bodyPr/>
        <a:lstStyle/>
        <a:p>
          <a:endParaRPr lang="en-US"/>
        </a:p>
      </dgm:t>
    </dgm:pt>
    <dgm:pt modelId="{FCAC3346-208A-41E7-820F-FFD95484357A}">
      <dgm:prSet/>
      <dgm:spPr/>
      <dgm:t>
        <a:bodyPr/>
        <a:lstStyle/>
        <a:p>
          <a:r>
            <a:rPr lang="fr-FR"/>
            <a:t>HP </a:t>
          </a:r>
          <a:r>
            <a:rPr lang="fr-FR" err="1"/>
            <a:t>Procurve</a:t>
          </a:r>
          <a:endParaRPr lang="en-US"/>
        </a:p>
      </dgm:t>
    </dgm:pt>
    <dgm:pt modelId="{9BFBD1D0-9F62-42AF-A1B7-9D470F68179C}" type="parTrans" cxnId="{53F76A75-53F9-4C18-8F93-E7FC5AD45601}">
      <dgm:prSet/>
      <dgm:spPr/>
      <dgm:t>
        <a:bodyPr/>
        <a:lstStyle/>
        <a:p>
          <a:endParaRPr lang="en-US"/>
        </a:p>
      </dgm:t>
    </dgm:pt>
    <dgm:pt modelId="{FAD7B336-3458-4C0A-925B-C0DDB81422AD}" type="sibTrans" cxnId="{53F76A75-53F9-4C18-8F93-E7FC5AD45601}">
      <dgm:prSet/>
      <dgm:spPr/>
      <dgm:t>
        <a:bodyPr/>
        <a:lstStyle/>
        <a:p>
          <a:endParaRPr lang="en-US"/>
        </a:p>
      </dgm:t>
    </dgm:pt>
    <dgm:pt modelId="{A485077F-1F02-4734-BECB-B687440C2338}">
      <dgm:prSet/>
      <dgm:spPr/>
      <dgm:t>
        <a:bodyPr/>
        <a:lstStyle/>
        <a:p>
          <a:r>
            <a:rPr lang="fr-FR"/>
            <a:t>DELL</a:t>
          </a:r>
          <a:endParaRPr lang="en-US"/>
        </a:p>
      </dgm:t>
    </dgm:pt>
    <dgm:pt modelId="{87BDC637-F7F8-4DF3-960B-CC11D804EB3D}" type="parTrans" cxnId="{1CF91EB3-7A09-41A7-8E4A-FA2458F743F7}">
      <dgm:prSet/>
      <dgm:spPr/>
      <dgm:t>
        <a:bodyPr/>
        <a:lstStyle/>
        <a:p>
          <a:endParaRPr lang="en-US"/>
        </a:p>
      </dgm:t>
    </dgm:pt>
    <dgm:pt modelId="{682564BB-4566-4CDE-A091-2A2AC156ADE7}" type="sibTrans" cxnId="{1CF91EB3-7A09-41A7-8E4A-FA2458F743F7}">
      <dgm:prSet/>
      <dgm:spPr/>
      <dgm:t>
        <a:bodyPr/>
        <a:lstStyle/>
        <a:p>
          <a:endParaRPr lang="en-US"/>
        </a:p>
      </dgm:t>
    </dgm:pt>
    <dgm:pt modelId="{EC542E00-D035-4173-9E61-4C134D3D1D75}">
      <dgm:prSet/>
      <dgm:spPr/>
      <dgm:t>
        <a:bodyPr/>
        <a:lstStyle/>
        <a:p>
          <a:pPr>
            <a:defRPr b="1"/>
          </a:pPr>
          <a:r>
            <a:rPr lang="fr-FR"/>
            <a:t>Echec</a:t>
          </a:r>
          <a:endParaRPr lang="en-US"/>
        </a:p>
      </dgm:t>
    </dgm:pt>
    <dgm:pt modelId="{7D1EC684-0A1F-42A7-A4F6-053FA511BD54}" type="parTrans" cxnId="{649CE5C5-9D69-40F9-9303-FB7F88D04349}">
      <dgm:prSet/>
      <dgm:spPr/>
      <dgm:t>
        <a:bodyPr/>
        <a:lstStyle/>
        <a:p>
          <a:endParaRPr lang="en-US"/>
        </a:p>
      </dgm:t>
    </dgm:pt>
    <dgm:pt modelId="{6DB22230-9F2F-486D-8993-E54F21CC5A8F}" type="sibTrans" cxnId="{649CE5C5-9D69-40F9-9303-FB7F88D04349}">
      <dgm:prSet/>
      <dgm:spPr/>
      <dgm:t>
        <a:bodyPr/>
        <a:lstStyle/>
        <a:p>
          <a:endParaRPr lang="en-US"/>
        </a:p>
      </dgm:t>
    </dgm:pt>
    <dgm:pt modelId="{0FDE7417-BF04-41BD-A47E-C6EBC0E48B8B}">
      <dgm:prSet/>
      <dgm:spPr/>
      <dgm:t>
        <a:bodyPr/>
        <a:lstStyle/>
        <a:p>
          <a:r>
            <a:rPr lang="fr-FR"/>
            <a:t>Nous n’avons pas réussi à tester le switch DELL, les pings ne fonctionnaient pas.</a:t>
          </a:r>
          <a:endParaRPr lang="en-US"/>
        </a:p>
      </dgm:t>
    </dgm:pt>
    <dgm:pt modelId="{2B0FA77F-94B9-4EC5-ABEC-5061A907C284}" type="parTrans" cxnId="{43732E85-346D-4785-8634-BC65A6CA742C}">
      <dgm:prSet/>
      <dgm:spPr/>
      <dgm:t>
        <a:bodyPr/>
        <a:lstStyle/>
        <a:p>
          <a:endParaRPr lang="en-US"/>
        </a:p>
      </dgm:t>
    </dgm:pt>
    <dgm:pt modelId="{E94B44A2-2C30-4ACC-8AD1-CE87D714F335}" type="sibTrans" cxnId="{43732E85-346D-4785-8634-BC65A6CA742C}">
      <dgm:prSet/>
      <dgm:spPr/>
      <dgm:t>
        <a:bodyPr/>
        <a:lstStyle/>
        <a:p>
          <a:endParaRPr lang="en-US"/>
        </a:p>
      </dgm:t>
    </dgm:pt>
    <dgm:pt modelId="{10E38157-BD08-4497-9E5A-DAF6D35429CC}">
      <dgm:prSet/>
      <dgm:spPr/>
      <dgm:t>
        <a:bodyPr/>
        <a:lstStyle/>
        <a:p>
          <a:r>
            <a:rPr lang="fr-FR"/>
            <a:t>DELL</a:t>
          </a:r>
          <a:endParaRPr lang="en-US"/>
        </a:p>
      </dgm:t>
    </dgm:pt>
    <dgm:pt modelId="{46F422D8-1B49-458D-8D42-B6664DF98672}" type="parTrans" cxnId="{D47B5E23-9E53-497E-8F66-588FAEA9F13C}">
      <dgm:prSet/>
      <dgm:spPr/>
      <dgm:t>
        <a:bodyPr/>
        <a:lstStyle/>
        <a:p>
          <a:endParaRPr lang="en-US"/>
        </a:p>
      </dgm:t>
    </dgm:pt>
    <dgm:pt modelId="{D083666B-F8CB-4D4A-8C90-9CA65D479D12}" type="sibTrans" cxnId="{D47B5E23-9E53-497E-8F66-588FAEA9F13C}">
      <dgm:prSet/>
      <dgm:spPr/>
      <dgm:t>
        <a:bodyPr/>
        <a:lstStyle/>
        <a:p>
          <a:endParaRPr lang="en-US"/>
        </a:p>
      </dgm:t>
    </dgm:pt>
    <dgm:pt modelId="{2820B15B-B594-4901-9923-F73965A774BC}" type="pres">
      <dgm:prSet presAssocID="{D0E10907-78B5-4E88-88FE-68DCAA134F58}" presName="root" presStyleCnt="0">
        <dgm:presLayoutVars>
          <dgm:dir/>
          <dgm:resizeHandles val="exact"/>
        </dgm:presLayoutVars>
      </dgm:prSet>
      <dgm:spPr/>
    </dgm:pt>
    <dgm:pt modelId="{1B2D9AF8-3651-4D5D-8EBD-A8D4F47122CF}" type="pres">
      <dgm:prSet presAssocID="{B724CE71-2CD8-4D11-80BB-4A3A5776DA70}" presName="compNode" presStyleCnt="0"/>
      <dgm:spPr/>
    </dgm:pt>
    <dgm:pt modelId="{3DF99929-26CC-45E0-AB0C-3F11959285FB}" type="pres">
      <dgm:prSet presAssocID="{B724CE71-2CD8-4D11-80BB-4A3A5776DA7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DF9DB021-EA7A-4938-85A0-978E02AC37DA}" type="pres">
      <dgm:prSet presAssocID="{B724CE71-2CD8-4D11-80BB-4A3A5776DA70}" presName="iconSpace" presStyleCnt="0"/>
      <dgm:spPr/>
    </dgm:pt>
    <dgm:pt modelId="{5E1106DD-6A86-4BFF-9C59-FBF63E9C99D5}" type="pres">
      <dgm:prSet presAssocID="{B724CE71-2CD8-4D11-80BB-4A3A5776DA70}" presName="parTx" presStyleLbl="revTx" presStyleIdx="0" presStyleCnt="4">
        <dgm:presLayoutVars>
          <dgm:chMax val="0"/>
          <dgm:chPref val="0"/>
        </dgm:presLayoutVars>
      </dgm:prSet>
      <dgm:spPr/>
    </dgm:pt>
    <dgm:pt modelId="{1E3C8C9F-DBCB-442B-A903-08B91F19C180}" type="pres">
      <dgm:prSet presAssocID="{B724CE71-2CD8-4D11-80BB-4A3A5776DA70}" presName="txSpace" presStyleCnt="0"/>
      <dgm:spPr/>
    </dgm:pt>
    <dgm:pt modelId="{37D5DA2B-678D-4958-A589-7E714D515FEE}" type="pres">
      <dgm:prSet presAssocID="{B724CE71-2CD8-4D11-80BB-4A3A5776DA70}" presName="desTx" presStyleLbl="revTx" presStyleIdx="1" presStyleCnt="4">
        <dgm:presLayoutVars/>
      </dgm:prSet>
      <dgm:spPr/>
    </dgm:pt>
    <dgm:pt modelId="{41BA860C-43AA-4D5E-A7A3-4599C5FBCA3F}" type="pres">
      <dgm:prSet presAssocID="{5111C23E-6B25-49E9-A0DD-7FB26EC0DD4C}" presName="sibTrans" presStyleCnt="0"/>
      <dgm:spPr/>
    </dgm:pt>
    <dgm:pt modelId="{E8A07E31-20C9-49DF-AF04-CD5CBA6CDA88}" type="pres">
      <dgm:prSet presAssocID="{EC542E00-D035-4173-9E61-4C134D3D1D75}" presName="compNode" presStyleCnt="0"/>
      <dgm:spPr/>
    </dgm:pt>
    <dgm:pt modelId="{A8FAAFF3-CD28-4A1E-98D5-77ECB1920F35}" type="pres">
      <dgm:prSet presAssocID="{EC542E00-D035-4173-9E61-4C134D3D1D75}" presName="iconRect" presStyleLbl="node1" presStyleIdx="1" presStyleCnt="2" custLinFactNeighborX="1815" custLinFactNeighborY="-1209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croix avec un remplissage uni"/>
        </a:ext>
      </dgm:extLst>
    </dgm:pt>
    <dgm:pt modelId="{5C283EB2-E0D9-4964-BB7B-F28A87F6FFE7}" type="pres">
      <dgm:prSet presAssocID="{EC542E00-D035-4173-9E61-4C134D3D1D75}" presName="iconSpace" presStyleCnt="0"/>
      <dgm:spPr/>
    </dgm:pt>
    <dgm:pt modelId="{B1CBA473-42ED-4011-9DE6-68B4FBD13B5C}" type="pres">
      <dgm:prSet presAssocID="{EC542E00-D035-4173-9E61-4C134D3D1D75}" presName="parTx" presStyleLbl="revTx" presStyleIdx="2" presStyleCnt="4">
        <dgm:presLayoutVars>
          <dgm:chMax val="0"/>
          <dgm:chPref val="0"/>
        </dgm:presLayoutVars>
      </dgm:prSet>
      <dgm:spPr/>
    </dgm:pt>
    <dgm:pt modelId="{51BE495F-D15D-4E62-84BC-D2C308C26AC2}" type="pres">
      <dgm:prSet presAssocID="{EC542E00-D035-4173-9E61-4C134D3D1D75}" presName="txSpace" presStyleCnt="0"/>
      <dgm:spPr/>
    </dgm:pt>
    <dgm:pt modelId="{B63498DA-5B56-4848-BF26-F24FE3586A75}" type="pres">
      <dgm:prSet presAssocID="{EC542E00-D035-4173-9E61-4C134D3D1D75}" presName="desTx" presStyleLbl="revTx" presStyleIdx="3" presStyleCnt="4">
        <dgm:presLayoutVars/>
      </dgm:prSet>
      <dgm:spPr/>
    </dgm:pt>
  </dgm:ptLst>
  <dgm:cxnLst>
    <dgm:cxn modelId="{7633590C-633C-4065-9EF4-3D12FEF39870}" type="presOf" srcId="{D0E10907-78B5-4E88-88FE-68DCAA134F58}" destId="{2820B15B-B594-4901-9923-F73965A774BC}" srcOrd="0" destOrd="0" presId="urn:microsoft.com/office/officeart/2018/5/layout/CenteredIconLabelDescriptionList"/>
    <dgm:cxn modelId="{D47B5E23-9E53-497E-8F66-588FAEA9F13C}" srcId="{0FDE7417-BF04-41BD-A47E-C6EBC0E48B8B}" destId="{10E38157-BD08-4497-9E5A-DAF6D35429CC}" srcOrd="0" destOrd="0" parTransId="{46F422D8-1B49-458D-8D42-B6664DF98672}" sibTransId="{D083666B-F8CB-4D4A-8C90-9CA65D479D12}"/>
    <dgm:cxn modelId="{B4EC1B35-3CCC-4ED5-A285-8E97AF428B6E}" type="presOf" srcId="{10E38157-BD08-4497-9E5A-DAF6D35429CC}" destId="{B63498DA-5B56-4848-BF26-F24FE3586A75}" srcOrd="0" destOrd="1" presId="urn:microsoft.com/office/officeart/2018/5/layout/CenteredIconLabelDescriptionList"/>
    <dgm:cxn modelId="{56C7425C-0A16-488A-B187-737F6211E68B}" type="presOf" srcId="{FCAC3346-208A-41E7-820F-FFD95484357A}" destId="{37D5DA2B-678D-4958-A589-7E714D515FEE}" srcOrd="0" destOrd="2" presId="urn:microsoft.com/office/officeart/2018/5/layout/CenteredIconLabelDescriptionList"/>
    <dgm:cxn modelId="{53F76A75-53F9-4C18-8F93-E7FC5AD45601}" srcId="{8D96562D-5101-495E-BA0F-22C9EDD1587F}" destId="{FCAC3346-208A-41E7-820F-FFD95484357A}" srcOrd="1" destOrd="0" parTransId="{9BFBD1D0-9F62-42AF-A1B7-9D470F68179C}" sibTransId="{FAD7B336-3458-4C0A-925B-C0DDB81422AD}"/>
    <dgm:cxn modelId="{A8F22A7A-2A78-4C1A-B4F7-DF62760406E1}" type="presOf" srcId="{EC542E00-D035-4173-9E61-4C134D3D1D75}" destId="{B1CBA473-42ED-4011-9DE6-68B4FBD13B5C}" srcOrd="0" destOrd="0" presId="urn:microsoft.com/office/officeart/2018/5/layout/CenteredIconLabelDescriptionList"/>
    <dgm:cxn modelId="{E4349A7B-64F7-41D0-B55F-6D95C517B86A}" type="presOf" srcId="{8D96562D-5101-495E-BA0F-22C9EDD1587F}" destId="{37D5DA2B-678D-4958-A589-7E714D515FEE}" srcOrd="0" destOrd="0" presId="urn:microsoft.com/office/officeart/2018/5/layout/CenteredIconLabelDescriptionList"/>
    <dgm:cxn modelId="{43732E85-346D-4785-8634-BC65A6CA742C}" srcId="{EC542E00-D035-4173-9E61-4C134D3D1D75}" destId="{0FDE7417-BF04-41BD-A47E-C6EBC0E48B8B}" srcOrd="0" destOrd="0" parTransId="{2B0FA77F-94B9-4EC5-ABEC-5061A907C284}" sibTransId="{E94B44A2-2C30-4ACC-8AD1-CE87D714F335}"/>
    <dgm:cxn modelId="{FAA77090-58FD-43FF-A46A-D8C6B2DC1521}" type="presOf" srcId="{B724CE71-2CD8-4D11-80BB-4A3A5776DA70}" destId="{5E1106DD-6A86-4BFF-9C59-FBF63E9C99D5}" srcOrd="0" destOrd="0" presId="urn:microsoft.com/office/officeart/2018/5/layout/CenteredIconLabelDescriptionList"/>
    <dgm:cxn modelId="{77AF879F-4D81-4EA7-A4A2-6DCC316C8E07}" srcId="{D0E10907-78B5-4E88-88FE-68DCAA134F58}" destId="{B724CE71-2CD8-4D11-80BB-4A3A5776DA70}" srcOrd="0" destOrd="0" parTransId="{235ABE70-3771-46B7-ACDF-1D1188B755E9}" sibTransId="{5111C23E-6B25-49E9-A0DD-7FB26EC0DD4C}"/>
    <dgm:cxn modelId="{DD59A7A4-F6C8-46F0-B532-C8B8EE34E426}" srcId="{B724CE71-2CD8-4D11-80BB-4A3A5776DA70}" destId="{8D96562D-5101-495E-BA0F-22C9EDD1587F}" srcOrd="0" destOrd="0" parTransId="{622F6261-07DE-4DF5-8E84-660C642C79F2}" sibTransId="{557150B4-5A4D-4776-A330-C3C239ED4868}"/>
    <dgm:cxn modelId="{1CF91EB3-7A09-41A7-8E4A-FA2458F743F7}" srcId="{8D96562D-5101-495E-BA0F-22C9EDD1587F}" destId="{A485077F-1F02-4734-BECB-B687440C2338}" srcOrd="2" destOrd="0" parTransId="{87BDC637-F7F8-4DF3-960B-CC11D804EB3D}" sibTransId="{682564BB-4566-4CDE-A091-2A2AC156ADE7}"/>
    <dgm:cxn modelId="{1CA3C8B4-D2AA-43F1-BAA7-43B789A53919}" type="presOf" srcId="{4D2D2CAE-D191-45E3-B6ED-03AB5F1743BF}" destId="{37D5DA2B-678D-4958-A589-7E714D515FEE}" srcOrd="0" destOrd="1" presId="urn:microsoft.com/office/officeart/2018/5/layout/CenteredIconLabelDescriptionList"/>
    <dgm:cxn modelId="{649CE5C5-9D69-40F9-9303-FB7F88D04349}" srcId="{D0E10907-78B5-4E88-88FE-68DCAA134F58}" destId="{EC542E00-D035-4173-9E61-4C134D3D1D75}" srcOrd="1" destOrd="0" parTransId="{7D1EC684-0A1F-42A7-A4F6-053FA511BD54}" sibTransId="{6DB22230-9F2F-486D-8993-E54F21CC5A8F}"/>
    <dgm:cxn modelId="{8F68A1D3-89A0-4A07-A6F1-BECC263F424C}" type="presOf" srcId="{A485077F-1F02-4734-BECB-B687440C2338}" destId="{37D5DA2B-678D-4958-A589-7E714D515FEE}" srcOrd="0" destOrd="3" presId="urn:microsoft.com/office/officeart/2018/5/layout/CenteredIconLabelDescriptionList"/>
    <dgm:cxn modelId="{F74246F0-4892-4EFB-B1FB-B9BFA029D2A0}" srcId="{8D96562D-5101-495E-BA0F-22C9EDD1587F}" destId="{4D2D2CAE-D191-45E3-B6ED-03AB5F1743BF}" srcOrd="0" destOrd="0" parTransId="{033217E6-2DCA-42A4-A34D-D0C82DC325B0}" sibTransId="{B4E491FC-AB7E-426D-B807-0899682FA621}"/>
    <dgm:cxn modelId="{E508E4FD-E1D4-4735-A6FB-C05AB25DA171}" type="presOf" srcId="{0FDE7417-BF04-41BD-A47E-C6EBC0E48B8B}" destId="{B63498DA-5B56-4848-BF26-F24FE3586A75}" srcOrd="0" destOrd="0" presId="urn:microsoft.com/office/officeart/2018/5/layout/CenteredIconLabelDescriptionList"/>
    <dgm:cxn modelId="{E192CB4D-37A6-4B24-AC4F-5DB8344C9E66}" type="presParOf" srcId="{2820B15B-B594-4901-9923-F73965A774BC}" destId="{1B2D9AF8-3651-4D5D-8EBD-A8D4F47122CF}" srcOrd="0" destOrd="0" presId="urn:microsoft.com/office/officeart/2018/5/layout/CenteredIconLabelDescriptionList"/>
    <dgm:cxn modelId="{765E97A8-8AFD-4313-AD30-9DCE168F4944}" type="presParOf" srcId="{1B2D9AF8-3651-4D5D-8EBD-A8D4F47122CF}" destId="{3DF99929-26CC-45E0-AB0C-3F11959285FB}" srcOrd="0" destOrd="0" presId="urn:microsoft.com/office/officeart/2018/5/layout/CenteredIconLabelDescriptionList"/>
    <dgm:cxn modelId="{25E803FA-EED9-4D47-B26A-1069FC88C54F}" type="presParOf" srcId="{1B2D9AF8-3651-4D5D-8EBD-A8D4F47122CF}" destId="{DF9DB021-EA7A-4938-85A0-978E02AC37DA}" srcOrd="1" destOrd="0" presId="urn:microsoft.com/office/officeart/2018/5/layout/CenteredIconLabelDescriptionList"/>
    <dgm:cxn modelId="{44FAB9C0-AE83-4E0A-92A6-76500DDBB908}" type="presParOf" srcId="{1B2D9AF8-3651-4D5D-8EBD-A8D4F47122CF}" destId="{5E1106DD-6A86-4BFF-9C59-FBF63E9C99D5}" srcOrd="2" destOrd="0" presId="urn:microsoft.com/office/officeart/2018/5/layout/CenteredIconLabelDescriptionList"/>
    <dgm:cxn modelId="{47090D70-1EA1-468F-BCED-012D8682A010}" type="presParOf" srcId="{1B2D9AF8-3651-4D5D-8EBD-A8D4F47122CF}" destId="{1E3C8C9F-DBCB-442B-A903-08B91F19C180}" srcOrd="3" destOrd="0" presId="urn:microsoft.com/office/officeart/2018/5/layout/CenteredIconLabelDescriptionList"/>
    <dgm:cxn modelId="{1778F260-DCAE-426C-A2D3-8ACEF6C6706A}" type="presParOf" srcId="{1B2D9AF8-3651-4D5D-8EBD-A8D4F47122CF}" destId="{37D5DA2B-678D-4958-A589-7E714D515FEE}" srcOrd="4" destOrd="0" presId="urn:microsoft.com/office/officeart/2018/5/layout/CenteredIconLabelDescriptionList"/>
    <dgm:cxn modelId="{DF465DAC-6016-42BC-92CF-196A6FAC21F8}" type="presParOf" srcId="{2820B15B-B594-4901-9923-F73965A774BC}" destId="{41BA860C-43AA-4D5E-A7A3-4599C5FBCA3F}" srcOrd="1" destOrd="0" presId="urn:microsoft.com/office/officeart/2018/5/layout/CenteredIconLabelDescriptionList"/>
    <dgm:cxn modelId="{3CF22851-E2A9-4F1A-9F35-8753B4035623}" type="presParOf" srcId="{2820B15B-B594-4901-9923-F73965A774BC}" destId="{E8A07E31-20C9-49DF-AF04-CD5CBA6CDA88}" srcOrd="2" destOrd="0" presId="urn:microsoft.com/office/officeart/2018/5/layout/CenteredIconLabelDescriptionList"/>
    <dgm:cxn modelId="{031EEFA1-7D19-43BF-926A-44F5EA92DFDA}" type="presParOf" srcId="{E8A07E31-20C9-49DF-AF04-CD5CBA6CDA88}" destId="{A8FAAFF3-CD28-4A1E-98D5-77ECB1920F35}" srcOrd="0" destOrd="0" presId="urn:microsoft.com/office/officeart/2018/5/layout/CenteredIconLabelDescriptionList"/>
    <dgm:cxn modelId="{D5E853B6-4BD3-466C-AA98-8A82BC29601E}" type="presParOf" srcId="{E8A07E31-20C9-49DF-AF04-CD5CBA6CDA88}" destId="{5C283EB2-E0D9-4964-BB7B-F28A87F6FFE7}" srcOrd="1" destOrd="0" presId="urn:microsoft.com/office/officeart/2018/5/layout/CenteredIconLabelDescriptionList"/>
    <dgm:cxn modelId="{AB2490E9-4326-4B10-84C5-CBBF958DFC63}" type="presParOf" srcId="{E8A07E31-20C9-49DF-AF04-CD5CBA6CDA88}" destId="{B1CBA473-42ED-4011-9DE6-68B4FBD13B5C}" srcOrd="2" destOrd="0" presId="urn:microsoft.com/office/officeart/2018/5/layout/CenteredIconLabelDescriptionList"/>
    <dgm:cxn modelId="{D91C249A-1935-4B52-9017-A5DC2EE8CEDF}" type="presParOf" srcId="{E8A07E31-20C9-49DF-AF04-CD5CBA6CDA88}" destId="{51BE495F-D15D-4E62-84BC-D2C308C26AC2}" srcOrd="3" destOrd="0" presId="urn:microsoft.com/office/officeart/2018/5/layout/CenteredIconLabelDescriptionList"/>
    <dgm:cxn modelId="{021FFD3E-26DF-41FD-B674-3AC97E45C076}" type="presParOf" srcId="{E8A07E31-20C9-49DF-AF04-CD5CBA6CDA88}" destId="{B63498DA-5B56-4848-BF26-F24FE3586A7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824F2-7CD4-4CF0-9035-6A59CEE499D1}">
      <dsp:nvSpPr>
        <dsp:cNvPr id="0" name=""/>
        <dsp:cNvSpPr/>
      </dsp:nvSpPr>
      <dsp:spPr>
        <a:xfrm>
          <a:off x="1582" y="840710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3EC02-84A2-4C90-AF22-6B58CAEB169A}">
      <dsp:nvSpPr>
        <dsp:cNvPr id="0" name=""/>
        <dsp:cNvSpPr/>
      </dsp:nvSpPr>
      <dsp:spPr>
        <a:xfrm>
          <a:off x="1582" y="2090082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500" kern="1200"/>
            <a:t>Types de </a:t>
          </a:r>
          <a:r>
            <a:rPr lang="fr-FR" sz="3500" kern="1200" err="1"/>
            <a:t>Switchs</a:t>
          </a:r>
          <a:endParaRPr lang="en-US" sz="3500" kern="1200"/>
        </a:p>
      </dsp:txBody>
      <dsp:txXfrm>
        <a:off x="1582" y="2090082"/>
        <a:ext cx="3261093" cy="489164"/>
      </dsp:txXfrm>
    </dsp:sp>
    <dsp:sp modelId="{8525C157-4D4A-497E-82B2-D042A59C143C}">
      <dsp:nvSpPr>
        <dsp:cNvPr id="0" name=""/>
        <dsp:cNvSpPr/>
      </dsp:nvSpPr>
      <dsp:spPr>
        <a:xfrm>
          <a:off x="1582" y="2629474"/>
          <a:ext cx="3261093" cy="722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Nous avons géré la réinitialisation et la configuration des </a:t>
          </a:r>
          <a:r>
            <a:rPr lang="fr-FR" sz="1700" kern="1200" err="1"/>
            <a:t>switchs</a:t>
          </a:r>
          <a:r>
            <a:rPr lang="fr-FR" sz="1700" kern="1200"/>
            <a:t> Cisco, HP </a:t>
          </a:r>
          <a:r>
            <a:rPr lang="fr-FR" sz="1700" kern="1200" err="1"/>
            <a:t>Procurve</a:t>
          </a:r>
          <a:r>
            <a:rPr lang="fr-FR" sz="1700" kern="1200"/>
            <a:t> et DELL.</a:t>
          </a:r>
          <a:endParaRPr lang="en-US" sz="1700" kern="1200"/>
        </a:p>
      </dsp:txBody>
      <dsp:txXfrm>
        <a:off x="1582" y="2629474"/>
        <a:ext cx="3261093" cy="722619"/>
      </dsp:txXfrm>
    </dsp:sp>
    <dsp:sp modelId="{1533AD98-E380-42ED-8AB7-2245FF332E3D}">
      <dsp:nvSpPr>
        <dsp:cNvPr id="0" name=""/>
        <dsp:cNvSpPr/>
      </dsp:nvSpPr>
      <dsp:spPr>
        <a:xfrm>
          <a:off x="3833367" y="840710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9ADCB-D768-414D-84C9-1EFF9CE2E5F1}">
      <dsp:nvSpPr>
        <dsp:cNvPr id="0" name=""/>
        <dsp:cNvSpPr/>
      </dsp:nvSpPr>
      <dsp:spPr>
        <a:xfrm>
          <a:off x="3833367" y="2090082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500" kern="1200"/>
            <a:t>Identifiants</a:t>
          </a:r>
          <a:endParaRPr lang="en-US" sz="3500" kern="1200"/>
        </a:p>
      </dsp:txBody>
      <dsp:txXfrm>
        <a:off x="3833367" y="2090082"/>
        <a:ext cx="3261093" cy="489164"/>
      </dsp:txXfrm>
    </dsp:sp>
    <dsp:sp modelId="{82F71553-3931-4F99-A989-B4717731B50F}">
      <dsp:nvSpPr>
        <dsp:cNvPr id="0" name=""/>
        <dsp:cNvSpPr/>
      </dsp:nvSpPr>
      <dsp:spPr>
        <a:xfrm>
          <a:off x="3833367" y="2629474"/>
          <a:ext cx="3261093" cy="722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Nous devions définir des identifiants et mots de passe uniques à chaque machine permettant de les identifier </a:t>
          </a:r>
          <a:endParaRPr lang="en-US" sz="1700" kern="1200"/>
        </a:p>
      </dsp:txBody>
      <dsp:txXfrm>
        <a:off x="3833367" y="2629474"/>
        <a:ext cx="3261093" cy="722619"/>
      </dsp:txXfrm>
    </dsp:sp>
    <dsp:sp modelId="{34E51984-2D52-4149-A9CE-7A9BCB90FD1D}">
      <dsp:nvSpPr>
        <dsp:cNvPr id="0" name=""/>
        <dsp:cNvSpPr/>
      </dsp:nvSpPr>
      <dsp:spPr>
        <a:xfrm>
          <a:off x="7665152" y="840710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4DDB0-FE29-4141-A9EC-260B5D1EC22C}">
      <dsp:nvSpPr>
        <dsp:cNvPr id="0" name=""/>
        <dsp:cNvSpPr/>
      </dsp:nvSpPr>
      <dsp:spPr>
        <a:xfrm>
          <a:off x="7665152" y="2090082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500" kern="1200"/>
            <a:t>Processus</a:t>
          </a:r>
          <a:endParaRPr lang="en-US" sz="3500" kern="1200"/>
        </a:p>
      </dsp:txBody>
      <dsp:txXfrm>
        <a:off x="7665152" y="2090082"/>
        <a:ext cx="3261093" cy="489164"/>
      </dsp:txXfrm>
    </dsp:sp>
    <dsp:sp modelId="{566876BA-19FA-4A03-9BFB-4D565CD495F4}">
      <dsp:nvSpPr>
        <dsp:cNvPr id="0" name=""/>
        <dsp:cNvSpPr/>
      </dsp:nvSpPr>
      <dsp:spPr>
        <a:xfrm>
          <a:off x="7665152" y="2629474"/>
          <a:ext cx="3261093" cy="722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Nous avons suivi une procédure pour chaque switch.</a:t>
          </a:r>
          <a:endParaRPr lang="en-US" sz="1700" kern="1200"/>
        </a:p>
      </dsp:txBody>
      <dsp:txXfrm>
        <a:off x="7665152" y="2629474"/>
        <a:ext cx="3261093" cy="722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99929-26CC-45E0-AB0C-3F11959285FB}">
      <dsp:nvSpPr>
        <dsp:cNvPr id="0" name=""/>
        <dsp:cNvSpPr/>
      </dsp:nvSpPr>
      <dsp:spPr>
        <a:xfrm>
          <a:off x="2169914" y="21056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106DD-6A86-4BFF-9C59-FBF63E9C99D5}">
      <dsp:nvSpPr>
        <dsp:cNvPr id="0" name=""/>
        <dsp:cNvSpPr/>
      </dsp:nvSpPr>
      <dsp:spPr>
        <a:xfrm>
          <a:off x="765914" y="18847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600" kern="1200"/>
            <a:t>Succès</a:t>
          </a:r>
          <a:endParaRPr lang="en-US" sz="3600" kern="1200"/>
        </a:p>
      </dsp:txBody>
      <dsp:txXfrm>
        <a:off x="765914" y="1884743"/>
        <a:ext cx="4320000" cy="648000"/>
      </dsp:txXfrm>
    </dsp:sp>
    <dsp:sp modelId="{37D5DA2B-678D-4958-A589-7E714D515FEE}">
      <dsp:nvSpPr>
        <dsp:cNvPr id="0" name=""/>
        <dsp:cNvSpPr/>
      </dsp:nvSpPr>
      <dsp:spPr>
        <a:xfrm>
          <a:off x="765914" y="2608177"/>
          <a:ext cx="4320000" cy="137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Nous avons réussi à réinitialiser avec succès plusieurs switches de différents fabricants.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Cisco (reset + configuration)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HP </a:t>
          </a:r>
          <a:r>
            <a:rPr lang="fr-FR" sz="1700" kern="1200" err="1"/>
            <a:t>Procurve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DELL</a:t>
          </a:r>
          <a:endParaRPr lang="en-US" sz="1700" kern="1200"/>
        </a:p>
      </dsp:txBody>
      <dsp:txXfrm>
        <a:off x="765914" y="2608177"/>
        <a:ext cx="4320000" cy="1374065"/>
      </dsp:txXfrm>
    </dsp:sp>
    <dsp:sp modelId="{A8FAAFF3-CD28-4A1E-98D5-77ECB1920F35}">
      <dsp:nvSpPr>
        <dsp:cNvPr id="0" name=""/>
        <dsp:cNvSpPr/>
      </dsp:nvSpPr>
      <dsp:spPr>
        <a:xfrm>
          <a:off x="7273357" y="19228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BA473-42ED-4011-9DE6-68B4FBD13B5C}">
      <dsp:nvSpPr>
        <dsp:cNvPr id="0" name=""/>
        <dsp:cNvSpPr/>
      </dsp:nvSpPr>
      <dsp:spPr>
        <a:xfrm>
          <a:off x="5841914" y="18847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600" kern="1200"/>
            <a:t>Echec</a:t>
          </a:r>
          <a:endParaRPr lang="en-US" sz="3600" kern="1200"/>
        </a:p>
      </dsp:txBody>
      <dsp:txXfrm>
        <a:off x="5841914" y="1884743"/>
        <a:ext cx="4320000" cy="648000"/>
      </dsp:txXfrm>
    </dsp:sp>
    <dsp:sp modelId="{B63498DA-5B56-4848-BF26-F24FE3586A75}">
      <dsp:nvSpPr>
        <dsp:cNvPr id="0" name=""/>
        <dsp:cNvSpPr/>
      </dsp:nvSpPr>
      <dsp:spPr>
        <a:xfrm>
          <a:off x="5841914" y="2608177"/>
          <a:ext cx="4320000" cy="137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Nous n’avons pas réussi à tester le switch DELL, les pings ne fonctionnaient pas.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DELL</a:t>
          </a:r>
          <a:endParaRPr lang="en-US" sz="1700" kern="1200"/>
        </a:p>
      </dsp:txBody>
      <dsp:txXfrm>
        <a:off x="5841914" y="2608177"/>
        <a:ext cx="4320000" cy="1374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00303-4643-4F67-A7C5-B2C5EA774837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8848-9629-4F29-A72B-F36122EB78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11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58848-9629-4F29-A72B-F36122EB78A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38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ACCFDD-C665-68DB-F527-846EE383E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B0D720-BA30-2E8B-A554-969A9212D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DF4055-E0AA-7668-481E-A058635B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97C6-4267-4D40-9D53-5D011B3613E0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C0FB87-6E3A-6D73-BA5D-364988EA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CFD174-623F-73D5-9E4F-1FEE40A9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53D2-7F58-4C71-9C2D-87E01293BD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89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1178A9-BA0C-732D-9765-ED8E11EA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E39413-ED72-A217-A3C8-10C3A2DCC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FF3057-848F-0461-B7B1-C8728867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97C6-4267-4D40-9D53-5D011B3613E0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ACF2D8-3DE3-55A1-F054-4A707499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16AF4C-991E-C505-3F7F-08189B4F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53D2-7F58-4C71-9C2D-87E01293BD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40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2EE365-BEB9-D165-323A-3CC357B36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58F35F-DCD8-4B72-3A70-F25A575D8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FF2DDB-41DE-244F-1832-9F4C0390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97C6-4267-4D40-9D53-5D011B3613E0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F52245-4977-32D0-09ED-9176D2FBC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703EAD-88AB-5979-FAE9-13701FDC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53D2-7F58-4C71-9C2D-87E01293BD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91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CA53F7-BC23-B9D5-D762-67FA800C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F26C95-B1AE-4722-380E-E374761BD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54AA07-CDA3-6692-4A3C-F09CF200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97C6-4267-4D40-9D53-5D011B3613E0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0EC0DA-4AB9-24D2-6334-CB24953D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251C1A-195D-0C7E-E726-4E072C7A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53D2-7F58-4C71-9C2D-87E01293BD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13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1C60E-20FC-2639-EE3A-0B956916C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F00256-A729-82BD-14CB-47CC99DFE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4A76C8-3018-E2EC-FA80-3EE2779D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97C6-4267-4D40-9D53-5D011B3613E0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BD7470-DC1A-1040-6EE9-DE8AFFBF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EB6540-F93E-09F6-8AA7-3BCA2195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53D2-7F58-4C71-9C2D-87E01293BD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53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F35F3-2ED8-9A9C-7A27-864FE43C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83397D-AAD4-D69C-5BEF-8416B44F1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E95473-4D75-6AD1-57D9-7D0251672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7847A0-D97B-0E1A-6CA4-7A463DC5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97C6-4267-4D40-9D53-5D011B3613E0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9772EF-E706-2EEF-8F49-9622D0EA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36F0F4-B6C1-C06B-1568-C006D4B1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53D2-7F58-4C71-9C2D-87E01293BD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17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435A5-5AAA-FB63-DC1A-1582526E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C840E6-FA7E-A918-7C26-27614B265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769298-CCDE-1D15-C64F-45BB4E011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DD738B-9D60-8943-8BA3-71F889913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4EEB3D-BFC7-C71E-46B8-FABD974E9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047B3C-2DC2-3926-74C6-DE8F29D5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97C6-4267-4D40-9D53-5D011B3613E0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8AD562E-C86C-89B7-1E76-AC5D3871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7A28B1-201B-DB6E-85B0-4433864A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53D2-7F58-4C71-9C2D-87E01293BD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75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09B119-B065-49C2-93EA-FA71581A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9F62F7-BC60-CBE3-C48C-3A4F5F57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97C6-4267-4D40-9D53-5D011B3613E0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28C6D5-396E-6F8E-9AEA-FCAB8CD8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3CA579-8C06-01FB-CC57-C74659DF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53D2-7F58-4C71-9C2D-87E01293BD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58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AD6615C-71A8-FC4B-69D5-35B368F4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97C6-4267-4D40-9D53-5D011B3613E0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6E6F328-E6FB-8E8E-C56F-A320A030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728FD1-40D6-68CF-8984-D4AFFCAD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53D2-7F58-4C71-9C2D-87E01293BD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38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4936F-E61D-E658-5B60-37A149EE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9F7986-A3D4-F95D-986E-9E0047124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DAEB15-4030-0255-E30C-C10A43B16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713EF0-434E-2591-00F1-636BFD8F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97C6-4267-4D40-9D53-5D011B3613E0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166091-7DD3-1405-9163-1D60C8AB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B7743D-B903-30C1-B5BB-C678C6D7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53D2-7F58-4C71-9C2D-87E01293BD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29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58BEA6-C715-F77D-935A-543B0D5F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DA1FE93-98E3-C007-A928-69955BC28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EC2338-E53E-4ADD-876D-5138E1EAA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6DD47F-4554-6BD8-1907-D9A581A64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97C6-4267-4D40-9D53-5D011B3613E0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70C4A9-6690-4279-07BA-86EE1359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881837-80B4-FBF2-FF31-9904BC2C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53D2-7F58-4C71-9C2D-87E01293BD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6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9FFC835-0ABA-17B1-E01B-94C71460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895222-30A3-F5CA-AD9E-5E5B18677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98444E-875D-BD6E-7ADF-3A5B522D2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097C6-4267-4D40-9D53-5D011B3613E0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63956A-026C-3B9E-3B8B-F6AF70F31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132D14-B212-64F5-B15E-55E89C085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53D2-7F58-4C71-9C2D-87E01293BD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67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DBECC51-CE1A-7B81-9E87-C63D3E14844C}"/>
              </a:ext>
            </a:extLst>
          </p:cNvPr>
          <p:cNvSpPr txBox="1"/>
          <p:nvPr/>
        </p:nvSpPr>
        <p:spPr>
          <a:xfrm>
            <a:off x="643467" y="1011147"/>
            <a:ext cx="10905064" cy="3515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80744">
              <a:spcAft>
                <a:spcPts val="600"/>
              </a:spcAft>
            </a:pPr>
            <a:r>
              <a:rPr lang="fr-FR" sz="1087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BANC DE TEST</a:t>
            </a:r>
          </a:p>
          <a:p>
            <a:pPr algn="ctr" defTabSz="1380744">
              <a:spcAft>
                <a:spcPts val="600"/>
              </a:spcAft>
            </a:pPr>
            <a:r>
              <a:rPr lang="fr-FR" sz="10872"/>
              <a:t>Groupe 3</a:t>
            </a:r>
            <a:endParaRPr lang="fr-FR" sz="720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167F3FE-ABEE-D719-F0E3-8859EA0A76FC}"/>
              </a:ext>
            </a:extLst>
          </p:cNvPr>
          <p:cNvSpPr txBox="1"/>
          <p:nvPr/>
        </p:nvSpPr>
        <p:spPr>
          <a:xfrm>
            <a:off x="643467" y="5025892"/>
            <a:ext cx="10905064" cy="74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80744">
              <a:spcAft>
                <a:spcPts val="600"/>
              </a:spcAft>
            </a:pPr>
            <a:r>
              <a:rPr lang="fr-FR" sz="42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Groupe 3 – PLAGES Gabriel, DALMAS Clément</a:t>
            </a: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91414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41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D36F8DD-34FC-5554-B48D-7C01A6EAC5E2}"/>
              </a:ext>
            </a:extLst>
          </p:cNvPr>
          <p:cNvSpPr txBox="1"/>
          <p:nvPr/>
        </p:nvSpPr>
        <p:spPr>
          <a:xfrm>
            <a:off x="826396" y="586855"/>
            <a:ext cx="4230100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Présentation du Projet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19D0A72-F53C-7BCF-B126-68A0F8152478}"/>
              </a:ext>
            </a:extLst>
          </p:cNvPr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Groupe Banc de Test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Notre groupe était responsable de tester le bon fonctionnement des machines du laboratoire.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Sous-Groupe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Nous étions un sous-groupe de 2 membres.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Choix de la Responsabilité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Nous avons décidé de nous occuper des switchs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9890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7528A0C-D5F4-7D40-9A4F-A6ACDE8A9627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Notre Travail sur les </a:t>
            </a:r>
            <a:r>
              <a:rPr lang="en-US" sz="40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4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witchs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ZoneTexte 6">
            <a:extLst>
              <a:ext uri="{FF2B5EF4-FFF2-40B4-BE49-F238E27FC236}">
                <a16:creationId xmlns:a16="http://schemas.microsoft.com/office/drawing/2014/main" id="{8D8C990C-6681-D21A-3211-5382912726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24987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404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5">
            <a:extLst>
              <a:ext uri="{FF2B5EF4-FFF2-40B4-BE49-F238E27FC236}">
                <a16:creationId xmlns:a16="http://schemas.microsoft.com/office/drawing/2014/main" id="{4829A5C1-0F17-8530-9D92-F6AA33CD199C}"/>
              </a:ext>
            </a:extLst>
          </p:cNvPr>
          <p:cNvSpPr txBox="1"/>
          <p:nvPr/>
        </p:nvSpPr>
        <p:spPr>
          <a:xfrm>
            <a:off x="2982940" y="469449"/>
            <a:ext cx="622611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4000">
                <a:cs typeface="Calibri"/>
              </a:rPr>
              <a:t>Exemple de processus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F5BFD-73B7-6FE7-066D-6E16CC6B4CF4}"/>
              </a:ext>
            </a:extLst>
          </p:cNvPr>
          <p:cNvSpPr txBox="1"/>
          <p:nvPr/>
        </p:nvSpPr>
        <p:spPr>
          <a:xfrm>
            <a:off x="85725" y="1209675"/>
            <a:ext cx="1202055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Test Switch SC011 </a:t>
            </a:r>
          </a:p>
          <a:p>
            <a:r>
              <a:rPr lang="en-GB" b="1"/>
              <a:t>Reset du switch</a:t>
            </a:r>
          </a:p>
          <a:p>
            <a:r>
              <a:rPr lang="en-GB"/>
              <a:t>Configuration </a:t>
            </a:r>
            <a:r>
              <a:rPr lang="en-GB" err="1"/>
              <a:t>manuelle</a:t>
            </a:r>
            <a:r>
              <a:rPr lang="en-GB"/>
              <a:t> du pc </a:t>
            </a:r>
            <a:r>
              <a:rPr lang="en-GB" err="1"/>
              <a:t>en</a:t>
            </a:r>
            <a:r>
              <a:rPr lang="en-GB"/>
              <a:t> /24 au lieu de /16</a:t>
            </a:r>
          </a:p>
          <a:p>
            <a:r>
              <a:rPr lang="en-GB"/>
              <a:t>On </a:t>
            </a:r>
            <a:r>
              <a:rPr lang="en-GB" err="1"/>
              <a:t>tente</a:t>
            </a:r>
            <a:r>
              <a:rPr lang="en-GB"/>
              <a:t> de le </a:t>
            </a:r>
            <a:r>
              <a:rPr lang="en-GB" err="1"/>
              <a:t>réinitialiser</a:t>
            </a:r>
            <a:r>
              <a:rPr lang="en-GB"/>
              <a:t> (</a:t>
            </a:r>
            <a:r>
              <a:rPr lang="en-GB" err="1"/>
              <a:t>j’ai</a:t>
            </a:r>
            <a:r>
              <a:rPr lang="en-GB"/>
              <a:t> </a:t>
            </a:r>
            <a:r>
              <a:rPr lang="en-GB" err="1"/>
              <a:t>attendu</a:t>
            </a:r>
            <a:r>
              <a:rPr lang="en-GB"/>
              <a:t> 20 seconds pour </a:t>
            </a:r>
            <a:r>
              <a:rPr lang="en-GB" err="1"/>
              <a:t>réinitialiser</a:t>
            </a:r>
            <a:r>
              <a:rPr lang="en-GB"/>
              <a:t> le switch </a:t>
            </a:r>
            <a:r>
              <a:rPr lang="en-GB" err="1"/>
              <a:t>en</a:t>
            </a:r>
            <a:r>
              <a:rPr lang="en-GB"/>
              <a:t> </a:t>
            </a:r>
            <a:r>
              <a:rPr lang="en-GB" err="1"/>
              <a:t>appuyant</a:t>
            </a:r>
            <a:r>
              <a:rPr lang="en-GB"/>
              <a:t> avec un trombone le bouton reset).</a:t>
            </a:r>
          </a:p>
          <a:p>
            <a:r>
              <a:rPr lang="en-GB"/>
              <a:t>On Attend que le </a:t>
            </a:r>
            <a:r>
              <a:rPr lang="en-GB" err="1"/>
              <a:t>système</a:t>
            </a:r>
            <a:r>
              <a:rPr lang="en-GB"/>
              <a:t> reboot.</a:t>
            </a:r>
          </a:p>
          <a:p>
            <a:r>
              <a:rPr lang="en-GB" err="1"/>
              <a:t>Accès</a:t>
            </a:r>
            <a:r>
              <a:rPr lang="en-GB"/>
              <a:t> à </a:t>
            </a:r>
            <a:r>
              <a:rPr lang="en-GB" err="1"/>
              <a:t>l’interface</a:t>
            </a:r>
            <a:r>
              <a:rPr lang="en-GB"/>
              <a:t> de management du switch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98E91F-5F98-2865-126B-C95476C4630F}"/>
              </a:ext>
            </a:extLst>
          </p:cNvPr>
          <p:cNvSpPr txBox="1"/>
          <p:nvPr/>
        </p:nvSpPr>
        <p:spPr>
          <a:xfrm>
            <a:off x="85725" y="3590925"/>
            <a:ext cx="1202055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/>
              <a:t>Création</a:t>
            </a:r>
            <a:r>
              <a:rPr lang="en-US" b="1"/>
              <a:t> du </a:t>
            </a:r>
            <a:r>
              <a:rPr lang="en-US" b="1" err="1"/>
              <a:t>Profil</a:t>
            </a:r>
            <a:endParaRPr lang="en-US" b="1">
              <a:cs typeface="Calibri"/>
            </a:endParaRPr>
          </a:p>
          <a:p>
            <a:r>
              <a:rPr lang="en-US"/>
              <a:t>Nous </a:t>
            </a:r>
            <a:r>
              <a:rPr lang="en-US" err="1"/>
              <a:t>avons</a:t>
            </a:r>
            <a:r>
              <a:rPr lang="en-US"/>
              <a:t> </a:t>
            </a:r>
            <a:r>
              <a:rPr lang="en-US" err="1"/>
              <a:t>rentré</a:t>
            </a:r>
            <a:r>
              <a:rPr lang="en-US"/>
              <a:t> les </a:t>
            </a:r>
            <a:r>
              <a:rPr lang="en-US" err="1"/>
              <a:t>identifiants</a:t>
            </a:r>
            <a:r>
              <a:rPr lang="en-US"/>
              <a:t> </a:t>
            </a:r>
            <a:r>
              <a:rPr lang="en-US" err="1"/>
              <a:t>suivants</a:t>
            </a:r>
            <a:r>
              <a:rPr lang="en-US"/>
              <a:t> :</a:t>
            </a:r>
            <a:endParaRPr lang="en-US">
              <a:cs typeface="Calibri"/>
            </a:endParaRPr>
          </a:p>
          <a:p>
            <a:r>
              <a:rPr lang="en-US"/>
              <a:t>Username : SC011</a:t>
            </a:r>
            <a:endParaRPr lang="en-US">
              <a:cs typeface="Calibri"/>
            </a:endParaRPr>
          </a:p>
          <a:p>
            <a:r>
              <a:rPr lang="en-US"/>
              <a:t>Password : IPIcommu01*</a:t>
            </a:r>
            <a:endParaRPr lang="en-US">
              <a:cs typeface="Calibri"/>
            </a:endParaRPr>
          </a:p>
          <a:p>
            <a:r>
              <a:rPr lang="en-US" err="1"/>
              <a:t>Accès</a:t>
            </a:r>
            <a:r>
              <a:rPr lang="en-US"/>
              <a:t> aux </a:t>
            </a:r>
            <a:r>
              <a:rPr lang="en-US" err="1"/>
              <a:t>paramètres</a:t>
            </a:r>
            <a:r>
              <a:rPr lang="en-US"/>
              <a:t> du switch</a:t>
            </a:r>
            <a:endParaRPr lang="en-US">
              <a:cs typeface="Calibri"/>
            </a:endParaRPr>
          </a:p>
          <a:p>
            <a:r>
              <a:rPr lang="en-US"/>
              <a:t>Nous </a:t>
            </a:r>
            <a:r>
              <a:rPr lang="en-US" err="1"/>
              <a:t>avons</a:t>
            </a:r>
            <a:r>
              <a:rPr lang="en-US"/>
              <a:t> mis le Port n°1 </a:t>
            </a:r>
            <a:r>
              <a:rPr lang="en-US" err="1"/>
              <a:t>en</a:t>
            </a:r>
            <a:r>
              <a:rPr lang="en-US"/>
              <a:t> mode Master</a:t>
            </a:r>
            <a:endParaRPr lang="en-US">
              <a:cs typeface="Calibri"/>
            </a:endParaRPr>
          </a:p>
          <a:p>
            <a:r>
              <a:rPr lang="en-US"/>
              <a:t>Nous </a:t>
            </a:r>
            <a:r>
              <a:rPr lang="en-US" err="1"/>
              <a:t>avons</a:t>
            </a:r>
            <a:r>
              <a:rPr lang="en-US"/>
              <a:t> </a:t>
            </a:r>
            <a:r>
              <a:rPr lang="en-US" err="1"/>
              <a:t>testé</a:t>
            </a:r>
            <a:r>
              <a:rPr lang="en-US"/>
              <a:t> </a:t>
            </a:r>
            <a:r>
              <a:rPr lang="en-US" err="1"/>
              <a:t>tous</a:t>
            </a:r>
            <a:r>
              <a:rPr lang="en-US"/>
              <a:t> les ports grace à la </a:t>
            </a:r>
            <a:r>
              <a:rPr lang="en-US" err="1"/>
              <a:t>commande</a:t>
            </a:r>
            <a:r>
              <a:rPr lang="en-US"/>
              <a:t>: ping &lt;</a:t>
            </a:r>
            <a:r>
              <a:rPr lang="en-US" err="1"/>
              <a:t>adresse</a:t>
            </a:r>
            <a:r>
              <a:rPr lang="en-US"/>
              <a:t> </a:t>
            </a:r>
            <a:r>
              <a:rPr lang="en-US" err="1"/>
              <a:t>ip</a:t>
            </a:r>
            <a:r>
              <a:rPr lang="en-US"/>
              <a:t> du switch&gt; -t</a:t>
            </a:r>
            <a:endParaRPr lang="en-US">
              <a:cs typeface="Calibri"/>
            </a:endParaRPr>
          </a:p>
          <a:p>
            <a:r>
              <a:rPr lang="en-US"/>
              <a:t>Nous </a:t>
            </a:r>
            <a:r>
              <a:rPr lang="en-US" err="1"/>
              <a:t>avons</a:t>
            </a:r>
            <a:r>
              <a:rPr lang="en-US"/>
              <a:t> </a:t>
            </a:r>
            <a:r>
              <a:rPr lang="en-US" err="1"/>
              <a:t>rentré</a:t>
            </a:r>
            <a:r>
              <a:rPr lang="en-US"/>
              <a:t> un </a:t>
            </a:r>
            <a:r>
              <a:rPr lang="en-US" err="1"/>
              <a:t>formulaire</a:t>
            </a:r>
            <a:r>
              <a:rPr lang="en-US"/>
              <a:t> pour faire un </a:t>
            </a:r>
            <a:r>
              <a:rPr lang="en-US" err="1"/>
              <a:t>suivi</a:t>
            </a:r>
            <a:r>
              <a:rPr lang="en-US"/>
              <a:t> global des </a:t>
            </a:r>
            <a:r>
              <a:rPr lang="en-US" err="1"/>
              <a:t>fonctionnalités</a:t>
            </a:r>
            <a:r>
              <a:rPr lang="en-US"/>
              <a:t> de la machine.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392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>
            <a:extLst>
              <a:ext uri="{FF2B5EF4-FFF2-40B4-BE49-F238E27FC236}">
                <a16:creationId xmlns:a16="http://schemas.microsoft.com/office/drawing/2014/main" id="{DFFECC0D-77F0-858C-A5AE-81F82B395262}"/>
              </a:ext>
            </a:extLst>
          </p:cNvPr>
          <p:cNvSpPr txBox="1"/>
          <p:nvPr/>
        </p:nvSpPr>
        <p:spPr>
          <a:xfrm>
            <a:off x="2982940" y="469449"/>
            <a:ext cx="622611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4000">
                <a:cs typeface="Calibri"/>
              </a:rPr>
              <a:t>Formulaire à remplir</a:t>
            </a:r>
            <a:endParaRPr lang="en-US"/>
          </a:p>
        </p:txBody>
      </p:sp>
      <p:pic>
        <p:nvPicPr>
          <p:cNvPr id="15" name="Espace réservé du contenu 14" descr="Une image contenant texte, capture d’écran, nombre, ligne&#10;&#10;Description générée automatiquement">
            <a:extLst>
              <a:ext uri="{FF2B5EF4-FFF2-40B4-BE49-F238E27FC236}">
                <a16:creationId xmlns:a16="http://schemas.microsoft.com/office/drawing/2014/main" id="{9B228FC8-722E-5B61-5D55-A0DD687535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68" y="1825625"/>
            <a:ext cx="3730751" cy="4351338"/>
          </a:xfrm>
        </p:spPr>
      </p:pic>
      <p:pic>
        <p:nvPicPr>
          <p:cNvPr id="17" name="Espace réservé du contenu 16" descr="Une image contenant texte, capture d’écran, logiciel, nombre&#10;&#10;Description générée automatiquement">
            <a:extLst>
              <a:ext uri="{FF2B5EF4-FFF2-40B4-BE49-F238E27FC236}">
                <a16:creationId xmlns:a16="http://schemas.microsoft.com/office/drawing/2014/main" id="{8825AD9D-8833-7B0F-FA20-2E53E8DCF6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775" y="1825625"/>
            <a:ext cx="3844449" cy="4351338"/>
          </a:xfrm>
        </p:spPr>
      </p:pic>
    </p:spTree>
    <p:extLst>
      <p:ext uri="{BB962C8B-B14F-4D97-AF65-F5344CB8AC3E}">
        <p14:creationId xmlns:p14="http://schemas.microsoft.com/office/powerpoint/2010/main" val="110629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5B8D18-F48C-2F3C-06E4-AED095F8D4E8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Accomplissement</a:t>
            </a:r>
          </a:p>
        </p:txBody>
      </p:sp>
      <p:graphicFrame>
        <p:nvGraphicFramePr>
          <p:cNvPr id="42" name="ZoneTexte 4">
            <a:extLst>
              <a:ext uri="{FF2B5EF4-FFF2-40B4-BE49-F238E27FC236}">
                <a16:creationId xmlns:a16="http://schemas.microsoft.com/office/drawing/2014/main" id="{38875B2B-DD7D-B35F-63C8-C5EFCC24E9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382724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017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9283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54000">
                <a:schemeClr val="accent1">
                  <a:lumMod val="5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610" y="5269283"/>
            <a:ext cx="12208610" cy="1590742"/>
          </a:xfrm>
          <a:prstGeom prst="rect">
            <a:avLst/>
          </a:prstGeom>
          <a:gradFill>
            <a:gsLst>
              <a:gs pos="18000">
                <a:schemeClr val="accent1">
                  <a:lumMod val="75000"/>
                  <a:alpha val="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98694" y="5267258"/>
            <a:ext cx="4093306" cy="1590742"/>
          </a:xfrm>
          <a:prstGeom prst="rect">
            <a:avLst/>
          </a:prstGeom>
          <a:gradFill>
            <a:gsLst>
              <a:gs pos="23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669" y="5267258"/>
            <a:ext cx="12198669" cy="1131515"/>
          </a:xfrm>
          <a:prstGeom prst="rect">
            <a:avLst/>
          </a:prstGeom>
          <a:gradFill>
            <a:gsLst>
              <a:gs pos="18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FA1AAC-C1ED-4F77-BFA4-BE80FC0A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607" y="5278400"/>
            <a:ext cx="7736926" cy="1590741"/>
          </a:xfrm>
          <a:prstGeom prst="rect">
            <a:avLst/>
          </a:prstGeom>
          <a:gradFill>
            <a:gsLst>
              <a:gs pos="5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4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84174A8-C4E5-6899-9B28-3A88EF193EB3}"/>
              </a:ext>
            </a:extLst>
          </p:cNvPr>
          <p:cNvSpPr txBox="1"/>
          <p:nvPr/>
        </p:nvSpPr>
        <p:spPr>
          <a:xfrm>
            <a:off x="1388209" y="5554639"/>
            <a:ext cx="9654076" cy="982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Défis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Rencontrés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9509392-1EA5-789D-807B-81A1BA64F829}"/>
              </a:ext>
            </a:extLst>
          </p:cNvPr>
          <p:cNvSpPr txBox="1"/>
          <p:nvPr/>
        </p:nvSpPr>
        <p:spPr>
          <a:xfrm>
            <a:off x="1388210" y="824249"/>
            <a:ext cx="9654076" cy="383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/>
              <a:t>Problèmes</a:t>
            </a:r>
            <a:r>
              <a:rPr lang="en-US" sz="2000"/>
              <a:t> Techniques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Nous </a:t>
            </a:r>
            <a:r>
              <a:rPr lang="en-US" sz="2000" err="1"/>
              <a:t>avons</a:t>
            </a:r>
            <a:r>
              <a:rPr lang="en-US" sz="2000"/>
              <a:t> </a:t>
            </a:r>
            <a:r>
              <a:rPr lang="en-US" sz="2000" err="1"/>
              <a:t>dû</a:t>
            </a:r>
            <a:r>
              <a:rPr lang="en-US" sz="2000"/>
              <a:t> </a:t>
            </a:r>
            <a:r>
              <a:rPr lang="en-US" sz="2000" err="1"/>
              <a:t>surmonter</a:t>
            </a:r>
            <a:r>
              <a:rPr lang="en-US" sz="2000"/>
              <a:t> des </a:t>
            </a:r>
            <a:r>
              <a:rPr lang="en-US" sz="2000" err="1"/>
              <a:t>problèmes</a:t>
            </a:r>
            <a:r>
              <a:rPr lang="en-US" sz="2000"/>
              <a:t> techniques </a:t>
            </a:r>
            <a:r>
              <a:rPr lang="en-US" sz="2000" err="1"/>
              <a:t>lors</a:t>
            </a:r>
            <a:r>
              <a:rPr lang="en-US" sz="2000"/>
              <a:t> de la </a:t>
            </a:r>
            <a:r>
              <a:rPr lang="en-US" sz="2000" err="1"/>
              <a:t>réinitialisation</a:t>
            </a:r>
            <a:r>
              <a:rPr lang="en-US" sz="2000"/>
              <a:t> des </a:t>
            </a:r>
            <a:r>
              <a:rPr lang="en-US" sz="2000" err="1"/>
              <a:t>switchs</a:t>
            </a:r>
            <a:r>
              <a:rPr lang="en-US" sz="2000"/>
              <a:t>.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Cable console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Language de switchs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6112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5">
            <a:extLst>
              <a:ext uri="{FF2B5EF4-FFF2-40B4-BE49-F238E27FC236}">
                <a16:creationId xmlns:a16="http://schemas.microsoft.com/office/drawing/2014/main" id="{4C68C577-4B39-1815-484E-25D66FDD18AD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6859C1-146E-169E-CE40-6205C1D3AEFA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Tout les </a:t>
            </a:r>
            <a:r>
              <a:rPr lang="en-US" sz="2000" err="1"/>
              <a:t>switchs</a:t>
            </a:r>
            <a:r>
              <a:rPr lang="en-US" sz="2000"/>
              <a:t> CISCO de </a:t>
            </a:r>
            <a:r>
              <a:rPr lang="en-US" sz="2000" err="1"/>
              <a:t>modèle</a:t>
            </a:r>
            <a:r>
              <a:rPr lang="en-US" sz="2000"/>
              <a:t> SG250-50 </a:t>
            </a:r>
            <a:r>
              <a:rPr lang="en-US" sz="2000" err="1"/>
              <a:t>ont</a:t>
            </a:r>
            <a:r>
              <a:rPr lang="en-US" sz="2000"/>
              <a:t> </a:t>
            </a:r>
            <a:r>
              <a:rPr lang="en-US" sz="2000" err="1"/>
              <a:t>étaient</a:t>
            </a:r>
            <a:r>
              <a:rPr lang="en-US" sz="2000"/>
              <a:t> </a:t>
            </a:r>
            <a:r>
              <a:rPr lang="en-US" sz="2000" err="1"/>
              <a:t>réinitialisés</a:t>
            </a:r>
            <a:r>
              <a:rPr lang="en-US" sz="2000"/>
              <a:t>, </a:t>
            </a:r>
            <a:r>
              <a:rPr lang="en-US" sz="2000" err="1"/>
              <a:t>configurés</a:t>
            </a:r>
            <a:r>
              <a:rPr lang="en-US" sz="2000"/>
              <a:t> et </a:t>
            </a:r>
            <a:r>
              <a:rPr lang="en-US" sz="2000" err="1"/>
              <a:t>testés</a:t>
            </a:r>
            <a:r>
              <a:rPr lang="en-US" sz="2000"/>
              <a:t>.</a:t>
            </a: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/>
              <a:t>Améliorations</a:t>
            </a:r>
            <a:r>
              <a:rPr lang="en-US" sz="2000"/>
              <a:t> à </a:t>
            </a:r>
            <a:r>
              <a:rPr lang="en-US" sz="2000" err="1"/>
              <a:t>prévoir</a:t>
            </a:r>
            <a:endParaRPr lang="en-US" sz="2000"/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/>
              <a:t>Câbles</a:t>
            </a:r>
            <a:r>
              <a:rPr lang="en-US" sz="2000"/>
              <a:t> console </a:t>
            </a:r>
            <a:r>
              <a:rPr lang="en-US" sz="2000" err="1"/>
              <a:t>fonctionnel</a:t>
            </a:r>
            <a:r>
              <a:rPr lang="en-US" sz="2000"/>
              <a:t> à </a:t>
            </a:r>
            <a:r>
              <a:rPr lang="en-US" sz="2000" err="1"/>
              <a:t>acheter</a:t>
            </a:r>
            <a:r>
              <a:rPr lang="en-US" sz="2000"/>
              <a:t> 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/>
              <a:t>Prévoir</a:t>
            </a:r>
            <a:r>
              <a:rPr lang="en-US" sz="2000"/>
              <a:t> plus de </a:t>
            </a:r>
            <a:r>
              <a:rPr lang="en-US" sz="2000" err="1"/>
              <a:t>journées</a:t>
            </a:r>
            <a:r>
              <a:rPr lang="en-US" sz="2000"/>
              <a:t> </a:t>
            </a:r>
            <a:r>
              <a:rPr lang="en-US" sz="2000" err="1"/>
              <a:t>Labo</a:t>
            </a: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4AAE9C-8A80-8908-CDA0-B685A6551E6A}"/>
              </a:ext>
            </a:extLst>
          </p:cNvPr>
          <p:cNvSpPr txBox="1"/>
          <p:nvPr/>
        </p:nvSpPr>
        <p:spPr>
          <a:xfrm>
            <a:off x="2744974" y="906512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460987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EEEB9CDC3FC14B802CECF8336358F4" ma:contentTypeVersion="10" ma:contentTypeDescription="Crée un document." ma:contentTypeScope="" ma:versionID="c298d65f3a03678bb101c83b02ed730b">
  <xsd:schema xmlns:xsd="http://www.w3.org/2001/XMLSchema" xmlns:xs="http://www.w3.org/2001/XMLSchema" xmlns:p="http://schemas.microsoft.com/office/2006/metadata/properties" xmlns:ns2="6429698c-69ef-4279-868d-b4a0c7d9cdd9" xmlns:ns3="8fa113ac-87ea-400c-80ce-5545a2b9f9d6" targetNamespace="http://schemas.microsoft.com/office/2006/metadata/properties" ma:root="true" ma:fieldsID="f426d3f083f31b1d0267b919701e23f0" ns2:_="" ns3:_="">
    <xsd:import namespace="6429698c-69ef-4279-868d-b4a0c7d9cdd9"/>
    <xsd:import namespace="8fa113ac-87ea-400c-80ce-5545a2b9f9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9698c-69ef-4279-868d-b4a0c7d9cd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86d2048d-fe59-480a-88b4-3e2431db63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a113ac-87ea-400c-80ce-5545a2b9f9d6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4f4d61d0-4241-4127-8538-2bcc60be0ad7}" ma:internalName="TaxCatchAll" ma:showField="CatchAllData" ma:web="8fa113ac-87ea-400c-80ce-5545a2b9f9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429698c-69ef-4279-868d-b4a0c7d9cdd9">
      <Terms xmlns="http://schemas.microsoft.com/office/infopath/2007/PartnerControls"/>
    </lcf76f155ced4ddcb4097134ff3c332f>
    <TaxCatchAll xmlns="8fa113ac-87ea-400c-80ce-5545a2b9f9d6" xsi:nil="true"/>
  </documentManagement>
</p:properties>
</file>

<file path=customXml/itemProps1.xml><?xml version="1.0" encoding="utf-8"?>
<ds:datastoreItem xmlns:ds="http://schemas.openxmlformats.org/officeDocument/2006/customXml" ds:itemID="{1965CA3A-CC86-47D5-9754-7B345935152C}"/>
</file>

<file path=customXml/itemProps2.xml><?xml version="1.0" encoding="utf-8"?>
<ds:datastoreItem xmlns:ds="http://schemas.openxmlformats.org/officeDocument/2006/customXml" ds:itemID="{C626C97B-D793-4FC6-A14E-17DDAA9EA552}"/>
</file>

<file path=customXml/itemProps3.xml><?xml version="1.0" encoding="utf-8"?>
<ds:datastoreItem xmlns:ds="http://schemas.openxmlformats.org/officeDocument/2006/customXml" ds:itemID="{E79A0394-FFE1-405D-8FB1-9E1F6E718120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DALMAS Clément</dc:creator>
  <cp:revision>1</cp:revision>
  <dcterms:created xsi:type="dcterms:W3CDTF">2023-10-26T07:57:43Z</dcterms:created>
  <dcterms:modified xsi:type="dcterms:W3CDTF">2023-10-26T12:09:44Z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0x01010065EEEB9CDC3FC14B802CECF8336358F4</vt:lpwstr>
  </property>
</Properties>
</file>