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259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56AF1CF-477B-49B6-A218-156FA4A1D982}">
          <p14:sldIdLst>
            <p14:sldId id="256"/>
            <p14:sldId id="259"/>
            <p14:sldId id="258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BCEE1-86AA-4078-A185-324332ECD6EC}" v="35" dt="2024-01-16T14:22:26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MBES Anaïs" userId="S::anais.combes@campus-igs-toulouse.fr::bc5fc01a-b2d1-4a40-b0d8-eedd254ad260" providerId="AD" clId="Web-{A94A94EC-C534-493C-B49E-D92FE1AE31AE}"/>
    <pc:docChg chg="addSld modSld sldOrd modSection">
      <pc:chgData name="COMBES Anaïs" userId="S::anais.combes@campus-igs-toulouse.fr::bc5fc01a-b2d1-4a40-b0d8-eedd254ad260" providerId="AD" clId="Web-{A94A94EC-C534-493C-B49E-D92FE1AE31AE}" dt="2023-11-09T10:24:36.438" v="322" actId="14100"/>
      <pc:docMkLst>
        <pc:docMk/>
      </pc:docMkLst>
      <pc:sldChg chg="modNotes">
        <pc:chgData name="COMBES Anaïs" userId="S::anais.combes@campus-igs-toulouse.fr::bc5fc01a-b2d1-4a40-b0d8-eedd254ad260" providerId="AD" clId="Web-{A94A94EC-C534-493C-B49E-D92FE1AE31AE}" dt="2023-11-09T10:11:23.030" v="210"/>
        <pc:sldMkLst>
          <pc:docMk/>
          <pc:sldMk cId="3784089036" sldId="256"/>
        </pc:sldMkLst>
      </pc:sldChg>
      <pc:sldChg chg="modNotes">
        <pc:chgData name="COMBES Anaïs" userId="S::anais.combes@campus-igs-toulouse.fr::bc5fc01a-b2d1-4a40-b0d8-eedd254ad260" providerId="AD" clId="Web-{A94A94EC-C534-493C-B49E-D92FE1AE31AE}" dt="2023-11-09T10:11:30.296" v="216"/>
        <pc:sldMkLst>
          <pc:docMk/>
          <pc:sldMk cId="1701774441" sldId="257"/>
        </pc:sldMkLst>
      </pc:sldChg>
      <pc:sldChg chg="modNotes">
        <pc:chgData name="COMBES Anaïs" userId="S::anais.combes@campus-igs-toulouse.fr::bc5fc01a-b2d1-4a40-b0d8-eedd254ad260" providerId="AD" clId="Web-{A94A94EC-C534-493C-B49E-D92FE1AE31AE}" dt="2023-11-09T10:11:26.015" v="212"/>
        <pc:sldMkLst>
          <pc:docMk/>
          <pc:sldMk cId="2813783469" sldId="259"/>
        </pc:sldMkLst>
      </pc:sldChg>
      <pc:sldChg chg="modNotes">
        <pc:chgData name="COMBES Anaïs" userId="S::anais.combes@campus-igs-toulouse.fr::bc5fc01a-b2d1-4a40-b0d8-eedd254ad260" providerId="AD" clId="Web-{A94A94EC-C534-493C-B49E-D92FE1AE31AE}" dt="2023-11-09T10:12:32.174" v="231"/>
        <pc:sldMkLst>
          <pc:docMk/>
          <pc:sldMk cId="3125165652" sldId="261"/>
        </pc:sldMkLst>
      </pc:sldChg>
      <pc:sldChg chg="addSp delSp modSp modNotes">
        <pc:chgData name="COMBES Anaïs" userId="S::anais.combes@campus-igs-toulouse.fr::bc5fc01a-b2d1-4a40-b0d8-eedd254ad260" providerId="AD" clId="Web-{A94A94EC-C534-493C-B49E-D92FE1AE31AE}" dt="2023-11-09T10:15:39.947" v="283" actId="20577"/>
        <pc:sldMkLst>
          <pc:docMk/>
          <pc:sldMk cId="3140033197" sldId="262"/>
        </pc:sldMkLst>
        <pc:spChg chg="mod">
          <ac:chgData name="COMBES Anaïs" userId="S::anais.combes@campus-igs-toulouse.fr::bc5fc01a-b2d1-4a40-b0d8-eedd254ad260" providerId="AD" clId="Web-{A94A94EC-C534-493C-B49E-D92FE1AE31AE}" dt="2023-11-09T10:15:29.353" v="279"/>
          <ac:spMkLst>
            <pc:docMk/>
            <pc:sldMk cId="3140033197" sldId="262"/>
            <ac:spMk id="2" creationId="{7FF63B22-F98C-6624-0974-76314D7A7F53}"/>
          </ac:spMkLst>
        </pc:spChg>
        <pc:spChg chg="mod">
          <ac:chgData name="COMBES Anaïs" userId="S::anais.combes@campus-igs-toulouse.fr::bc5fc01a-b2d1-4a40-b0d8-eedd254ad260" providerId="AD" clId="Web-{A94A94EC-C534-493C-B49E-D92FE1AE31AE}" dt="2023-11-09T10:15:39.947" v="283" actId="20577"/>
          <ac:spMkLst>
            <pc:docMk/>
            <pc:sldMk cId="3140033197" sldId="262"/>
            <ac:spMk id="3" creationId="{ECF34146-5456-7CC1-3668-FA8A46068357}"/>
          </ac:spMkLst>
        </pc:spChg>
        <pc:spChg chg="del">
          <ac:chgData name="COMBES Anaïs" userId="S::anais.combes@campus-igs-toulouse.fr::bc5fc01a-b2d1-4a40-b0d8-eedd254ad260" providerId="AD" clId="Web-{A94A94EC-C534-493C-B49E-D92FE1AE31AE}" dt="2023-11-09T10:15:29.353" v="279"/>
          <ac:spMkLst>
            <pc:docMk/>
            <pc:sldMk cId="3140033197" sldId="262"/>
            <ac:spMk id="7" creationId="{C8A3C342-1D03-412F-8DD3-BF519E8E0AE9}"/>
          </ac:spMkLst>
        </pc:spChg>
        <pc:spChg chg="del">
          <ac:chgData name="COMBES Anaïs" userId="S::anais.combes@campus-igs-toulouse.fr::bc5fc01a-b2d1-4a40-b0d8-eedd254ad260" providerId="AD" clId="Web-{A94A94EC-C534-493C-B49E-D92FE1AE31AE}" dt="2023-11-09T10:15:29.353" v="279"/>
          <ac:spMkLst>
            <pc:docMk/>
            <pc:sldMk cId="3140033197" sldId="262"/>
            <ac:spMk id="8" creationId="{81CC9B02-E087-4350-AEBD-2C3CF001AF01}"/>
          </ac:spMkLst>
        </pc:spChg>
        <pc:spChg chg="del">
          <ac:chgData name="COMBES Anaïs" userId="S::anais.combes@campus-igs-toulouse.fr::bc5fc01a-b2d1-4a40-b0d8-eedd254ad260" providerId="AD" clId="Web-{A94A94EC-C534-493C-B49E-D92FE1AE31AE}" dt="2023-11-09T10:15:29.353" v="279"/>
          <ac:spMkLst>
            <pc:docMk/>
            <pc:sldMk cId="3140033197" sldId="262"/>
            <ac:spMk id="12" creationId="{D6F18ACE-6E82-4ADC-8A2F-A1771B309B16}"/>
          </ac:spMkLst>
        </pc:spChg>
        <pc:spChg chg="add">
          <ac:chgData name="COMBES Anaïs" userId="S::anais.combes@campus-igs-toulouse.fr::bc5fc01a-b2d1-4a40-b0d8-eedd254ad260" providerId="AD" clId="Web-{A94A94EC-C534-493C-B49E-D92FE1AE31AE}" dt="2023-11-09T10:15:29.353" v="279"/>
          <ac:spMkLst>
            <pc:docMk/>
            <pc:sldMk cId="3140033197" sldId="262"/>
            <ac:spMk id="17" creationId="{C8A3C342-1D03-412F-8DD3-BF519E8E0AE9}"/>
          </ac:spMkLst>
        </pc:spChg>
        <pc:spChg chg="add">
          <ac:chgData name="COMBES Anaïs" userId="S::anais.combes@campus-igs-toulouse.fr::bc5fc01a-b2d1-4a40-b0d8-eedd254ad260" providerId="AD" clId="Web-{A94A94EC-C534-493C-B49E-D92FE1AE31AE}" dt="2023-11-09T10:15:29.353" v="279"/>
          <ac:spMkLst>
            <pc:docMk/>
            <pc:sldMk cId="3140033197" sldId="262"/>
            <ac:spMk id="19" creationId="{81CC9B02-E087-4350-AEBD-2C3CF001AF01}"/>
          </ac:spMkLst>
        </pc:spChg>
        <pc:picChg chg="mod ord">
          <ac:chgData name="COMBES Anaïs" userId="S::anais.combes@campus-igs-toulouse.fr::bc5fc01a-b2d1-4a40-b0d8-eedd254ad260" providerId="AD" clId="Web-{A94A94EC-C534-493C-B49E-D92FE1AE31AE}" dt="2023-11-09T10:15:29.353" v="279"/>
          <ac:picMkLst>
            <pc:docMk/>
            <pc:sldMk cId="3140033197" sldId="262"/>
            <ac:picMk id="10" creationId="{1D6E3768-E171-E459-7B73-8E5877375C27}"/>
          </ac:picMkLst>
        </pc:picChg>
      </pc:sldChg>
      <pc:sldChg chg="modSp modNotes">
        <pc:chgData name="COMBES Anaïs" userId="S::anais.combes@campus-igs-toulouse.fr::bc5fc01a-b2d1-4a40-b0d8-eedd254ad260" providerId="AD" clId="Web-{A94A94EC-C534-493C-B49E-D92FE1AE31AE}" dt="2023-11-09T10:12:59.081" v="252"/>
        <pc:sldMkLst>
          <pc:docMk/>
          <pc:sldMk cId="4071809125" sldId="265"/>
        </pc:sldMkLst>
        <pc:spChg chg="mod">
          <ac:chgData name="COMBES Anaïs" userId="S::anais.combes@campus-igs-toulouse.fr::bc5fc01a-b2d1-4a40-b0d8-eedd254ad260" providerId="AD" clId="Web-{A94A94EC-C534-493C-B49E-D92FE1AE31AE}" dt="2023-11-09T10:02:42.103" v="3" actId="20577"/>
          <ac:spMkLst>
            <pc:docMk/>
            <pc:sldMk cId="4071809125" sldId="265"/>
            <ac:spMk id="2" creationId="{9EEF19AB-AD14-19C9-455E-69B0E5C5ED58}"/>
          </ac:spMkLst>
        </pc:spChg>
      </pc:sldChg>
      <pc:sldChg chg="addSp modSp new ord modNotes">
        <pc:chgData name="COMBES Anaïs" userId="S::anais.combes@campus-igs-toulouse.fr::bc5fc01a-b2d1-4a40-b0d8-eedd254ad260" providerId="AD" clId="Web-{A94A94EC-C534-493C-B49E-D92FE1AE31AE}" dt="2023-11-09T10:16:25.683" v="320" actId="20577"/>
        <pc:sldMkLst>
          <pc:docMk/>
          <pc:sldMk cId="2237834361" sldId="266"/>
        </pc:sldMkLst>
        <pc:spChg chg="mod">
          <ac:chgData name="COMBES Anaïs" userId="S::anais.combes@campus-igs-toulouse.fr::bc5fc01a-b2d1-4a40-b0d8-eedd254ad260" providerId="AD" clId="Web-{A94A94EC-C534-493C-B49E-D92FE1AE31AE}" dt="2023-11-09T10:02:58.525" v="9" actId="20577"/>
          <ac:spMkLst>
            <pc:docMk/>
            <pc:sldMk cId="2237834361" sldId="266"/>
            <ac:spMk id="2" creationId="{462825EA-F658-CEB4-63E6-DAE44B7D1D6C}"/>
          </ac:spMkLst>
        </pc:spChg>
        <pc:spChg chg="mod">
          <ac:chgData name="COMBES Anaïs" userId="S::anais.combes@campus-igs-toulouse.fr::bc5fc01a-b2d1-4a40-b0d8-eedd254ad260" providerId="AD" clId="Web-{A94A94EC-C534-493C-B49E-D92FE1AE31AE}" dt="2023-11-09T10:04:30.779" v="42" actId="14100"/>
          <ac:spMkLst>
            <pc:docMk/>
            <pc:sldMk cId="2237834361" sldId="266"/>
            <ac:spMk id="3" creationId="{A09A598B-DF6E-276C-EC9F-33BAD1248C36}"/>
          </ac:spMkLst>
        </pc:spChg>
        <pc:spChg chg="add mod">
          <ac:chgData name="COMBES Anaïs" userId="S::anais.combes@campus-igs-toulouse.fr::bc5fc01a-b2d1-4a40-b0d8-eedd254ad260" providerId="AD" clId="Web-{A94A94EC-C534-493C-B49E-D92FE1AE31AE}" dt="2023-11-09T10:03:31.870" v="30" actId="1076"/>
          <ac:spMkLst>
            <pc:docMk/>
            <pc:sldMk cId="2237834361" sldId="266"/>
            <ac:spMk id="6" creationId="{5BBFEDF6-77EC-E60E-D7FE-CA63C29D3714}"/>
          </ac:spMkLst>
        </pc:spChg>
        <pc:spChg chg="add mod">
          <ac:chgData name="COMBES Anaïs" userId="S::anais.combes@campus-igs-toulouse.fr::bc5fc01a-b2d1-4a40-b0d8-eedd254ad260" providerId="AD" clId="Web-{A94A94EC-C534-493C-B49E-D92FE1AE31AE}" dt="2023-11-09T10:05:40.407" v="94" actId="14100"/>
          <ac:spMkLst>
            <pc:docMk/>
            <pc:sldMk cId="2237834361" sldId="266"/>
            <ac:spMk id="7" creationId="{15DE3174-DEB4-569C-CEB5-784126CAFBB0}"/>
          </ac:spMkLst>
        </pc:spChg>
        <pc:spChg chg="add mod">
          <ac:chgData name="COMBES Anaïs" userId="S::anais.combes@campus-igs-toulouse.fr::bc5fc01a-b2d1-4a40-b0d8-eedd254ad260" providerId="AD" clId="Web-{A94A94EC-C534-493C-B49E-D92FE1AE31AE}" dt="2023-11-09T10:16:25.683" v="320" actId="20577"/>
          <ac:spMkLst>
            <pc:docMk/>
            <pc:sldMk cId="2237834361" sldId="266"/>
            <ac:spMk id="8" creationId="{C3A47AA4-F838-C16B-3557-D14AB0891AC6}"/>
          </ac:spMkLst>
        </pc:spChg>
        <pc:graphicFrameChg chg="add mod modGraphic">
          <ac:chgData name="COMBES Anaïs" userId="S::anais.combes@campus-igs-toulouse.fr::bc5fc01a-b2d1-4a40-b0d8-eedd254ad260" providerId="AD" clId="Web-{A94A94EC-C534-493C-B49E-D92FE1AE31AE}" dt="2023-11-09T10:03:57.137" v="37"/>
          <ac:graphicFrameMkLst>
            <pc:docMk/>
            <pc:sldMk cId="2237834361" sldId="266"/>
            <ac:graphicFrameMk id="5" creationId="{EC98BD32-4F5C-8085-71CB-07EACFE1E6D4}"/>
          </ac:graphicFrameMkLst>
        </pc:graphicFrameChg>
      </pc:sldChg>
      <pc:sldChg chg="addSp delSp modSp mod setBg modNotes">
        <pc:chgData name="COMBES Anaïs" userId="S::anais.combes@campus-igs-toulouse.fr::bc5fc01a-b2d1-4a40-b0d8-eedd254ad260" providerId="AD" clId="Web-{A94A94EC-C534-493C-B49E-D92FE1AE31AE}" dt="2023-11-09T10:14:57.289" v="278" actId="20577"/>
        <pc:sldMkLst>
          <pc:docMk/>
          <pc:sldMk cId="2631074667" sldId="267"/>
        </pc:sldMkLst>
        <pc:spChg chg="del">
          <ac:chgData name="COMBES Anaïs" userId="S::anais.combes@campus-igs-toulouse.fr::bc5fc01a-b2d1-4a40-b0d8-eedd254ad260" providerId="AD" clId="Web-{A94A94EC-C534-493C-B49E-D92FE1AE31AE}" dt="2023-11-09T10:13:50.739" v="262"/>
          <ac:spMkLst>
            <pc:docMk/>
            <pc:sldMk cId="2631074667" sldId="267"/>
            <ac:spMk id="2" creationId="{A82C6C39-5D7F-5CB2-6DBD-6117F1319E36}"/>
          </ac:spMkLst>
        </pc:spChg>
        <pc:spChg chg="mod">
          <ac:chgData name="COMBES Anaïs" userId="S::anais.combes@campus-igs-toulouse.fr::bc5fc01a-b2d1-4a40-b0d8-eedd254ad260" providerId="AD" clId="Web-{A94A94EC-C534-493C-B49E-D92FE1AE31AE}" dt="2023-11-09T10:14:57.289" v="278" actId="20577"/>
          <ac:spMkLst>
            <pc:docMk/>
            <pc:sldMk cId="2631074667" sldId="267"/>
            <ac:spMk id="3" creationId="{1B83C915-1C6F-3B85-7307-4389EAED174B}"/>
          </ac:spMkLst>
        </pc:spChg>
        <pc:spChg chg="add">
          <ac:chgData name="COMBES Anaïs" userId="S::anais.combes@campus-igs-toulouse.fr::bc5fc01a-b2d1-4a40-b0d8-eedd254ad260" providerId="AD" clId="Web-{A94A94EC-C534-493C-B49E-D92FE1AE31AE}" dt="2023-11-09T10:13:56.615" v="264"/>
          <ac:spMkLst>
            <pc:docMk/>
            <pc:sldMk cId="2631074667" sldId="267"/>
            <ac:spMk id="10" creationId="{7DAA46B9-B7E8-4487-B28E-C63A6EB7AA27}"/>
          </ac:spMkLst>
        </pc:spChg>
        <pc:spChg chg="add">
          <ac:chgData name="COMBES Anaïs" userId="S::anais.combes@campus-igs-toulouse.fr::bc5fc01a-b2d1-4a40-b0d8-eedd254ad260" providerId="AD" clId="Web-{A94A94EC-C534-493C-B49E-D92FE1AE31AE}" dt="2023-11-09T10:13:56.615" v="264"/>
          <ac:spMkLst>
            <pc:docMk/>
            <pc:sldMk cId="2631074667" sldId="267"/>
            <ac:spMk id="12" creationId="{C866818C-1E5F-475A-B310-3C06B555FB69}"/>
          </ac:spMkLst>
        </pc:spChg>
        <pc:spChg chg="add">
          <ac:chgData name="COMBES Anaïs" userId="S::anais.combes@campus-igs-toulouse.fr::bc5fc01a-b2d1-4a40-b0d8-eedd254ad260" providerId="AD" clId="Web-{A94A94EC-C534-493C-B49E-D92FE1AE31AE}" dt="2023-11-09T10:13:56.615" v="264"/>
          <ac:spMkLst>
            <pc:docMk/>
            <pc:sldMk cId="2631074667" sldId="267"/>
            <ac:spMk id="14" creationId="{D12AFDE8-E1ED-4A49-B8B3-4953F4B8ACB9}"/>
          </ac:spMkLst>
        </pc:spChg>
        <pc:picChg chg="mod">
          <ac:chgData name="COMBES Anaïs" userId="S::anais.combes@campus-igs-toulouse.fr::bc5fc01a-b2d1-4a40-b0d8-eedd254ad260" providerId="AD" clId="Web-{A94A94EC-C534-493C-B49E-D92FE1AE31AE}" dt="2023-11-09T10:14:09.318" v="270" actId="14100"/>
          <ac:picMkLst>
            <pc:docMk/>
            <pc:sldMk cId="2631074667" sldId="267"/>
            <ac:picMk id="4" creationId="{804284C8-9129-E039-6429-4751C5BA28AF}"/>
          </ac:picMkLst>
        </pc:picChg>
        <pc:picChg chg="mod ord">
          <ac:chgData name="COMBES Anaïs" userId="S::anais.combes@campus-igs-toulouse.fr::bc5fc01a-b2d1-4a40-b0d8-eedd254ad260" providerId="AD" clId="Web-{A94A94EC-C534-493C-B49E-D92FE1AE31AE}" dt="2023-11-09T10:14:25.834" v="276" actId="14100"/>
          <ac:picMkLst>
            <pc:docMk/>
            <pc:sldMk cId="2631074667" sldId="267"/>
            <ac:picMk id="5" creationId="{00A3804B-75D0-C879-F073-D335521E21B6}"/>
          </ac:picMkLst>
        </pc:picChg>
      </pc:sldChg>
      <pc:sldChg chg="modSp new modNotes">
        <pc:chgData name="COMBES Anaïs" userId="S::anais.combes@campus-igs-toulouse.fr::bc5fc01a-b2d1-4a40-b0d8-eedd254ad260" providerId="AD" clId="Web-{A94A94EC-C534-493C-B49E-D92FE1AE31AE}" dt="2023-11-09T10:24:36.438" v="322" actId="14100"/>
        <pc:sldMkLst>
          <pc:docMk/>
          <pc:sldMk cId="3031510691" sldId="268"/>
        </pc:sldMkLst>
        <pc:spChg chg="mod">
          <ac:chgData name="COMBES Anaïs" userId="S::anais.combes@campus-igs-toulouse.fr::bc5fc01a-b2d1-4a40-b0d8-eedd254ad260" providerId="AD" clId="Web-{A94A94EC-C534-493C-B49E-D92FE1AE31AE}" dt="2023-11-09T10:10:21.465" v="197" actId="20577"/>
          <ac:spMkLst>
            <pc:docMk/>
            <pc:sldMk cId="3031510691" sldId="268"/>
            <ac:spMk id="2" creationId="{C3AEF9E5-92EA-C4A3-6498-39D29D549DB3}"/>
          </ac:spMkLst>
        </pc:spChg>
        <pc:spChg chg="mod">
          <ac:chgData name="COMBES Anaïs" userId="S::anais.combes@campus-igs-toulouse.fr::bc5fc01a-b2d1-4a40-b0d8-eedd254ad260" providerId="AD" clId="Web-{A94A94EC-C534-493C-B49E-D92FE1AE31AE}" dt="2023-11-09T10:10:44.247" v="199" actId="20577"/>
          <ac:spMkLst>
            <pc:docMk/>
            <pc:sldMk cId="3031510691" sldId="268"/>
            <ac:spMk id="3" creationId="{3490C495-22BC-810D-DCCD-7CB6CB31B420}"/>
          </ac:spMkLst>
        </pc:spChg>
        <pc:graphicFrameChg chg="mod">
          <ac:chgData name="COMBES Anaïs" userId="S::anais.combes@campus-igs-toulouse.fr::bc5fc01a-b2d1-4a40-b0d8-eedd254ad260" providerId="AD" clId="Web-{A94A94EC-C534-493C-B49E-D92FE1AE31AE}" dt="2023-11-09T10:24:36.438" v="322" actId="14100"/>
          <ac:graphicFrameMkLst>
            <pc:docMk/>
            <pc:sldMk cId="3031510691" sldId="268"/>
            <ac:graphicFrameMk id="24" creationId="{A1B7D125-92DB-426D-C3A8-193E008535AD}"/>
          </ac:graphicFrameMkLst>
        </pc:graphicFrameChg>
      </pc:sldChg>
    </pc:docChg>
  </pc:docChgLst>
  <pc:docChgLst>
    <pc:chgData name="RUCINSKI Yohan" userId="S::yohan.rucinski@campus-igs-toulouse.fr::ecf61ac1-fe24-443a-9953-4edc7731aef9" providerId="AD" clId="Web-{8164FC60-E5FF-4937-9550-F4EFF9AC9C51}"/>
    <pc:docChg chg="modSld">
      <pc:chgData name="RUCINSKI Yohan" userId="S::yohan.rucinski@campus-igs-toulouse.fr::ecf61ac1-fe24-443a-9953-4edc7731aef9" providerId="AD" clId="Web-{8164FC60-E5FF-4937-9550-F4EFF9AC9C51}" dt="2023-11-09T10:11:15.738" v="6" actId="1076"/>
      <pc:docMkLst>
        <pc:docMk/>
      </pc:docMkLst>
      <pc:sldChg chg="addSp modSp">
        <pc:chgData name="RUCINSKI Yohan" userId="S::yohan.rucinski@campus-igs-toulouse.fr::ecf61ac1-fe24-443a-9953-4edc7731aef9" providerId="AD" clId="Web-{8164FC60-E5FF-4937-9550-F4EFF9AC9C51}" dt="2023-11-09T10:11:15.738" v="6" actId="1076"/>
        <pc:sldMkLst>
          <pc:docMk/>
          <pc:sldMk cId="2631074667" sldId="267"/>
        </pc:sldMkLst>
        <pc:spChg chg="mod">
          <ac:chgData name="RUCINSKI Yohan" userId="S::yohan.rucinski@campus-igs-toulouse.fr::ecf61ac1-fe24-443a-9953-4edc7731aef9" providerId="AD" clId="Web-{8164FC60-E5FF-4937-9550-F4EFF9AC9C51}" dt="2023-11-09T10:11:12.097" v="5" actId="1076"/>
          <ac:spMkLst>
            <pc:docMk/>
            <pc:sldMk cId="2631074667" sldId="267"/>
            <ac:spMk id="3" creationId="{1B83C915-1C6F-3B85-7307-4389EAED174B}"/>
          </ac:spMkLst>
        </pc:spChg>
        <pc:picChg chg="add mod">
          <ac:chgData name="RUCINSKI Yohan" userId="S::yohan.rucinski@campus-igs-toulouse.fr::ecf61ac1-fe24-443a-9953-4edc7731aef9" providerId="AD" clId="Web-{8164FC60-E5FF-4937-9550-F4EFF9AC9C51}" dt="2023-11-09T10:11:15.738" v="6" actId="1076"/>
          <ac:picMkLst>
            <pc:docMk/>
            <pc:sldMk cId="2631074667" sldId="267"/>
            <ac:picMk id="4" creationId="{804284C8-9129-E039-6429-4751C5BA28AF}"/>
          </ac:picMkLst>
        </pc:picChg>
      </pc:sldChg>
    </pc:docChg>
  </pc:docChgLst>
  <pc:docChgLst>
    <pc:chgData name="COMBES Anaïs" userId="S::anais.combes@campus-igs-toulouse.fr::bc5fc01a-b2d1-4a40-b0d8-eedd254ad260" providerId="AD" clId="Web-{5D75577B-1D8A-4C33-8B4E-97452F0344B7}"/>
    <pc:docChg chg="modSld">
      <pc:chgData name="COMBES Anaïs" userId="S::anais.combes@campus-igs-toulouse.fr::bc5fc01a-b2d1-4a40-b0d8-eedd254ad260" providerId="AD" clId="Web-{5D75577B-1D8A-4C33-8B4E-97452F0344B7}" dt="2023-11-09T07:57:47.603" v="9" actId="20577"/>
      <pc:docMkLst>
        <pc:docMk/>
      </pc:docMkLst>
      <pc:sldChg chg="modSp">
        <pc:chgData name="COMBES Anaïs" userId="S::anais.combes@campus-igs-toulouse.fr::bc5fc01a-b2d1-4a40-b0d8-eedd254ad260" providerId="AD" clId="Web-{5D75577B-1D8A-4C33-8B4E-97452F0344B7}" dt="2023-11-09T07:57:47.603" v="9" actId="20577"/>
        <pc:sldMkLst>
          <pc:docMk/>
          <pc:sldMk cId="2813783469" sldId="259"/>
        </pc:sldMkLst>
        <pc:spChg chg="mod">
          <ac:chgData name="COMBES Anaïs" userId="S::anais.combes@campus-igs-toulouse.fr::bc5fc01a-b2d1-4a40-b0d8-eedd254ad260" providerId="AD" clId="Web-{5D75577B-1D8A-4C33-8B4E-97452F0344B7}" dt="2023-11-09T07:57:47.603" v="9" actId="20577"/>
          <ac:spMkLst>
            <pc:docMk/>
            <pc:sldMk cId="2813783469" sldId="259"/>
            <ac:spMk id="3" creationId="{A161AAE1-FB71-E2F3-57D6-344E9DA635E3}"/>
          </ac:spMkLst>
        </pc:spChg>
      </pc:sldChg>
    </pc:docChg>
  </pc:docChgLst>
  <pc:docChgLst>
    <pc:chgData name="COMBES Anaïs" userId="S::anais.combes@campus-igs-toulouse.fr::bc5fc01a-b2d1-4a40-b0d8-eedd254ad260" providerId="AD" clId="Web-{05F8E727-9793-4B91-9297-BB17EFBDE696}"/>
    <pc:docChg chg="addSld modSld sldOrd addMainMaster delMainMaster addSection delSection modSection">
      <pc:chgData name="COMBES Anaïs" userId="S::anais.combes@campus-igs-toulouse.fr::bc5fc01a-b2d1-4a40-b0d8-eedd254ad260" providerId="AD" clId="Web-{05F8E727-9793-4B91-9297-BB17EFBDE696}" dt="2023-11-08T18:55:04.103" v="1144"/>
      <pc:docMkLst>
        <pc:docMk/>
      </pc:docMkLst>
      <pc:sldChg chg="modSp mod modClrScheme chgLayout">
        <pc:chgData name="COMBES Anaïs" userId="S::anais.combes@campus-igs-toulouse.fr::bc5fc01a-b2d1-4a40-b0d8-eedd254ad260" providerId="AD" clId="Web-{05F8E727-9793-4B91-9297-BB17EFBDE696}" dt="2023-11-08T18:13:09.111" v="60" actId="20577"/>
        <pc:sldMkLst>
          <pc:docMk/>
          <pc:sldMk cId="3784089036" sldId="256"/>
        </pc:sldMkLst>
        <pc:spChg chg="mod ord">
          <ac:chgData name="COMBES Anaïs" userId="S::anais.combes@campus-igs-toulouse.fr::bc5fc01a-b2d1-4a40-b0d8-eedd254ad260" providerId="AD" clId="Web-{05F8E727-9793-4B91-9297-BB17EFBDE696}" dt="2023-11-08T18:12:27.094" v="37" actId="20577"/>
          <ac:spMkLst>
            <pc:docMk/>
            <pc:sldMk cId="3784089036" sldId="256"/>
            <ac:spMk id="2" creationId="{00000000-0000-0000-0000-000000000000}"/>
          </ac:spMkLst>
        </pc:spChg>
        <pc:spChg chg="mod ord">
          <ac:chgData name="COMBES Anaïs" userId="S::anais.combes@campus-igs-toulouse.fr::bc5fc01a-b2d1-4a40-b0d8-eedd254ad260" providerId="AD" clId="Web-{05F8E727-9793-4B91-9297-BB17EFBDE696}" dt="2023-11-08T18:13:09.111" v="60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addSp delSp modSp new mod setBg setClrOvrMap">
        <pc:chgData name="COMBES Anaïs" userId="S::anais.combes@campus-igs-toulouse.fr::bc5fc01a-b2d1-4a40-b0d8-eedd254ad260" providerId="AD" clId="Web-{05F8E727-9793-4B91-9297-BB17EFBDE696}" dt="2023-11-08T18:24:14.805" v="165"/>
        <pc:sldMkLst>
          <pc:docMk/>
          <pc:sldMk cId="1701774441" sldId="257"/>
        </pc:sldMkLst>
        <pc:spChg chg="mod">
          <ac:chgData name="COMBES Anaïs" userId="S::anais.combes@campus-igs-toulouse.fr::bc5fc01a-b2d1-4a40-b0d8-eedd254ad260" providerId="AD" clId="Web-{05F8E727-9793-4B91-9297-BB17EFBDE696}" dt="2023-11-08T18:24:14.805" v="165"/>
          <ac:spMkLst>
            <pc:docMk/>
            <pc:sldMk cId="1701774441" sldId="257"/>
            <ac:spMk id="2" creationId="{22CEFA4E-CA4F-7193-D879-A7C07D1B6EC5}"/>
          </ac:spMkLst>
        </pc:spChg>
        <pc:spChg chg="add del mod">
          <ac:chgData name="COMBES Anaïs" userId="S::anais.combes@campus-igs-toulouse.fr::bc5fc01a-b2d1-4a40-b0d8-eedd254ad260" providerId="AD" clId="Web-{05F8E727-9793-4B91-9297-BB17EFBDE696}" dt="2023-11-08T18:24:14.805" v="165"/>
          <ac:spMkLst>
            <pc:docMk/>
            <pc:sldMk cId="1701774441" sldId="257"/>
            <ac:spMk id="3" creationId="{A88F2634-E38F-FE4D-6FAF-B38DC03C7D61}"/>
          </ac:spMkLst>
        </pc:spChg>
        <pc:spChg chg="add del">
          <ac:chgData name="COMBES Anaïs" userId="S::anais.combes@campus-igs-toulouse.fr::bc5fc01a-b2d1-4a40-b0d8-eedd254ad260" providerId="AD" clId="Web-{05F8E727-9793-4B91-9297-BB17EFBDE696}" dt="2023-11-08T18:24:14.805" v="165"/>
          <ac:spMkLst>
            <pc:docMk/>
            <pc:sldMk cId="1701774441" sldId="257"/>
            <ac:spMk id="8" creationId="{74CD14DB-BB81-479F-A1FC-1C75640E9F84}"/>
          </ac:spMkLst>
        </pc:spChg>
        <pc:spChg chg="add del">
          <ac:chgData name="COMBES Anaïs" userId="S::anais.combes@campus-igs-toulouse.fr::bc5fc01a-b2d1-4a40-b0d8-eedd254ad260" providerId="AD" clId="Web-{05F8E727-9793-4B91-9297-BB17EFBDE696}" dt="2023-11-08T18:24:14.805" v="165"/>
          <ac:spMkLst>
            <pc:docMk/>
            <pc:sldMk cId="1701774441" sldId="257"/>
            <ac:spMk id="10" creationId="{C943A91B-7CA7-4592-A975-73B1BF8C4C74}"/>
          </ac:spMkLst>
        </pc:spChg>
        <pc:spChg chg="add del">
          <ac:chgData name="COMBES Anaïs" userId="S::anais.combes@campus-igs-toulouse.fr::bc5fc01a-b2d1-4a40-b0d8-eedd254ad260" providerId="AD" clId="Web-{05F8E727-9793-4B91-9297-BB17EFBDE696}" dt="2023-11-08T18:24:14.805" v="165"/>
          <ac:spMkLst>
            <pc:docMk/>
            <pc:sldMk cId="1701774441" sldId="257"/>
            <ac:spMk id="12" creationId="{EC471314-E46A-414B-8D91-74880E84F187}"/>
          </ac:spMkLst>
        </pc:spChg>
        <pc:spChg chg="add del">
          <ac:chgData name="COMBES Anaïs" userId="S::anais.combes@campus-igs-toulouse.fr::bc5fc01a-b2d1-4a40-b0d8-eedd254ad260" providerId="AD" clId="Web-{05F8E727-9793-4B91-9297-BB17EFBDE696}" dt="2023-11-08T18:24:14.805" v="165"/>
          <ac:spMkLst>
            <pc:docMk/>
            <pc:sldMk cId="1701774441" sldId="257"/>
            <ac:spMk id="14" creationId="{6A681326-1C9D-44A3-A627-3871BDAE4127}"/>
          </ac:spMkLst>
        </pc:spChg>
        <pc:graphicFrameChg chg="add del">
          <ac:chgData name="COMBES Anaïs" userId="S::anais.combes@campus-igs-toulouse.fr::bc5fc01a-b2d1-4a40-b0d8-eedd254ad260" providerId="AD" clId="Web-{05F8E727-9793-4B91-9297-BB17EFBDE696}" dt="2023-11-08T18:24:14.805" v="165"/>
          <ac:graphicFrameMkLst>
            <pc:docMk/>
            <pc:sldMk cId="1701774441" sldId="257"/>
            <ac:graphicFrameMk id="16" creationId="{621DF2F2-103D-D99F-D0E4-2DB6C7FA4480}"/>
          </ac:graphicFrameMkLst>
        </pc:graphicFrameChg>
      </pc:sldChg>
      <pc:sldChg chg="addSp delSp modSp new modNotes">
        <pc:chgData name="COMBES Anaïs" userId="S::anais.combes@campus-igs-toulouse.fr::bc5fc01a-b2d1-4a40-b0d8-eedd254ad260" providerId="AD" clId="Web-{05F8E727-9793-4B91-9297-BB17EFBDE696}" dt="2023-11-08T18:33:00.386" v="424"/>
        <pc:sldMkLst>
          <pc:docMk/>
          <pc:sldMk cId="262015635" sldId="258"/>
        </pc:sldMkLst>
        <pc:spChg chg="mod">
          <ac:chgData name="COMBES Anaïs" userId="S::anais.combes@campus-igs-toulouse.fr::bc5fc01a-b2d1-4a40-b0d8-eedd254ad260" providerId="AD" clId="Web-{05F8E727-9793-4B91-9297-BB17EFBDE696}" dt="2023-11-08T18:25:03.463" v="180" actId="20577"/>
          <ac:spMkLst>
            <pc:docMk/>
            <pc:sldMk cId="262015635" sldId="258"/>
            <ac:spMk id="2" creationId="{9FAAEEAC-36DA-A31F-CC46-F371ECF4E6C3}"/>
          </ac:spMkLst>
        </pc:spChg>
        <pc:spChg chg="del">
          <ac:chgData name="COMBES Anaïs" userId="S::anais.combes@campus-igs-toulouse.fr::bc5fc01a-b2d1-4a40-b0d8-eedd254ad260" providerId="AD" clId="Web-{05F8E727-9793-4B91-9297-BB17EFBDE696}" dt="2023-11-08T18:25:07.698" v="181"/>
          <ac:spMkLst>
            <pc:docMk/>
            <pc:sldMk cId="262015635" sldId="258"/>
            <ac:spMk id="3" creationId="{AA801270-6F4E-F8E7-5B04-B447D50FBE9B}"/>
          </ac:spMkLst>
        </pc:spChg>
        <pc:picChg chg="add mod ord">
          <ac:chgData name="COMBES Anaïs" userId="S::anais.combes@campus-igs-toulouse.fr::bc5fc01a-b2d1-4a40-b0d8-eedd254ad260" providerId="AD" clId="Web-{05F8E727-9793-4B91-9297-BB17EFBDE696}" dt="2023-11-08T18:29:42.239" v="257" actId="1076"/>
          <ac:picMkLst>
            <pc:docMk/>
            <pc:sldMk cId="262015635" sldId="258"/>
            <ac:picMk id="4" creationId="{2FA2C43C-D1E2-9B77-76E8-CA475E967E38}"/>
          </ac:picMkLst>
        </pc:picChg>
      </pc:sldChg>
      <pc:sldChg chg="addSp modSp new mod setBg">
        <pc:chgData name="COMBES Anaïs" userId="S::anais.combes@campus-igs-toulouse.fr::bc5fc01a-b2d1-4a40-b0d8-eedd254ad260" providerId="AD" clId="Web-{05F8E727-9793-4B91-9297-BB17EFBDE696}" dt="2023-11-08T18:28:55.237" v="255" actId="20577"/>
        <pc:sldMkLst>
          <pc:docMk/>
          <pc:sldMk cId="2813783469" sldId="259"/>
        </pc:sldMkLst>
        <pc:spChg chg="mod">
          <ac:chgData name="COMBES Anaïs" userId="S::anais.combes@campus-igs-toulouse.fr::bc5fc01a-b2d1-4a40-b0d8-eedd254ad260" providerId="AD" clId="Web-{05F8E727-9793-4B91-9297-BB17EFBDE696}" dt="2023-11-08T18:25:53.856" v="197" actId="20577"/>
          <ac:spMkLst>
            <pc:docMk/>
            <pc:sldMk cId="2813783469" sldId="259"/>
            <ac:spMk id="2" creationId="{69746C67-E35D-DFD9-333B-9CAF2A21CE8B}"/>
          </ac:spMkLst>
        </pc:spChg>
        <pc:spChg chg="mod">
          <ac:chgData name="COMBES Anaïs" userId="S::anais.combes@campus-igs-toulouse.fr::bc5fc01a-b2d1-4a40-b0d8-eedd254ad260" providerId="AD" clId="Web-{05F8E727-9793-4B91-9297-BB17EFBDE696}" dt="2023-11-08T18:28:55.237" v="255" actId="20577"/>
          <ac:spMkLst>
            <pc:docMk/>
            <pc:sldMk cId="2813783469" sldId="259"/>
            <ac:spMk id="3" creationId="{A161AAE1-FB71-E2F3-57D6-344E9DA635E3}"/>
          </ac:spMkLst>
        </pc:spChg>
        <pc:spChg chg="add">
          <ac:chgData name="COMBES Anaïs" userId="S::anais.combes@campus-igs-toulouse.fr::bc5fc01a-b2d1-4a40-b0d8-eedd254ad260" providerId="AD" clId="Web-{05F8E727-9793-4B91-9297-BB17EFBDE696}" dt="2023-11-08T18:25:41.887" v="187"/>
          <ac:spMkLst>
            <pc:docMk/>
            <pc:sldMk cId="2813783469" sldId="259"/>
            <ac:spMk id="8" creationId="{923E8915-D2AA-4327-A45A-972C3CA9574B}"/>
          </ac:spMkLst>
        </pc:spChg>
        <pc:spChg chg="add">
          <ac:chgData name="COMBES Anaïs" userId="S::anais.combes@campus-igs-toulouse.fr::bc5fc01a-b2d1-4a40-b0d8-eedd254ad260" providerId="AD" clId="Web-{05F8E727-9793-4B91-9297-BB17EFBDE696}" dt="2023-11-08T18:25:41.887" v="187"/>
          <ac:spMkLst>
            <pc:docMk/>
            <pc:sldMk cId="2813783469" sldId="259"/>
            <ac:spMk id="10" creationId="{8302FC3C-9804-4950-B721-5FD704BA6065}"/>
          </ac:spMkLst>
        </pc:spChg>
        <pc:spChg chg="add">
          <ac:chgData name="COMBES Anaïs" userId="S::anais.combes@campus-igs-toulouse.fr::bc5fc01a-b2d1-4a40-b0d8-eedd254ad260" providerId="AD" clId="Web-{05F8E727-9793-4B91-9297-BB17EFBDE696}" dt="2023-11-08T18:25:41.887" v="187"/>
          <ac:spMkLst>
            <pc:docMk/>
            <pc:sldMk cId="2813783469" sldId="259"/>
            <ac:spMk id="16" creationId="{F3798573-F27B-47EB-8EA4-7EE34954C2D6}"/>
          </ac:spMkLst>
        </pc:spChg>
        <pc:picChg chg="add">
          <ac:chgData name="COMBES Anaïs" userId="S::anais.combes@campus-igs-toulouse.fr::bc5fc01a-b2d1-4a40-b0d8-eedd254ad260" providerId="AD" clId="Web-{05F8E727-9793-4B91-9297-BB17EFBDE696}" dt="2023-11-08T18:25:41.887" v="187"/>
          <ac:picMkLst>
            <pc:docMk/>
            <pc:sldMk cId="2813783469" sldId="259"/>
            <ac:picMk id="14" creationId="{3BC6EBB2-9BDC-4075-BA6B-43A9FBF9C86C}"/>
          </ac:picMkLst>
        </pc:picChg>
        <pc:cxnChg chg="add">
          <ac:chgData name="COMBES Anaïs" userId="S::anais.combes@campus-igs-toulouse.fr::bc5fc01a-b2d1-4a40-b0d8-eedd254ad260" providerId="AD" clId="Web-{05F8E727-9793-4B91-9297-BB17EFBDE696}" dt="2023-11-08T18:25:41.887" v="187"/>
          <ac:cxnSpMkLst>
            <pc:docMk/>
            <pc:sldMk cId="2813783469" sldId="259"/>
            <ac:cxnSpMk id="12" creationId="{6B9695BD-ECF6-49CA-8877-8C493193C65D}"/>
          </ac:cxnSpMkLst>
        </pc:cxnChg>
      </pc:sldChg>
      <pc:sldChg chg="addSp delSp modSp new mod setBg modNotes">
        <pc:chgData name="COMBES Anaïs" userId="S::anais.combes@campus-igs-toulouse.fr::bc5fc01a-b2d1-4a40-b0d8-eedd254ad260" providerId="AD" clId="Web-{05F8E727-9793-4B91-9297-BB17EFBDE696}" dt="2023-11-08T18:52:51.270" v="1091"/>
        <pc:sldMkLst>
          <pc:docMk/>
          <pc:sldMk cId="4099690171" sldId="260"/>
        </pc:sldMkLst>
        <pc:spChg chg="mod">
          <ac:chgData name="COMBES Anaïs" userId="S::anais.combes@campus-igs-toulouse.fr::bc5fc01a-b2d1-4a40-b0d8-eedd254ad260" providerId="AD" clId="Web-{05F8E727-9793-4B91-9297-BB17EFBDE696}" dt="2023-11-08T18:52:51.270" v="1091"/>
          <ac:spMkLst>
            <pc:docMk/>
            <pc:sldMk cId="4099690171" sldId="260"/>
            <ac:spMk id="2" creationId="{F1F0365C-579E-0439-CAC7-FBD95279497E}"/>
          </ac:spMkLst>
        </pc:spChg>
        <pc:spChg chg="add del mod ord">
          <ac:chgData name="COMBES Anaïs" userId="S::anais.combes@campus-igs-toulouse.fr::bc5fc01a-b2d1-4a40-b0d8-eedd254ad260" providerId="AD" clId="Web-{05F8E727-9793-4B91-9297-BB17EFBDE696}" dt="2023-11-08T18:52:51.270" v="1091"/>
          <ac:spMkLst>
            <pc:docMk/>
            <pc:sldMk cId="4099690171" sldId="260"/>
            <ac:spMk id="3" creationId="{DC15D555-1DBF-AAEC-CA72-468BCBC2DF1B}"/>
          </ac:spMkLst>
        </pc:spChg>
        <pc:spChg chg="add">
          <ac:chgData name="COMBES Anaïs" userId="S::anais.combes@campus-igs-toulouse.fr::bc5fc01a-b2d1-4a40-b0d8-eedd254ad260" providerId="AD" clId="Web-{05F8E727-9793-4B91-9297-BB17EFBDE696}" dt="2023-11-08T18:52:51.270" v="1091"/>
          <ac:spMkLst>
            <pc:docMk/>
            <pc:sldMk cId="4099690171" sldId="260"/>
            <ac:spMk id="11" creationId="{965429AA-CC0E-479E-A72B-8B79A92CC2B5}"/>
          </ac:spMkLst>
        </pc:spChg>
        <pc:spChg chg="add">
          <ac:chgData name="COMBES Anaïs" userId="S::anais.combes@campus-igs-toulouse.fr::bc5fc01a-b2d1-4a40-b0d8-eedd254ad260" providerId="AD" clId="Web-{05F8E727-9793-4B91-9297-BB17EFBDE696}" dt="2023-11-08T18:52:51.270" v="1091"/>
          <ac:spMkLst>
            <pc:docMk/>
            <pc:sldMk cId="4099690171" sldId="260"/>
            <ac:spMk id="13" creationId="{C0B41A3B-1F09-4915-A2B4-AE09B719EE06}"/>
          </ac:spMkLst>
        </pc:spChg>
        <pc:spChg chg="add">
          <ac:chgData name="COMBES Anaïs" userId="S::anais.combes@campus-igs-toulouse.fr::bc5fc01a-b2d1-4a40-b0d8-eedd254ad260" providerId="AD" clId="Web-{05F8E727-9793-4B91-9297-BB17EFBDE696}" dt="2023-11-08T18:52:51.270" v="1091"/>
          <ac:spMkLst>
            <pc:docMk/>
            <pc:sldMk cId="4099690171" sldId="260"/>
            <ac:spMk id="15" creationId="{BDA9EBA3-5F2D-4F50-A23B-D56365CBC00B}"/>
          </ac:spMkLst>
        </pc:spChg>
        <pc:picChg chg="add mod">
          <ac:chgData name="COMBES Anaïs" userId="S::anais.combes@campus-igs-toulouse.fr::bc5fc01a-b2d1-4a40-b0d8-eedd254ad260" providerId="AD" clId="Web-{05F8E727-9793-4B91-9297-BB17EFBDE696}" dt="2023-11-08T18:52:51.270" v="1091"/>
          <ac:picMkLst>
            <pc:docMk/>
            <pc:sldMk cId="4099690171" sldId="260"/>
            <ac:picMk id="4" creationId="{7D68FEE3-2DD8-2DA1-AB0F-EBE14BC1FA21}"/>
          </ac:picMkLst>
        </pc:picChg>
        <pc:picChg chg="add mod ord">
          <ac:chgData name="COMBES Anaïs" userId="S::anais.combes@campus-igs-toulouse.fr::bc5fc01a-b2d1-4a40-b0d8-eedd254ad260" providerId="AD" clId="Web-{05F8E727-9793-4B91-9297-BB17EFBDE696}" dt="2023-11-08T18:52:51.270" v="1091"/>
          <ac:picMkLst>
            <pc:docMk/>
            <pc:sldMk cId="4099690171" sldId="260"/>
            <ac:picMk id="5" creationId="{65BA4758-6339-0EA7-BA17-33DBDFE75377}"/>
          </ac:picMkLst>
        </pc:picChg>
        <pc:picChg chg="add mod">
          <ac:chgData name="COMBES Anaïs" userId="S::anais.combes@campus-igs-toulouse.fr::bc5fc01a-b2d1-4a40-b0d8-eedd254ad260" providerId="AD" clId="Web-{05F8E727-9793-4B91-9297-BB17EFBDE696}" dt="2023-11-08T18:52:51.270" v="1091"/>
          <ac:picMkLst>
            <pc:docMk/>
            <pc:sldMk cId="4099690171" sldId="260"/>
            <ac:picMk id="6" creationId="{8C228818-FC82-CE8B-A4C7-96F5F6CE2BB0}"/>
          </ac:picMkLst>
        </pc:picChg>
      </pc:sldChg>
      <pc:sldChg chg="addSp delSp modSp new mod setBg setClrOvrMap modNotes">
        <pc:chgData name="COMBES Anaïs" userId="S::anais.combes@campus-igs-toulouse.fr::bc5fc01a-b2d1-4a40-b0d8-eedd254ad260" providerId="AD" clId="Web-{05F8E727-9793-4B91-9297-BB17EFBDE696}" dt="2023-11-08T18:52:06.878" v="1090" actId="1076"/>
        <pc:sldMkLst>
          <pc:docMk/>
          <pc:sldMk cId="3125165652" sldId="261"/>
        </pc:sldMkLst>
        <pc:spChg chg="mod">
          <ac:chgData name="COMBES Anaïs" userId="S::anais.combes@campus-igs-toulouse.fr::bc5fc01a-b2d1-4a40-b0d8-eedd254ad260" providerId="AD" clId="Web-{05F8E727-9793-4B91-9297-BB17EFBDE696}" dt="2023-11-08T18:52:03.909" v="1089" actId="14100"/>
          <ac:spMkLst>
            <pc:docMk/>
            <pc:sldMk cId="3125165652" sldId="261"/>
            <ac:spMk id="2" creationId="{9E2BDF38-534C-27DE-D15F-22F183FB83E2}"/>
          </ac:spMkLst>
        </pc:spChg>
        <pc:spChg chg="mod">
          <ac:chgData name="COMBES Anaïs" userId="S::anais.combes@campus-igs-toulouse.fr::bc5fc01a-b2d1-4a40-b0d8-eedd254ad260" providerId="AD" clId="Web-{05F8E727-9793-4B91-9297-BB17EFBDE696}" dt="2023-11-08T18:52:06.878" v="1090" actId="1076"/>
          <ac:spMkLst>
            <pc:docMk/>
            <pc:sldMk cId="3125165652" sldId="261"/>
            <ac:spMk id="3" creationId="{789A7746-338F-3BB8-B276-5DBEC5824009}"/>
          </ac:spMkLst>
        </pc:spChg>
        <pc:spChg chg="add del mod">
          <ac:chgData name="COMBES Anaïs" userId="S::anais.combes@campus-igs-toulouse.fr::bc5fc01a-b2d1-4a40-b0d8-eedd254ad260" providerId="AD" clId="Web-{05F8E727-9793-4B91-9297-BB17EFBDE696}" dt="2023-11-08T18:51:03.470" v="1076"/>
          <ac:spMkLst>
            <pc:docMk/>
            <pc:sldMk cId="3125165652" sldId="261"/>
            <ac:spMk id="5" creationId="{206A9FAA-9D89-00B0-4C23-E47A6A42903F}"/>
          </ac:spMkLst>
        </pc:spChg>
        <pc:spChg chg="add del">
          <ac:chgData name="COMBES Anaïs" userId="S::anais.combes@campus-igs-toulouse.fr::bc5fc01a-b2d1-4a40-b0d8-eedd254ad260" providerId="AD" clId="Web-{05F8E727-9793-4B91-9297-BB17EFBDE696}" dt="2023-11-08T18:51:48.268" v="1085"/>
          <ac:spMkLst>
            <pc:docMk/>
            <pc:sldMk cId="3125165652" sldId="261"/>
            <ac:spMk id="10" creationId="{ABE6F9A3-300E-47F5-B41C-C8C5E758DE7C}"/>
          </ac:spMkLst>
        </pc:spChg>
        <pc:spChg chg="add del">
          <ac:chgData name="COMBES Anaïs" userId="S::anais.combes@campus-igs-toulouse.fr::bc5fc01a-b2d1-4a40-b0d8-eedd254ad260" providerId="AD" clId="Web-{05F8E727-9793-4B91-9297-BB17EFBDE696}" dt="2023-11-08T18:51:48.268" v="1085"/>
          <ac:spMkLst>
            <pc:docMk/>
            <pc:sldMk cId="3125165652" sldId="261"/>
            <ac:spMk id="12" creationId="{61B4701B-39FE-43B8-86AA-D6B8789C2207}"/>
          </ac:spMkLst>
        </pc:spChg>
        <pc:spChg chg="add del">
          <ac:chgData name="COMBES Anaïs" userId="S::anais.combes@campus-igs-toulouse.fr::bc5fc01a-b2d1-4a40-b0d8-eedd254ad260" providerId="AD" clId="Web-{05F8E727-9793-4B91-9297-BB17EFBDE696}" dt="2023-11-08T18:51:48.268" v="1085"/>
          <ac:spMkLst>
            <pc:docMk/>
            <pc:sldMk cId="3125165652" sldId="261"/>
            <ac:spMk id="14" creationId="{E9A7EF13-49FA-4355-971A-34B065F35022}"/>
          </ac:spMkLst>
        </pc:spChg>
        <pc:spChg chg="add del">
          <ac:chgData name="COMBES Anaïs" userId="S::anais.combes@campus-igs-toulouse.fr::bc5fc01a-b2d1-4a40-b0d8-eedd254ad260" providerId="AD" clId="Web-{05F8E727-9793-4B91-9297-BB17EFBDE696}" dt="2023-11-08T18:51:48.268" v="1085"/>
          <ac:spMkLst>
            <pc:docMk/>
            <pc:sldMk cId="3125165652" sldId="261"/>
            <ac:spMk id="16" creationId="{92CF3C3E-0F7B-4F0C-8EBD-BDD38E9C66F5}"/>
          </ac:spMkLst>
        </pc:spChg>
        <pc:spChg chg="add">
          <ac:chgData name="COMBES Anaïs" userId="S::anais.combes@campus-igs-toulouse.fr::bc5fc01a-b2d1-4a40-b0d8-eedd254ad260" providerId="AD" clId="Web-{05F8E727-9793-4B91-9297-BB17EFBDE696}" dt="2023-11-08T18:51:48.268" v="1085"/>
          <ac:spMkLst>
            <pc:docMk/>
            <pc:sldMk cId="3125165652" sldId="261"/>
            <ac:spMk id="22" creationId="{C8A3C342-1D03-412F-8DD3-BF519E8E0AE9}"/>
          </ac:spMkLst>
        </pc:spChg>
        <pc:spChg chg="add">
          <ac:chgData name="COMBES Anaïs" userId="S::anais.combes@campus-igs-toulouse.fr::bc5fc01a-b2d1-4a40-b0d8-eedd254ad260" providerId="AD" clId="Web-{05F8E727-9793-4B91-9297-BB17EFBDE696}" dt="2023-11-08T18:51:48.268" v="1085"/>
          <ac:spMkLst>
            <pc:docMk/>
            <pc:sldMk cId="3125165652" sldId="261"/>
            <ac:spMk id="24" creationId="{81CC9B02-E087-4350-AEBD-2C3CF001AF01}"/>
          </ac:spMkLst>
        </pc:spChg>
        <pc:spChg chg="add">
          <ac:chgData name="COMBES Anaïs" userId="S::anais.combes@campus-igs-toulouse.fr::bc5fc01a-b2d1-4a40-b0d8-eedd254ad260" providerId="AD" clId="Web-{05F8E727-9793-4B91-9297-BB17EFBDE696}" dt="2023-11-08T18:51:48.268" v="1085"/>
          <ac:spMkLst>
            <pc:docMk/>
            <pc:sldMk cId="3125165652" sldId="261"/>
            <ac:spMk id="26" creationId="{D6F18ACE-6E82-4ADC-8A2F-A1771B309B16}"/>
          </ac:spMkLst>
        </pc:spChg>
        <pc:picChg chg="add">
          <ac:chgData name="COMBES Anaïs" userId="S::anais.combes@campus-igs-toulouse.fr::bc5fc01a-b2d1-4a40-b0d8-eedd254ad260" providerId="AD" clId="Web-{05F8E727-9793-4B91-9297-BB17EFBDE696}" dt="2023-11-08T18:51:48.268" v="1085"/>
          <ac:picMkLst>
            <pc:docMk/>
            <pc:sldMk cId="3125165652" sldId="261"/>
            <ac:picMk id="18" creationId="{02046AAB-E745-6102-1110-125B63624C9B}"/>
          </ac:picMkLst>
        </pc:picChg>
      </pc:sldChg>
      <pc:sldChg chg="addSp delSp modSp new mod setBg modNotes">
        <pc:chgData name="COMBES Anaïs" userId="S::anais.combes@campus-igs-toulouse.fr::bc5fc01a-b2d1-4a40-b0d8-eedd254ad260" providerId="AD" clId="Web-{05F8E727-9793-4B91-9297-BB17EFBDE696}" dt="2023-11-08T18:50:38.735" v="1068"/>
        <pc:sldMkLst>
          <pc:docMk/>
          <pc:sldMk cId="3140033197" sldId="262"/>
        </pc:sldMkLst>
        <pc:spChg chg="mod">
          <ac:chgData name="COMBES Anaïs" userId="S::anais.combes@campus-igs-toulouse.fr::bc5fc01a-b2d1-4a40-b0d8-eedd254ad260" providerId="AD" clId="Web-{05F8E727-9793-4B91-9297-BB17EFBDE696}" dt="2023-11-08T18:50:38.735" v="1068"/>
          <ac:spMkLst>
            <pc:docMk/>
            <pc:sldMk cId="3140033197" sldId="262"/>
            <ac:spMk id="2" creationId="{7FF63B22-F98C-6624-0974-76314D7A7F53}"/>
          </ac:spMkLst>
        </pc:spChg>
        <pc:spChg chg="add del mod">
          <ac:chgData name="COMBES Anaïs" userId="S::anais.combes@campus-igs-toulouse.fr::bc5fc01a-b2d1-4a40-b0d8-eedd254ad260" providerId="AD" clId="Web-{05F8E727-9793-4B91-9297-BB17EFBDE696}" dt="2023-11-08T18:50:38.735" v="1068"/>
          <ac:spMkLst>
            <pc:docMk/>
            <pc:sldMk cId="3140033197" sldId="262"/>
            <ac:spMk id="3" creationId="{ECF34146-5456-7CC1-3668-FA8A46068357}"/>
          </ac:spMkLst>
        </pc:spChg>
        <pc:spChg chg="add del mod">
          <ac:chgData name="COMBES Anaïs" userId="S::anais.combes@campus-igs-toulouse.fr::bc5fc01a-b2d1-4a40-b0d8-eedd254ad260" providerId="AD" clId="Web-{05F8E727-9793-4B91-9297-BB17EFBDE696}" dt="2023-11-08T18:49:16.544" v="1037"/>
          <ac:spMkLst>
            <pc:docMk/>
            <pc:sldMk cId="3140033197" sldId="262"/>
            <ac:spMk id="4" creationId="{D6BBB6E5-EBE0-0B31-9B3B-5ACA4E6F4A21}"/>
          </ac:spMkLst>
        </pc:spChg>
        <pc:spChg chg="add del mod">
          <ac:chgData name="COMBES Anaïs" userId="S::anais.combes@campus-igs-toulouse.fr::bc5fc01a-b2d1-4a40-b0d8-eedd254ad260" providerId="AD" clId="Web-{05F8E727-9793-4B91-9297-BB17EFBDE696}" dt="2023-11-08T18:48:59.247" v="1030"/>
          <ac:spMkLst>
            <pc:docMk/>
            <pc:sldMk cId="3140033197" sldId="262"/>
            <ac:spMk id="6" creationId="{6D860DDB-8C7C-A9CB-3C6B-59DDED9E5F83}"/>
          </ac:spMkLst>
        </pc:spChg>
        <pc:spChg chg="add">
          <ac:chgData name="COMBES Anaïs" userId="S::anais.combes@campus-igs-toulouse.fr::bc5fc01a-b2d1-4a40-b0d8-eedd254ad260" providerId="AD" clId="Web-{05F8E727-9793-4B91-9297-BB17EFBDE696}" dt="2023-11-08T18:50:38.735" v="1068"/>
          <ac:spMkLst>
            <pc:docMk/>
            <pc:sldMk cId="3140033197" sldId="262"/>
            <ac:spMk id="7" creationId="{C8A3C342-1D03-412F-8DD3-BF519E8E0AE9}"/>
          </ac:spMkLst>
        </pc:spChg>
        <pc:spChg chg="add">
          <ac:chgData name="COMBES Anaïs" userId="S::anais.combes@campus-igs-toulouse.fr::bc5fc01a-b2d1-4a40-b0d8-eedd254ad260" providerId="AD" clId="Web-{05F8E727-9793-4B91-9297-BB17EFBDE696}" dt="2023-11-08T18:50:38.735" v="1068"/>
          <ac:spMkLst>
            <pc:docMk/>
            <pc:sldMk cId="3140033197" sldId="262"/>
            <ac:spMk id="8" creationId="{81CC9B02-E087-4350-AEBD-2C3CF001AF01}"/>
          </ac:spMkLst>
        </pc:spChg>
        <pc:spChg chg="add del">
          <ac:chgData name="COMBES Anaïs" userId="S::anais.combes@campus-igs-toulouse.fr::bc5fc01a-b2d1-4a40-b0d8-eedd254ad260" providerId="AD" clId="Web-{05F8E727-9793-4B91-9297-BB17EFBDE696}" dt="2023-11-08T18:50:32.078" v="1067"/>
          <ac:spMkLst>
            <pc:docMk/>
            <pc:sldMk cId="3140033197" sldId="262"/>
            <ac:spMk id="9" creationId="{C8A3C342-1D03-412F-8DD3-BF519E8E0AE9}"/>
          </ac:spMkLst>
        </pc:spChg>
        <pc:spChg chg="add del">
          <ac:chgData name="COMBES Anaïs" userId="S::anais.combes@campus-igs-toulouse.fr::bc5fc01a-b2d1-4a40-b0d8-eedd254ad260" providerId="AD" clId="Web-{05F8E727-9793-4B91-9297-BB17EFBDE696}" dt="2023-11-08T18:50:32.078" v="1067"/>
          <ac:spMkLst>
            <pc:docMk/>
            <pc:sldMk cId="3140033197" sldId="262"/>
            <ac:spMk id="11" creationId="{81CC9B02-E087-4350-AEBD-2C3CF001AF01}"/>
          </ac:spMkLst>
        </pc:spChg>
        <pc:spChg chg="add">
          <ac:chgData name="COMBES Anaïs" userId="S::anais.combes@campus-igs-toulouse.fr::bc5fc01a-b2d1-4a40-b0d8-eedd254ad260" providerId="AD" clId="Web-{05F8E727-9793-4B91-9297-BB17EFBDE696}" dt="2023-11-08T18:50:38.735" v="1068"/>
          <ac:spMkLst>
            <pc:docMk/>
            <pc:sldMk cId="3140033197" sldId="262"/>
            <ac:spMk id="12" creationId="{D6F18ACE-6E82-4ADC-8A2F-A1771B309B16}"/>
          </ac:spMkLst>
        </pc:spChg>
        <pc:spChg chg="add del">
          <ac:chgData name="COMBES Anaïs" userId="S::anais.combes@campus-igs-toulouse.fr::bc5fc01a-b2d1-4a40-b0d8-eedd254ad260" providerId="AD" clId="Web-{05F8E727-9793-4B91-9297-BB17EFBDE696}" dt="2023-11-08T18:50:32.078" v="1067"/>
          <ac:spMkLst>
            <pc:docMk/>
            <pc:sldMk cId="3140033197" sldId="262"/>
            <ac:spMk id="13" creationId="{D6F18ACE-6E82-4ADC-8A2F-A1771B309B16}"/>
          </ac:spMkLst>
        </pc:spChg>
        <pc:picChg chg="add del">
          <ac:chgData name="COMBES Anaïs" userId="S::anais.combes@campus-igs-toulouse.fr::bc5fc01a-b2d1-4a40-b0d8-eedd254ad260" providerId="AD" clId="Web-{05F8E727-9793-4B91-9297-BB17EFBDE696}" dt="2023-11-08T18:50:32.078" v="1067"/>
          <ac:picMkLst>
            <pc:docMk/>
            <pc:sldMk cId="3140033197" sldId="262"/>
            <ac:picMk id="5" creationId="{D6F0345C-91C2-29B1-ED11-F29EF6A07BAB}"/>
          </ac:picMkLst>
        </pc:picChg>
        <pc:picChg chg="add">
          <ac:chgData name="COMBES Anaïs" userId="S::anais.combes@campus-igs-toulouse.fr::bc5fc01a-b2d1-4a40-b0d8-eedd254ad260" providerId="AD" clId="Web-{05F8E727-9793-4B91-9297-BB17EFBDE696}" dt="2023-11-08T18:50:38.735" v="1068"/>
          <ac:picMkLst>
            <pc:docMk/>
            <pc:sldMk cId="3140033197" sldId="262"/>
            <ac:picMk id="10" creationId="{1D6E3768-E171-E459-7B73-8E5877375C27}"/>
          </ac:picMkLst>
        </pc:picChg>
      </pc:sldChg>
      <pc:sldChg chg="addSp delSp modSp new mod ord setBg addAnim">
        <pc:chgData name="COMBES Anaïs" userId="S::anais.combes@campus-igs-toulouse.fr::bc5fc01a-b2d1-4a40-b0d8-eedd254ad260" providerId="AD" clId="Web-{05F8E727-9793-4B91-9297-BB17EFBDE696}" dt="2023-11-08T18:54:42.509" v="1126"/>
        <pc:sldMkLst>
          <pc:docMk/>
          <pc:sldMk cId="1087202473" sldId="263"/>
        </pc:sldMkLst>
        <pc:spChg chg="mod">
          <ac:chgData name="COMBES Anaïs" userId="S::anais.combes@campus-igs-toulouse.fr::bc5fc01a-b2d1-4a40-b0d8-eedd254ad260" providerId="AD" clId="Web-{05F8E727-9793-4B91-9297-BB17EFBDE696}" dt="2023-11-08T18:54:22.992" v="1121"/>
          <ac:spMkLst>
            <pc:docMk/>
            <pc:sldMk cId="1087202473" sldId="263"/>
            <ac:spMk id="2" creationId="{A5976637-82C5-6F97-268D-499B6EC552D8}"/>
          </ac:spMkLst>
        </pc:spChg>
        <pc:spChg chg="del mod">
          <ac:chgData name="COMBES Anaïs" userId="S::anais.combes@campus-igs-toulouse.fr::bc5fc01a-b2d1-4a40-b0d8-eedd254ad260" providerId="AD" clId="Web-{05F8E727-9793-4B91-9297-BB17EFBDE696}" dt="2023-11-08T18:53:35.131" v="1094"/>
          <ac:spMkLst>
            <pc:docMk/>
            <pc:sldMk cId="1087202473" sldId="263"/>
            <ac:spMk id="3" creationId="{782B53D2-BEF6-A9FD-769E-9CC1717A133E}"/>
          </ac:spMkLst>
        </pc:spChg>
        <pc:spChg chg="add">
          <ac:chgData name="COMBES Anaïs" userId="S::anais.combes@campus-igs-toulouse.fr::bc5fc01a-b2d1-4a40-b0d8-eedd254ad260" providerId="AD" clId="Web-{05F8E727-9793-4B91-9297-BB17EFBDE696}" dt="2023-11-08T18:54:22.992" v="1121"/>
          <ac:spMkLst>
            <pc:docMk/>
            <pc:sldMk cId="1087202473" sldId="263"/>
            <ac:spMk id="12" creationId="{989BE678-777B-482A-A616-FEDC47B162E5}"/>
          </ac:spMkLst>
        </pc:spChg>
        <pc:spChg chg="add">
          <ac:chgData name="COMBES Anaïs" userId="S::anais.combes@campus-igs-toulouse.fr::bc5fc01a-b2d1-4a40-b0d8-eedd254ad260" providerId="AD" clId="Web-{05F8E727-9793-4B91-9297-BB17EFBDE696}" dt="2023-11-08T18:54:22.992" v="1121"/>
          <ac:spMkLst>
            <pc:docMk/>
            <pc:sldMk cId="1087202473" sldId="263"/>
            <ac:spMk id="18" creationId="{D28BE0C3-2102-4820-B88B-A448B1840D14}"/>
          </ac:spMkLst>
        </pc:spChg>
        <pc:spChg chg="add">
          <ac:chgData name="COMBES Anaïs" userId="S::anais.combes@campus-igs-toulouse.fr::bc5fc01a-b2d1-4a40-b0d8-eedd254ad260" providerId="AD" clId="Web-{05F8E727-9793-4B91-9297-BB17EFBDE696}" dt="2023-11-08T18:54:22.992" v="1121"/>
          <ac:spMkLst>
            <pc:docMk/>
            <pc:sldMk cId="1087202473" sldId="263"/>
            <ac:spMk id="20" creationId="{F3F4807A-5068-4492-8025-D75F320E908D}"/>
          </ac:spMkLst>
        </pc:spChg>
        <pc:spChg chg="add">
          <ac:chgData name="COMBES Anaïs" userId="S::anais.combes@campus-igs-toulouse.fr::bc5fc01a-b2d1-4a40-b0d8-eedd254ad260" providerId="AD" clId="Web-{05F8E727-9793-4B91-9297-BB17EFBDE696}" dt="2023-11-08T18:54:22.992" v="1121"/>
          <ac:spMkLst>
            <pc:docMk/>
            <pc:sldMk cId="1087202473" sldId="263"/>
            <ac:spMk id="22" creationId="{B24996F8-180C-4DCB-8A26-DFA336CDEFBC}"/>
          </ac:spMkLst>
        </pc:spChg>
        <pc:spChg chg="add">
          <ac:chgData name="COMBES Anaïs" userId="S::anais.combes@campus-igs-toulouse.fr::bc5fc01a-b2d1-4a40-b0d8-eedd254ad260" providerId="AD" clId="Web-{05F8E727-9793-4B91-9297-BB17EFBDE696}" dt="2023-11-08T18:54:22.992" v="1121"/>
          <ac:spMkLst>
            <pc:docMk/>
            <pc:sldMk cId="1087202473" sldId="263"/>
            <ac:spMk id="24" creationId="{630182B0-3559-41D5-9EBC-0BD86BEDAD09}"/>
          </ac:spMkLst>
        </pc:spChg>
        <pc:picChg chg="add">
          <ac:chgData name="COMBES Anaïs" userId="S::anais.combes@campus-igs-toulouse.fr::bc5fc01a-b2d1-4a40-b0d8-eedd254ad260" providerId="AD" clId="Web-{05F8E727-9793-4B91-9297-BB17EFBDE696}" dt="2023-11-08T18:54:22.992" v="1121"/>
          <ac:picMkLst>
            <pc:docMk/>
            <pc:sldMk cId="1087202473" sldId="263"/>
            <ac:picMk id="4" creationId="{10D47A33-34E2-2620-339F-0BF4951539D1}"/>
          </ac:picMkLst>
        </pc:picChg>
        <pc:picChg chg="add">
          <ac:chgData name="COMBES Anaïs" userId="S::anais.combes@campus-igs-toulouse.fr::bc5fc01a-b2d1-4a40-b0d8-eedd254ad260" providerId="AD" clId="Web-{05F8E727-9793-4B91-9297-BB17EFBDE696}" dt="2023-11-08T18:54:22.992" v="1121"/>
          <ac:picMkLst>
            <pc:docMk/>
            <pc:sldMk cId="1087202473" sldId="263"/>
            <ac:picMk id="8" creationId="{DF19BAF3-7E20-4B9D-B544-BABAEEA1FA75}"/>
          </ac:picMkLst>
        </pc:picChg>
        <pc:picChg chg="add">
          <ac:chgData name="COMBES Anaïs" userId="S::anais.combes@campus-igs-toulouse.fr::bc5fc01a-b2d1-4a40-b0d8-eedd254ad260" providerId="AD" clId="Web-{05F8E727-9793-4B91-9297-BB17EFBDE696}" dt="2023-11-08T18:54:22.992" v="1121"/>
          <ac:picMkLst>
            <pc:docMk/>
            <pc:sldMk cId="1087202473" sldId="263"/>
            <ac:picMk id="10" creationId="{950648F4-ABCD-4DF0-8641-76CFB2354721}"/>
          </ac:picMkLst>
        </pc:picChg>
        <pc:picChg chg="add">
          <ac:chgData name="COMBES Anaïs" userId="S::anais.combes@campus-igs-toulouse.fr::bc5fc01a-b2d1-4a40-b0d8-eedd254ad260" providerId="AD" clId="Web-{05F8E727-9793-4B91-9297-BB17EFBDE696}" dt="2023-11-08T18:54:22.992" v="1121"/>
          <ac:picMkLst>
            <pc:docMk/>
            <pc:sldMk cId="1087202473" sldId="263"/>
            <ac:picMk id="14" creationId="{CF1EB4BD-9C7E-4AA3-9681-C7EB0DA6250B}"/>
          </ac:picMkLst>
        </pc:picChg>
        <pc:picChg chg="add">
          <ac:chgData name="COMBES Anaïs" userId="S::anais.combes@campus-igs-toulouse.fr::bc5fc01a-b2d1-4a40-b0d8-eedd254ad260" providerId="AD" clId="Web-{05F8E727-9793-4B91-9297-BB17EFBDE696}" dt="2023-11-08T18:54:22.992" v="1121"/>
          <ac:picMkLst>
            <pc:docMk/>
            <pc:sldMk cId="1087202473" sldId="263"/>
            <ac:picMk id="16" creationId="{94AAE3AA-3759-4D28-B0EF-575F25A5146C}"/>
          </ac:picMkLst>
        </pc:picChg>
      </pc:sldChg>
      <pc:sldChg chg="addSp delSp modSp new mod setBg">
        <pc:chgData name="COMBES Anaïs" userId="S::anais.combes@campus-igs-toulouse.fr::bc5fc01a-b2d1-4a40-b0d8-eedd254ad260" providerId="AD" clId="Web-{05F8E727-9793-4B91-9297-BB17EFBDE696}" dt="2023-11-08T18:55:04.103" v="1144"/>
        <pc:sldMkLst>
          <pc:docMk/>
          <pc:sldMk cId="641220302" sldId="264"/>
        </pc:sldMkLst>
        <pc:spChg chg="mod">
          <ac:chgData name="COMBES Anaïs" userId="S::anais.combes@campus-igs-toulouse.fr::bc5fc01a-b2d1-4a40-b0d8-eedd254ad260" providerId="AD" clId="Web-{05F8E727-9793-4B91-9297-BB17EFBDE696}" dt="2023-11-08T18:55:04.103" v="1144"/>
          <ac:spMkLst>
            <pc:docMk/>
            <pc:sldMk cId="641220302" sldId="264"/>
            <ac:spMk id="2" creationId="{C3A22E9E-B3D8-7B37-CA1A-0A61A3B3C4D0}"/>
          </ac:spMkLst>
        </pc:spChg>
        <pc:spChg chg="del">
          <ac:chgData name="COMBES Anaïs" userId="S::anais.combes@campus-igs-toulouse.fr::bc5fc01a-b2d1-4a40-b0d8-eedd254ad260" providerId="AD" clId="Web-{05F8E727-9793-4B91-9297-BB17EFBDE696}" dt="2023-11-08T18:54:46.212" v="1127"/>
          <ac:spMkLst>
            <pc:docMk/>
            <pc:sldMk cId="641220302" sldId="264"/>
            <ac:spMk id="3" creationId="{0C4D9FFD-DB2F-9795-967D-89BB792DACD8}"/>
          </ac:spMkLst>
        </pc:spChg>
        <pc:spChg chg="add">
          <ac:chgData name="COMBES Anaïs" userId="S::anais.combes@campus-igs-toulouse.fr::bc5fc01a-b2d1-4a40-b0d8-eedd254ad260" providerId="AD" clId="Web-{05F8E727-9793-4B91-9297-BB17EFBDE696}" dt="2023-11-08T18:55:04.103" v="1144"/>
          <ac:spMkLst>
            <pc:docMk/>
            <pc:sldMk cId="641220302" sldId="264"/>
            <ac:spMk id="11" creationId="{4FA533C5-33E3-4611-AF9F-72811D8B26A6}"/>
          </ac:spMkLst>
        </pc:spChg>
        <pc:spChg chg="add">
          <ac:chgData name="COMBES Anaïs" userId="S::anais.combes@campus-igs-toulouse.fr::bc5fc01a-b2d1-4a40-b0d8-eedd254ad260" providerId="AD" clId="Web-{05F8E727-9793-4B91-9297-BB17EFBDE696}" dt="2023-11-08T18:55:04.103" v="1144"/>
          <ac:spMkLst>
            <pc:docMk/>
            <pc:sldMk cId="641220302" sldId="264"/>
            <ac:spMk id="17" creationId="{87F0FDC4-AD8C-47D9-9131-623C98ADB0AE}"/>
          </ac:spMkLst>
        </pc:spChg>
        <pc:spChg chg="add">
          <ac:chgData name="COMBES Anaïs" userId="S::anais.combes@campus-igs-toulouse.fr::bc5fc01a-b2d1-4a40-b0d8-eedd254ad260" providerId="AD" clId="Web-{05F8E727-9793-4B91-9297-BB17EFBDE696}" dt="2023-11-08T18:55:04.103" v="1144"/>
          <ac:spMkLst>
            <pc:docMk/>
            <pc:sldMk cId="641220302" sldId="264"/>
            <ac:spMk id="19" creationId="{59EC6FFF-3949-4638-A265-B1515909B9FA}"/>
          </ac:spMkLst>
        </pc:spChg>
        <pc:spChg chg="add">
          <ac:chgData name="COMBES Anaïs" userId="S::anais.combes@campus-igs-toulouse.fr::bc5fc01a-b2d1-4a40-b0d8-eedd254ad260" providerId="AD" clId="Web-{05F8E727-9793-4B91-9297-BB17EFBDE696}" dt="2023-11-08T18:55:04.103" v="1144"/>
          <ac:spMkLst>
            <pc:docMk/>
            <pc:sldMk cId="641220302" sldId="264"/>
            <ac:spMk id="21" creationId="{8C05BC5F-3118-49D0-B18C-5D9CC922C23D}"/>
          </ac:spMkLst>
        </pc:spChg>
        <pc:spChg chg="add">
          <ac:chgData name="COMBES Anaïs" userId="S::anais.combes@campus-igs-toulouse.fr::bc5fc01a-b2d1-4a40-b0d8-eedd254ad260" providerId="AD" clId="Web-{05F8E727-9793-4B91-9297-BB17EFBDE696}" dt="2023-11-08T18:55:04.103" v="1144"/>
          <ac:spMkLst>
            <pc:docMk/>
            <pc:sldMk cId="641220302" sldId="264"/>
            <ac:spMk id="23" creationId="{9A4B1E59-3C8A-453C-B841-6AB3B0CF7069}"/>
          </ac:spMkLst>
        </pc:spChg>
        <pc:picChg chg="add">
          <ac:chgData name="COMBES Anaïs" userId="S::anais.combes@campus-igs-toulouse.fr::bc5fc01a-b2d1-4a40-b0d8-eedd254ad260" providerId="AD" clId="Web-{05F8E727-9793-4B91-9297-BB17EFBDE696}" dt="2023-11-08T18:55:04.103" v="1144"/>
          <ac:picMkLst>
            <pc:docMk/>
            <pc:sldMk cId="641220302" sldId="264"/>
            <ac:picMk id="7" creationId="{91B28F63-CF00-448F-B141-FE33C33B1891}"/>
          </ac:picMkLst>
        </pc:picChg>
        <pc:picChg chg="add">
          <ac:chgData name="COMBES Anaïs" userId="S::anais.combes@campus-igs-toulouse.fr::bc5fc01a-b2d1-4a40-b0d8-eedd254ad260" providerId="AD" clId="Web-{05F8E727-9793-4B91-9297-BB17EFBDE696}" dt="2023-11-08T18:55:04.103" v="1144"/>
          <ac:picMkLst>
            <pc:docMk/>
            <pc:sldMk cId="641220302" sldId="264"/>
            <ac:picMk id="9" creationId="{2AE609E2-8522-44E4-9077-980E5BCF3E14}"/>
          </ac:picMkLst>
        </pc:picChg>
        <pc:picChg chg="add">
          <ac:chgData name="COMBES Anaïs" userId="S::anais.combes@campus-igs-toulouse.fr::bc5fc01a-b2d1-4a40-b0d8-eedd254ad260" providerId="AD" clId="Web-{05F8E727-9793-4B91-9297-BB17EFBDE696}" dt="2023-11-08T18:55:04.103" v="1144"/>
          <ac:picMkLst>
            <pc:docMk/>
            <pc:sldMk cId="641220302" sldId="264"/>
            <ac:picMk id="13" creationId="{8949AD42-25FD-4C3D-9EEE-B7FEC5809988}"/>
          </ac:picMkLst>
        </pc:picChg>
        <pc:picChg chg="add">
          <ac:chgData name="COMBES Anaïs" userId="S::anais.combes@campus-igs-toulouse.fr::bc5fc01a-b2d1-4a40-b0d8-eedd254ad260" providerId="AD" clId="Web-{05F8E727-9793-4B91-9297-BB17EFBDE696}" dt="2023-11-08T18:55:04.103" v="1144"/>
          <ac:picMkLst>
            <pc:docMk/>
            <pc:sldMk cId="641220302" sldId="264"/>
            <ac:picMk id="15" creationId="{6AC7D913-60B7-4603-881B-831DA5D3A940}"/>
          </ac:picMkLst>
        </pc:picChg>
      </pc:sldChg>
      <pc:sldMasterChg chg="del delSldLayout">
        <pc:chgData name="COMBES Anaïs" userId="S::anais.combes@campus-igs-toulouse.fr::bc5fc01a-b2d1-4a40-b0d8-eedd254ad260" providerId="AD" clId="Web-{05F8E727-9793-4B91-9297-BB17EFBDE696}" dt="2023-11-08T18:12:00.983" v="0"/>
        <pc:sldMasterMkLst>
          <pc:docMk/>
          <pc:sldMasterMk cId="3071127875" sldId="2147483648"/>
        </pc:sldMasterMkLst>
        <pc:sldLayoutChg chg="del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addSldLayout modSldLayout">
        <pc:chgData name="COMBES Anaïs" userId="S::anais.combes@campus-igs-toulouse.fr::bc5fc01a-b2d1-4a40-b0d8-eedd254ad260" providerId="AD" clId="Web-{05F8E727-9793-4B91-9297-BB17EFBDE696}" dt="2023-11-08T18:12:00.983" v="0"/>
        <pc:sldMasterMkLst>
          <pc:docMk/>
          <pc:sldMasterMk cId="2585960962" sldId="2147483660"/>
        </pc:sldMasterMkLst>
        <pc:sldLayoutChg chg="add mod replId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2585960962" sldId="2147483660"/>
            <pc:sldLayoutMk cId="1884221949" sldId="2147483661"/>
          </pc:sldLayoutMkLst>
        </pc:sldLayoutChg>
        <pc:sldLayoutChg chg="add mod replId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2585960962" sldId="2147483660"/>
            <pc:sldLayoutMk cId="79311117" sldId="2147483662"/>
          </pc:sldLayoutMkLst>
        </pc:sldLayoutChg>
        <pc:sldLayoutChg chg="add mod replId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2585960962" sldId="2147483660"/>
            <pc:sldLayoutMk cId="345155168" sldId="2147483663"/>
          </pc:sldLayoutMkLst>
        </pc:sldLayoutChg>
        <pc:sldLayoutChg chg="add mod replId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2585960962" sldId="2147483660"/>
            <pc:sldLayoutMk cId="959796785" sldId="2147483664"/>
          </pc:sldLayoutMkLst>
        </pc:sldLayoutChg>
        <pc:sldLayoutChg chg="add mod replId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2585960962" sldId="2147483660"/>
            <pc:sldLayoutMk cId="1226524474" sldId="2147483665"/>
          </pc:sldLayoutMkLst>
        </pc:sldLayoutChg>
        <pc:sldLayoutChg chg="add mod replId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2585960962" sldId="2147483660"/>
            <pc:sldLayoutMk cId="238620658" sldId="2147483666"/>
          </pc:sldLayoutMkLst>
        </pc:sldLayoutChg>
        <pc:sldLayoutChg chg="add mod replId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2585960962" sldId="2147483660"/>
            <pc:sldLayoutMk cId="1826508948" sldId="2147483667"/>
          </pc:sldLayoutMkLst>
        </pc:sldLayoutChg>
        <pc:sldLayoutChg chg="add mod replId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2585960962" sldId="2147483660"/>
            <pc:sldLayoutMk cId="2904642064" sldId="2147483668"/>
          </pc:sldLayoutMkLst>
        </pc:sldLayoutChg>
        <pc:sldLayoutChg chg="add mod replId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2585960962" sldId="2147483660"/>
            <pc:sldLayoutMk cId="2356854512" sldId="2147483669"/>
          </pc:sldLayoutMkLst>
        </pc:sldLayoutChg>
        <pc:sldLayoutChg chg="add mod replId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2585960962" sldId="2147483660"/>
            <pc:sldLayoutMk cId="3536741262" sldId="2147483670"/>
          </pc:sldLayoutMkLst>
        </pc:sldLayoutChg>
        <pc:sldLayoutChg chg="add mod replId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2585960962" sldId="2147483660"/>
            <pc:sldLayoutMk cId="2099171437" sldId="2147483671"/>
          </pc:sldLayoutMkLst>
        </pc:sldLayoutChg>
        <pc:sldLayoutChg chg="add mod replId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2585960962" sldId="2147483660"/>
            <pc:sldLayoutMk cId="1061016524" sldId="2147483672"/>
          </pc:sldLayoutMkLst>
        </pc:sldLayoutChg>
        <pc:sldLayoutChg chg="add mod replId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2585960962" sldId="2147483660"/>
            <pc:sldLayoutMk cId="108603197" sldId="2147483673"/>
          </pc:sldLayoutMkLst>
        </pc:sldLayoutChg>
        <pc:sldLayoutChg chg="add mod replId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2585960962" sldId="2147483660"/>
            <pc:sldLayoutMk cId="2467058957" sldId="2147483674"/>
          </pc:sldLayoutMkLst>
        </pc:sldLayoutChg>
        <pc:sldLayoutChg chg="add mod replId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2585960962" sldId="2147483660"/>
            <pc:sldLayoutMk cId="624288693" sldId="2147483675"/>
          </pc:sldLayoutMkLst>
        </pc:sldLayoutChg>
        <pc:sldLayoutChg chg="add mod replId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2585960962" sldId="2147483660"/>
            <pc:sldLayoutMk cId="1948182163" sldId="2147483676"/>
          </pc:sldLayoutMkLst>
        </pc:sldLayoutChg>
        <pc:sldLayoutChg chg="add mod replId">
          <pc:chgData name="COMBES Anaïs" userId="S::anais.combes@campus-igs-toulouse.fr::bc5fc01a-b2d1-4a40-b0d8-eedd254ad260" providerId="AD" clId="Web-{05F8E727-9793-4B91-9297-BB17EFBDE696}" dt="2023-11-08T18:12:00.983" v="0"/>
          <pc:sldLayoutMkLst>
            <pc:docMk/>
            <pc:sldMasterMk cId="2585960962" sldId="2147483660"/>
            <pc:sldLayoutMk cId="2996586824" sldId="2147483677"/>
          </pc:sldLayoutMkLst>
        </pc:sldLayoutChg>
      </pc:sldMasterChg>
    </pc:docChg>
  </pc:docChgLst>
  <pc:docChgLst>
    <pc:chgData name="GALY Cyril" userId="S::cyril.galy@campus-igs-toulouse.fr::78e2c23f-4d8f-41ba-b781-9a8dbc5fa1c0" providerId="AD" clId="Web-{0EA526DE-F5EF-59E9-525F-FFF6B86D75B9}"/>
    <pc:docChg chg="addSld modSld sldOrd modSection">
      <pc:chgData name="GALY Cyril" userId="S::cyril.galy@campus-igs-toulouse.fr::78e2c23f-4d8f-41ba-b781-9a8dbc5fa1c0" providerId="AD" clId="Web-{0EA526DE-F5EF-59E9-525F-FFF6B86D75B9}" dt="2023-11-09T11:58:36.144" v="17"/>
      <pc:docMkLst>
        <pc:docMk/>
      </pc:docMkLst>
      <pc:sldChg chg="modSp">
        <pc:chgData name="GALY Cyril" userId="S::cyril.galy@campus-igs-toulouse.fr::78e2c23f-4d8f-41ba-b781-9a8dbc5fa1c0" providerId="AD" clId="Web-{0EA526DE-F5EF-59E9-525F-FFF6B86D75B9}" dt="2023-11-09T11:56:21.327" v="16" actId="20577"/>
        <pc:sldMkLst>
          <pc:docMk/>
          <pc:sldMk cId="2813783469" sldId="259"/>
        </pc:sldMkLst>
        <pc:spChg chg="mod">
          <ac:chgData name="GALY Cyril" userId="S::cyril.galy@campus-igs-toulouse.fr::78e2c23f-4d8f-41ba-b781-9a8dbc5fa1c0" providerId="AD" clId="Web-{0EA526DE-F5EF-59E9-525F-FFF6B86D75B9}" dt="2023-11-09T11:56:21.327" v="16" actId="20577"/>
          <ac:spMkLst>
            <pc:docMk/>
            <pc:sldMk cId="2813783469" sldId="259"/>
            <ac:spMk id="3" creationId="{A161AAE1-FB71-E2F3-57D6-344E9DA635E3}"/>
          </ac:spMkLst>
        </pc:spChg>
      </pc:sldChg>
      <pc:sldChg chg="modNotes">
        <pc:chgData name="GALY Cyril" userId="S::cyril.galy@campus-igs-toulouse.fr::78e2c23f-4d8f-41ba-b781-9a8dbc5fa1c0" providerId="AD" clId="Web-{0EA526DE-F5EF-59E9-525F-FFF6B86D75B9}" dt="2023-11-09T11:58:36.144" v="17"/>
        <pc:sldMkLst>
          <pc:docMk/>
          <pc:sldMk cId="3125165652" sldId="261"/>
        </pc:sldMkLst>
      </pc:sldChg>
      <pc:sldChg chg="mod modShow">
        <pc:chgData name="GALY Cyril" userId="S::cyril.galy@campus-igs-toulouse.fr::78e2c23f-4d8f-41ba-b781-9a8dbc5fa1c0" providerId="AD" clId="Web-{0EA526DE-F5EF-59E9-525F-FFF6B86D75B9}" dt="2023-11-09T11:26:49.084" v="2"/>
        <pc:sldMkLst>
          <pc:docMk/>
          <pc:sldMk cId="2237834361" sldId="266"/>
        </pc:sldMkLst>
      </pc:sldChg>
      <pc:sldChg chg="delSp modSp add ord">
        <pc:chgData name="GALY Cyril" userId="S::cyril.galy@campus-igs-toulouse.fr::78e2c23f-4d8f-41ba-b781-9a8dbc5fa1c0" providerId="AD" clId="Web-{0EA526DE-F5EF-59E9-525F-FFF6B86D75B9}" dt="2023-11-09T11:28:00.602" v="14" actId="20577"/>
        <pc:sldMkLst>
          <pc:docMk/>
          <pc:sldMk cId="3604355688" sldId="270"/>
        </pc:sldMkLst>
        <pc:spChg chg="mod">
          <ac:chgData name="GALY Cyril" userId="S::cyril.galy@campus-igs-toulouse.fr::78e2c23f-4d8f-41ba-b781-9a8dbc5fa1c0" providerId="AD" clId="Web-{0EA526DE-F5EF-59E9-525F-FFF6B86D75B9}" dt="2023-11-09T11:27:54.008" v="11" actId="1076"/>
          <ac:spMkLst>
            <pc:docMk/>
            <pc:sldMk cId="3604355688" sldId="270"/>
            <ac:spMk id="7" creationId="{15DE3174-DEB4-569C-CEB5-784126CAFBB0}"/>
          </ac:spMkLst>
        </pc:spChg>
        <pc:spChg chg="mod">
          <ac:chgData name="GALY Cyril" userId="S::cyril.galy@campus-igs-toulouse.fr::78e2c23f-4d8f-41ba-b781-9a8dbc5fa1c0" providerId="AD" clId="Web-{0EA526DE-F5EF-59E9-525F-FFF6B86D75B9}" dt="2023-11-09T11:28:00.602" v="14" actId="20577"/>
          <ac:spMkLst>
            <pc:docMk/>
            <pc:sldMk cId="3604355688" sldId="270"/>
            <ac:spMk id="8" creationId="{C3A47AA4-F838-C16B-3557-D14AB0891AC6}"/>
          </ac:spMkLst>
        </pc:spChg>
        <pc:graphicFrameChg chg="del">
          <ac:chgData name="GALY Cyril" userId="S::cyril.galy@campus-igs-toulouse.fr::78e2c23f-4d8f-41ba-b781-9a8dbc5fa1c0" providerId="AD" clId="Web-{0EA526DE-F5EF-59E9-525F-FFF6B86D75B9}" dt="2023-11-09T11:27:24.054" v="3"/>
          <ac:graphicFrameMkLst>
            <pc:docMk/>
            <pc:sldMk cId="3604355688" sldId="270"/>
            <ac:graphicFrameMk id="5" creationId="{EC98BD32-4F5C-8085-71CB-07EACFE1E6D4}"/>
          </ac:graphicFrameMkLst>
        </pc:graphicFrameChg>
        <pc:picChg chg="mod">
          <ac:chgData name="GALY Cyril" userId="S::cyril.galy@campus-igs-toulouse.fr::78e2c23f-4d8f-41ba-b781-9a8dbc5fa1c0" providerId="AD" clId="Web-{0EA526DE-F5EF-59E9-525F-FFF6B86D75B9}" dt="2023-11-09T11:27:38.617" v="7" actId="1076"/>
          <ac:picMkLst>
            <pc:docMk/>
            <pc:sldMk cId="3604355688" sldId="270"/>
            <ac:picMk id="9" creationId="{931A7470-A0D6-2501-94CA-BF2148BA3722}"/>
          </ac:picMkLst>
        </pc:picChg>
      </pc:sldChg>
    </pc:docChg>
  </pc:docChgLst>
  <pc:docChgLst>
    <pc:chgData name="COMBES Anaïs" userId="S::anais.combes@campus-igs-toulouse.fr::bc5fc01a-b2d1-4a40-b0d8-eedd254ad260" providerId="AD" clId="Web-{14301D67-DA91-402E-9DD6-0DC11A51CCB2}"/>
    <pc:docChg chg="addSld modSld modSection">
      <pc:chgData name="COMBES Anaïs" userId="S::anais.combes@campus-igs-toulouse.fr::bc5fc01a-b2d1-4a40-b0d8-eedd254ad260" providerId="AD" clId="Web-{14301D67-DA91-402E-9DD6-0DC11A51CCB2}" dt="2023-11-09T10:41:59.652" v="71" actId="20577"/>
      <pc:docMkLst>
        <pc:docMk/>
      </pc:docMkLst>
      <pc:sldChg chg="addSp modSp new">
        <pc:chgData name="COMBES Anaïs" userId="S::anais.combes@campus-igs-toulouse.fr::bc5fc01a-b2d1-4a40-b0d8-eedd254ad260" providerId="AD" clId="Web-{14301D67-DA91-402E-9DD6-0DC11A51CCB2}" dt="2023-11-09T10:41:59.652" v="71" actId="20577"/>
        <pc:sldMkLst>
          <pc:docMk/>
          <pc:sldMk cId="2071247986" sldId="269"/>
        </pc:sldMkLst>
        <pc:spChg chg="mod">
          <ac:chgData name="COMBES Anaïs" userId="S::anais.combes@campus-igs-toulouse.fr::bc5fc01a-b2d1-4a40-b0d8-eedd254ad260" providerId="AD" clId="Web-{14301D67-DA91-402E-9DD6-0DC11A51CCB2}" dt="2023-11-09T10:39:46.694" v="12" actId="20577"/>
          <ac:spMkLst>
            <pc:docMk/>
            <pc:sldMk cId="2071247986" sldId="269"/>
            <ac:spMk id="2" creationId="{5E1BA6FF-2C81-0D15-831E-D8970EE5F062}"/>
          </ac:spMkLst>
        </pc:spChg>
        <pc:spChg chg="mod">
          <ac:chgData name="COMBES Anaïs" userId="S::anais.combes@campus-igs-toulouse.fr::bc5fc01a-b2d1-4a40-b0d8-eedd254ad260" providerId="AD" clId="Web-{14301D67-DA91-402E-9DD6-0DC11A51CCB2}" dt="2023-11-09T10:41:16.838" v="51" actId="14100"/>
          <ac:spMkLst>
            <pc:docMk/>
            <pc:sldMk cId="2071247986" sldId="269"/>
            <ac:spMk id="3" creationId="{B8D51C43-9E8D-5BF6-DC74-DE2D34A4CFA3}"/>
          </ac:spMkLst>
        </pc:spChg>
        <pc:spChg chg="add mod">
          <ac:chgData name="COMBES Anaïs" userId="S::anais.combes@campus-igs-toulouse.fr::bc5fc01a-b2d1-4a40-b0d8-eedd254ad260" providerId="AD" clId="Web-{14301D67-DA91-402E-9DD6-0DC11A51CCB2}" dt="2023-11-09T10:41:59.652" v="71" actId="20577"/>
          <ac:spMkLst>
            <pc:docMk/>
            <pc:sldMk cId="2071247986" sldId="269"/>
            <ac:spMk id="4" creationId="{7851F8FF-1294-A596-E2E0-A8494416EBEC}"/>
          </ac:spMkLst>
        </pc:spChg>
        <pc:spChg chg="add mod">
          <ac:chgData name="COMBES Anaïs" userId="S::anais.combes@campus-igs-toulouse.fr::bc5fc01a-b2d1-4a40-b0d8-eedd254ad260" providerId="AD" clId="Web-{14301D67-DA91-402E-9DD6-0DC11A51CCB2}" dt="2023-11-09T10:41:53.871" v="69" actId="1076"/>
          <ac:spMkLst>
            <pc:docMk/>
            <pc:sldMk cId="2071247986" sldId="269"/>
            <ac:spMk id="5" creationId="{78348532-B744-4E04-9A8C-C3930A566A0B}"/>
          </ac:spMkLst>
        </pc:spChg>
      </pc:sldChg>
    </pc:docChg>
  </pc:docChgLst>
  <pc:docChgLst>
    <pc:chgData name="AMRI Nidhal" userId="S::nidhal.amri@campus-igs-toulouse.fr::a69e888a-a4a4-4ef8-a015-a8e530172c82" providerId="AD" clId="Web-{9CD5CB63-15E3-4AD7-90B9-747866432107}"/>
    <pc:docChg chg="addSld modSld sldOrd modSection">
      <pc:chgData name="AMRI Nidhal" userId="S::nidhal.amri@campus-igs-toulouse.fr::a69e888a-a4a4-4ef8-a015-a8e530172c82" providerId="AD" clId="Web-{9CD5CB63-15E3-4AD7-90B9-747866432107}" dt="2023-11-09T10:24:50.576" v="343" actId="20577"/>
      <pc:docMkLst>
        <pc:docMk/>
      </pc:docMkLst>
      <pc:sldChg chg="modNotes">
        <pc:chgData name="AMRI Nidhal" userId="S::nidhal.amri@campus-igs-toulouse.fr::a69e888a-a4a4-4ef8-a015-a8e530172c82" providerId="AD" clId="Web-{9CD5CB63-15E3-4AD7-90B9-747866432107}" dt="2023-11-09T10:08:29.732" v="23"/>
        <pc:sldMkLst>
          <pc:docMk/>
          <pc:sldMk cId="3140033197" sldId="262"/>
        </pc:sldMkLst>
      </pc:sldChg>
      <pc:sldChg chg="ord">
        <pc:chgData name="AMRI Nidhal" userId="S::nidhal.amri@campus-igs-toulouse.fr::a69e888a-a4a4-4ef8-a015-a8e530172c82" providerId="AD" clId="Web-{9CD5CB63-15E3-4AD7-90B9-747866432107}" dt="2023-11-09T10:14:10.712" v="31"/>
        <pc:sldMkLst>
          <pc:docMk/>
          <pc:sldMk cId="1087202473" sldId="263"/>
        </pc:sldMkLst>
      </pc:sldChg>
      <pc:sldChg chg="addSp delSp modSp new">
        <pc:chgData name="AMRI Nidhal" userId="S::nidhal.amri@campus-igs-toulouse.fr::a69e888a-a4a4-4ef8-a015-a8e530172c82" providerId="AD" clId="Web-{9CD5CB63-15E3-4AD7-90B9-747866432107}" dt="2023-11-09T08:29:01.658" v="9" actId="1076"/>
        <pc:sldMkLst>
          <pc:docMk/>
          <pc:sldMk cId="4071809125" sldId="265"/>
        </pc:sldMkLst>
        <pc:spChg chg="del">
          <ac:chgData name="AMRI Nidhal" userId="S::nidhal.amri@campus-igs-toulouse.fr::a69e888a-a4a4-4ef8-a015-a8e530172c82" providerId="AD" clId="Web-{9CD5CB63-15E3-4AD7-90B9-747866432107}" dt="2023-11-09T08:25:15.526" v="1"/>
          <ac:spMkLst>
            <pc:docMk/>
            <pc:sldMk cId="4071809125" sldId="265"/>
            <ac:spMk id="3" creationId="{13DC0E47-2BD0-B94E-764B-EB007255B664}"/>
          </ac:spMkLst>
        </pc:spChg>
        <pc:spChg chg="add del mod">
          <ac:chgData name="AMRI Nidhal" userId="S::nidhal.amri@campus-igs-toulouse.fr::a69e888a-a4a4-4ef8-a015-a8e530172c82" providerId="AD" clId="Web-{9CD5CB63-15E3-4AD7-90B9-747866432107}" dt="2023-11-09T08:27:36.983" v="6"/>
          <ac:spMkLst>
            <pc:docMk/>
            <pc:sldMk cId="4071809125" sldId="265"/>
            <ac:spMk id="5" creationId="{8975B099-86E4-4F92-0ABA-21F591950577}"/>
          </ac:spMkLst>
        </pc:spChg>
        <pc:picChg chg="add mod ord">
          <ac:chgData name="AMRI Nidhal" userId="S::nidhal.amri@campus-igs-toulouse.fr::a69e888a-a4a4-4ef8-a015-a8e530172c82" providerId="AD" clId="Web-{9CD5CB63-15E3-4AD7-90B9-747866432107}" dt="2023-11-09T08:29:01.658" v="9" actId="1076"/>
          <ac:picMkLst>
            <pc:docMk/>
            <pc:sldMk cId="4071809125" sldId="265"/>
            <ac:picMk id="4" creationId="{06196902-2247-4F3C-07E8-20399709EA72}"/>
          </ac:picMkLst>
        </pc:picChg>
        <pc:picChg chg="add mod">
          <ac:chgData name="AMRI Nidhal" userId="S::nidhal.amri@campus-igs-toulouse.fr::a69e888a-a4a4-4ef8-a015-a8e530172c82" providerId="AD" clId="Web-{9CD5CB63-15E3-4AD7-90B9-747866432107}" dt="2023-11-09T08:28:59.017" v="8" actId="1076"/>
          <ac:picMkLst>
            <pc:docMk/>
            <pc:sldMk cId="4071809125" sldId="265"/>
            <ac:picMk id="6" creationId="{CA7DA3C3-0703-B4A8-A41E-E0B0D97047BB}"/>
          </ac:picMkLst>
        </pc:picChg>
      </pc:sldChg>
      <pc:sldChg chg="addSp delSp modSp mod setBg setClrOvrMap">
        <pc:chgData name="AMRI Nidhal" userId="S::nidhal.amri@campus-igs-toulouse.fr::a69e888a-a4a4-4ef8-a015-a8e530172c82" providerId="AD" clId="Web-{9CD5CB63-15E3-4AD7-90B9-747866432107}" dt="2023-11-09T10:24:50.576" v="343" actId="20577"/>
        <pc:sldMkLst>
          <pc:docMk/>
          <pc:sldMk cId="3031510691" sldId="268"/>
        </pc:sldMkLst>
        <pc:spChg chg="mod">
          <ac:chgData name="AMRI Nidhal" userId="S::nidhal.amri@campus-igs-toulouse.fr::a69e888a-a4a4-4ef8-a015-a8e530172c82" providerId="AD" clId="Web-{9CD5CB63-15E3-4AD7-90B9-747866432107}" dt="2023-11-09T10:17:51.035" v="37"/>
          <ac:spMkLst>
            <pc:docMk/>
            <pc:sldMk cId="3031510691" sldId="268"/>
            <ac:spMk id="2" creationId="{C3AEF9E5-92EA-C4A3-6498-39D29D549DB3}"/>
          </ac:spMkLst>
        </pc:spChg>
        <pc:spChg chg="add del">
          <ac:chgData name="AMRI Nidhal" userId="S::nidhal.amri@campus-igs-toulouse.fr::a69e888a-a4a4-4ef8-a015-a8e530172c82" providerId="AD" clId="Web-{9CD5CB63-15E3-4AD7-90B9-747866432107}" dt="2023-11-09T10:17:51.063" v="38"/>
          <ac:spMkLst>
            <pc:docMk/>
            <pc:sldMk cId="3031510691" sldId="268"/>
            <ac:spMk id="3" creationId="{3490C495-22BC-810D-DCCD-7CB6CB31B420}"/>
          </ac:spMkLst>
        </pc:spChg>
        <pc:spChg chg="add del">
          <ac:chgData name="AMRI Nidhal" userId="S::nidhal.amri@campus-igs-toulouse.fr::a69e888a-a4a4-4ef8-a015-a8e530172c82" providerId="AD" clId="Web-{9CD5CB63-15E3-4AD7-90B9-747866432107}" dt="2023-11-09T10:17:51.035" v="37"/>
          <ac:spMkLst>
            <pc:docMk/>
            <pc:sldMk cId="3031510691" sldId="268"/>
            <ac:spMk id="8" creationId="{74CD14DB-BB81-479F-A1FC-1C75640E9F84}"/>
          </ac:spMkLst>
        </pc:spChg>
        <pc:spChg chg="add del">
          <ac:chgData name="AMRI Nidhal" userId="S::nidhal.amri@campus-igs-toulouse.fr::a69e888a-a4a4-4ef8-a015-a8e530172c82" providerId="AD" clId="Web-{9CD5CB63-15E3-4AD7-90B9-747866432107}" dt="2023-11-09T10:17:36.812" v="33"/>
          <ac:spMkLst>
            <pc:docMk/>
            <pc:sldMk cId="3031510691" sldId="268"/>
            <ac:spMk id="9" creationId="{ABE6F9A3-300E-47F5-B41C-C8C5E758DE7C}"/>
          </ac:spMkLst>
        </pc:spChg>
        <pc:spChg chg="add del">
          <ac:chgData name="AMRI Nidhal" userId="S::nidhal.amri@campus-igs-toulouse.fr::a69e888a-a4a4-4ef8-a015-a8e530172c82" providerId="AD" clId="Web-{9CD5CB63-15E3-4AD7-90B9-747866432107}" dt="2023-11-09T10:17:51.035" v="37"/>
          <ac:spMkLst>
            <pc:docMk/>
            <pc:sldMk cId="3031510691" sldId="268"/>
            <ac:spMk id="10" creationId="{C943A91B-7CA7-4592-A975-73B1BF8C4C74}"/>
          </ac:spMkLst>
        </pc:spChg>
        <pc:spChg chg="add del">
          <ac:chgData name="AMRI Nidhal" userId="S::nidhal.amri@campus-igs-toulouse.fr::a69e888a-a4a4-4ef8-a015-a8e530172c82" providerId="AD" clId="Web-{9CD5CB63-15E3-4AD7-90B9-747866432107}" dt="2023-11-09T10:17:36.812" v="33"/>
          <ac:spMkLst>
            <pc:docMk/>
            <pc:sldMk cId="3031510691" sldId="268"/>
            <ac:spMk id="11" creationId="{61B4701B-39FE-43B8-86AA-D6B8789C2207}"/>
          </ac:spMkLst>
        </pc:spChg>
        <pc:spChg chg="add del">
          <ac:chgData name="AMRI Nidhal" userId="S::nidhal.amri@campus-igs-toulouse.fr::a69e888a-a4a4-4ef8-a015-a8e530172c82" providerId="AD" clId="Web-{9CD5CB63-15E3-4AD7-90B9-747866432107}" dt="2023-11-09T10:17:51.035" v="37"/>
          <ac:spMkLst>
            <pc:docMk/>
            <pc:sldMk cId="3031510691" sldId="268"/>
            <ac:spMk id="12" creationId="{EC471314-E46A-414B-8D91-74880E84F187}"/>
          </ac:spMkLst>
        </pc:spChg>
        <pc:spChg chg="add del">
          <ac:chgData name="AMRI Nidhal" userId="S::nidhal.amri@campus-igs-toulouse.fr::a69e888a-a4a4-4ef8-a015-a8e530172c82" providerId="AD" clId="Web-{9CD5CB63-15E3-4AD7-90B9-747866432107}" dt="2023-11-09T10:17:36.812" v="33"/>
          <ac:spMkLst>
            <pc:docMk/>
            <pc:sldMk cId="3031510691" sldId="268"/>
            <ac:spMk id="13" creationId="{E9A7EF13-49FA-4355-971A-34B065F35022}"/>
          </ac:spMkLst>
        </pc:spChg>
        <pc:spChg chg="add del">
          <ac:chgData name="AMRI Nidhal" userId="S::nidhal.amri@campus-igs-toulouse.fr::a69e888a-a4a4-4ef8-a015-a8e530172c82" providerId="AD" clId="Web-{9CD5CB63-15E3-4AD7-90B9-747866432107}" dt="2023-11-09T10:17:51.035" v="37"/>
          <ac:spMkLst>
            <pc:docMk/>
            <pc:sldMk cId="3031510691" sldId="268"/>
            <ac:spMk id="14" creationId="{6A681326-1C9D-44A3-A627-3871BDAE4127}"/>
          </ac:spMkLst>
        </pc:spChg>
        <pc:spChg chg="add del">
          <ac:chgData name="AMRI Nidhal" userId="S::nidhal.amri@campus-igs-toulouse.fr::a69e888a-a4a4-4ef8-a015-a8e530172c82" providerId="AD" clId="Web-{9CD5CB63-15E3-4AD7-90B9-747866432107}" dt="2023-11-09T10:17:36.812" v="33"/>
          <ac:spMkLst>
            <pc:docMk/>
            <pc:sldMk cId="3031510691" sldId="268"/>
            <ac:spMk id="15" creationId="{92CF3C3E-0F7B-4F0C-8EBD-BDD38E9C66F5}"/>
          </ac:spMkLst>
        </pc:spChg>
        <pc:spChg chg="add del">
          <ac:chgData name="AMRI Nidhal" userId="S::nidhal.amri@campus-igs-toulouse.fr::a69e888a-a4a4-4ef8-a015-a8e530172c82" providerId="AD" clId="Web-{9CD5CB63-15E3-4AD7-90B9-747866432107}" dt="2023-11-09T10:17:40.390" v="35"/>
          <ac:spMkLst>
            <pc:docMk/>
            <pc:sldMk cId="3031510691" sldId="268"/>
            <ac:spMk id="17" creationId="{C8A3C342-1D03-412F-8DD3-BF519E8E0AE9}"/>
          </ac:spMkLst>
        </pc:spChg>
        <pc:spChg chg="add del">
          <ac:chgData name="AMRI Nidhal" userId="S::nidhal.amri@campus-igs-toulouse.fr::a69e888a-a4a4-4ef8-a015-a8e530172c82" providerId="AD" clId="Web-{9CD5CB63-15E3-4AD7-90B9-747866432107}" dt="2023-11-09T10:17:40.390" v="35"/>
          <ac:spMkLst>
            <pc:docMk/>
            <pc:sldMk cId="3031510691" sldId="268"/>
            <ac:spMk id="18" creationId="{3490C495-22BC-810D-DCCD-7CB6CB31B420}"/>
          </ac:spMkLst>
        </pc:spChg>
        <pc:spChg chg="add del">
          <ac:chgData name="AMRI Nidhal" userId="S::nidhal.amri@campus-igs-toulouse.fr::a69e888a-a4a4-4ef8-a015-a8e530172c82" providerId="AD" clId="Web-{9CD5CB63-15E3-4AD7-90B9-747866432107}" dt="2023-11-09T10:17:40.390" v="35"/>
          <ac:spMkLst>
            <pc:docMk/>
            <pc:sldMk cId="3031510691" sldId="268"/>
            <ac:spMk id="19" creationId="{81CC9B02-E087-4350-AEBD-2C3CF001AF01}"/>
          </ac:spMkLst>
        </pc:spChg>
        <pc:spChg chg="add del">
          <ac:chgData name="AMRI Nidhal" userId="S::nidhal.amri@campus-igs-toulouse.fr::a69e888a-a4a4-4ef8-a015-a8e530172c82" providerId="AD" clId="Web-{9CD5CB63-15E3-4AD7-90B9-747866432107}" dt="2023-11-09T10:17:51.035" v="37"/>
          <ac:spMkLst>
            <pc:docMk/>
            <pc:sldMk cId="3031510691" sldId="268"/>
            <ac:spMk id="22" creationId="{3490C495-22BC-810D-DCCD-7CB6CB31B420}"/>
          </ac:spMkLst>
        </pc:spChg>
        <pc:graphicFrameChg chg="add del">
          <ac:chgData name="AMRI Nidhal" userId="S::nidhal.amri@campus-igs-toulouse.fr::a69e888a-a4a4-4ef8-a015-a8e530172c82" providerId="AD" clId="Web-{9CD5CB63-15E3-4AD7-90B9-747866432107}" dt="2023-11-09T10:17:36.812" v="33"/>
          <ac:graphicFrameMkLst>
            <pc:docMk/>
            <pc:sldMk cId="3031510691" sldId="268"/>
            <ac:graphicFrameMk id="5" creationId="{F729D43D-6055-5927-F53A-052C01EA03DD}"/>
          </ac:graphicFrameMkLst>
        </pc:graphicFrameChg>
        <pc:graphicFrameChg chg="add modGraphic">
          <ac:chgData name="AMRI Nidhal" userId="S::nidhal.amri@campus-igs-toulouse.fr::a69e888a-a4a4-4ef8-a015-a8e530172c82" providerId="AD" clId="Web-{9CD5CB63-15E3-4AD7-90B9-747866432107}" dt="2023-11-09T10:24:50.576" v="343" actId="20577"/>
          <ac:graphicFrameMkLst>
            <pc:docMk/>
            <pc:sldMk cId="3031510691" sldId="268"/>
            <ac:graphicFrameMk id="24" creationId="{A1B7D125-92DB-426D-C3A8-193E008535AD}"/>
          </ac:graphicFrameMkLst>
        </pc:graphicFrameChg>
        <pc:picChg chg="add del mod">
          <ac:chgData name="AMRI Nidhal" userId="S::nidhal.amri@campus-igs-toulouse.fr::a69e888a-a4a4-4ef8-a015-a8e530172c82" providerId="AD" clId="Web-{9CD5CB63-15E3-4AD7-90B9-747866432107}" dt="2023-11-09T10:12:11.708" v="27"/>
          <ac:picMkLst>
            <pc:docMk/>
            <pc:sldMk cId="3031510691" sldId="268"/>
            <ac:picMk id="4" creationId="{4E62DD40-1BA6-0217-FBF6-F4CADF5227E3}"/>
          </ac:picMkLst>
        </pc:picChg>
        <pc:picChg chg="add del">
          <ac:chgData name="AMRI Nidhal" userId="S::nidhal.amri@campus-igs-toulouse.fr::a69e888a-a4a4-4ef8-a015-a8e530172c82" providerId="AD" clId="Web-{9CD5CB63-15E3-4AD7-90B9-747866432107}" dt="2023-11-09T10:17:40.390" v="35"/>
          <ac:picMkLst>
            <pc:docMk/>
            <pc:sldMk cId="3031510691" sldId="268"/>
            <ac:picMk id="20" creationId="{0E74F9BA-2CF2-B769-3834-6B10C8CE3D9D}"/>
          </ac:picMkLst>
        </pc:picChg>
      </pc:sldChg>
    </pc:docChg>
  </pc:docChgLst>
  <pc:docChgLst>
    <pc:chgData name="GALY Cyril" userId="S::cyril.galy@campus-igs-toulouse.fr::78e2c23f-4d8f-41ba-b781-9a8dbc5fa1c0" providerId="AD" clId="Web-{A99C5C5C-1EB2-8419-497C-677518B28CC4}"/>
    <pc:docChg chg="modSld">
      <pc:chgData name="GALY Cyril" userId="S::cyril.galy@campus-igs-toulouse.fr::78e2c23f-4d8f-41ba-b781-9a8dbc5fa1c0" providerId="AD" clId="Web-{A99C5C5C-1EB2-8419-497C-677518B28CC4}" dt="2023-11-09T10:49:27.040" v="127"/>
      <pc:docMkLst>
        <pc:docMk/>
      </pc:docMkLst>
      <pc:sldChg chg="modNotes">
        <pc:chgData name="GALY Cyril" userId="S::cyril.galy@campus-igs-toulouse.fr::78e2c23f-4d8f-41ba-b781-9a8dbc5fa1c0" providerId="AD" clId="Web-{A99C5C5C-1EB2-8419-497C-677518B28CC4}" dt="2023-11-09T10:12:39.957" v="118"/>
        <pc:sldMkLst>
          <pc:docMk/>
          <pc:sldMk cId="3125165652" sldId="261"/>
        </pc:sldMkLst>
      </pc:sldChg>
      <pc:sldChg chg="addSp delSp modSp">
        <pc:chgData name="GALY Cyril" userId="S::cyril.galy@campus-igs-toulouse.fr::78e2c23f-4d8f-41ba-b781-9a8dbc5fa1c0" providerId="AD" clId="Web-{A99C5C5C-1EB2-8419-497C-677518B28CC4}" dt="2023-11-09T10:49:27.040" v="127"/>
        <pc:sldMkLst>
          <pc:docMk/>
          <pc:sldMk cId="2237834361" sldId="266"/>
        </pc:sldMkLst>
        <pc:spChg chg="add del mod">
          <ac:chgData name="GALY Cyril" userId="S::cyril.galy@campus-igs-toulouse.fr::78e2c23f-4d8f-41ba-b781-9a8dbc5fa1c0" providerId="AD" clId="Web-{A99C5C5C-1EB2-8419-497C-677518B28CC4}" dt="2023-11-09T10:49:27.040" v="127"/>
          <ac:spMkLst>
            <pc:docMk/>
            <pc:sldMk cId="2237834361" sldId="266"/>
            <ac:spMk id="4" creationId="{C9F1A0FC-1521-7DC8-5E4B-CDD7B6467CDD}"/>
          </ac:spMkLst>
        </pc:spChg>
        <pc:spChg chg="mod">
          <ac:chgData name="GALY Cyril" userId="S::cyril.galy@campus-igs-toulouse.fr::78e2c23f-4d8f-41ba-b781-9a8dbc5fa1c0" providerId="AD" clId="Web-{A99C5C5C-1EB2-8419-497C-677518B28CC4}" dt="2023-11-09T10:13:27.178" v="121" actId="1076"/>
          <ac:spMkLst>
            <pc:docMk/>
            <pc:sldMk cId="2237834361" sldId="266"/>
            <ac:spMk id="7" creationId="{15DE3174-DEB4-569C-CEB5-784126CAFBB0}"/>
          </ac:spMkLst>
        </pc:spChg>
        <pc:spChg chg="mod">
          <ac:chgData name="GALY Cyril" userId="S::cyril.galy@campus-igs-toulouse.fr::78e2c23f-4d8f-41ba-b781-9a8dbc5fa1c0" providerId="AD" clId="Web-{A99C5C5C-1EB2-8419-497C-677518B28CC4}" dt="2023-11-09T10:13:31.928" v="122" actId="1076"/>
          <ac:spMkLst>
            <pc:docMk/>
            <pc:sldMk cId="2237834361" sldId="266"/>
            <ac:spMk id="8" creationId="{C3A47AA4-F838-C16B-3557-D14AB0891AC6}"/>
          </ac:spMkLst>
        </pc:spChg>
        <pc:graphicFrameChg chg="mod">
          <ac:chgData name="GALY Cyril" userId="S::cyril.galy@campus-igs-toulouse.fr::78e2c23f-4d8f-41ba-b781-9a8dbc5fa1c0" providerId="AD" clId="Web-{A99C5C5C-1EB2-8419-497C-677518B28CC4}" dt="2023-11-09T10:13:43.491" v="123" actId="1076"/>
          <ac:graphicFrameMkLst>
            <pc:docMk/>
            <pc:sldMk cId="2237834361" sldId="266"/>
            <ac:graphicFrameMk id="5" creationId="{EC98BD32-4F5C-8085-71CB-07EACFE1E6D4}"/>
          </ac:graphicFrameMkLst>
        </pc:graphicFrameChg>
      </pc:sldChg>
    </pc:docChg>
  </pc:docChgLst>
  <pc:docChgLst>
    <pc:chgData name="RUCINSKI Yohan" userId="S::yohan.rucinski@campus-igs-toulouse.fr::ecf61ac1-fe24-443a-9953-4edc7731aef9" providerId="AD" clId="Web-{5B841489-C9A4-4757-8348-A846F6C0CC9A}"/>
    <pc:docChg chg="modSld">
      <pc:chgData name="RUCINSKI Yohan" userId="S::yohan.rucinski@campus-igs-toulouse.fr::ecf61ac1-fe24-443a-9953-4edc7731aef9" providerId="AD" clId="Web-{5B841489-C9A4-4757-8348-A846F6C0CC9A}" dt="2023-11-09T10:26:42.037" v="10" actId="1076"/>
      <pc:docMkLst>
        <pc:docMk/>
      </pc:docMkLst>
      <pc:sldChg chg="modSp">
        <pc:chgData name="RUCINSKI Yohan" userId="S::yohan.rucinski@campus-igs-toulouse.fr::ecf61ac1-fe24-443a-9953-4edc7731aef9" providerId="AD" clId="Web-{5B841489-C9A4-4757-8348-A846F6C0CC9A}" dt="2023-11-09T10:26:42.037" v="10" actId="1076"/>
        <pc:sldMkLst>
          <pc:docMk/>
          <pc:sldMk cId="3125165652" sldId="261"/>
        </pc:sldMkLst>
        <pc:spChg chg="mod">
          <ac:chgData name="RUCINSKI Yohan" userId="S::yohan.rucinski@campus-igs-toulouse.fr::ecf61ac1-fe24-443a-9953-4edc7731aef9" providerId="AD" clId="Web-{5B841489-C9A4-4757-8348-A846F6C0CC9A}" dt="2023-11-09T10:26:42.037" v="10" actId="1076"/>
          <ac:spMkLst>
            <pc:docMk/>
            <pc:sldMk cId="3125165652" sldId="261"/>
            <ac:spMk id="3" creationId="{789A7746-338F-3BB8-B276-5DBEC5824009}"/>
          </ac:spMkLst>
        </pc:spChg>
      </pc:sldChg>
      <pc:sldChg chg="addSp modSp">
        <pc:chgData name="RUCINSKI Yohan" userId="S::yohan.rucinski@campus-igs-toulouse.fr::ecf61ac1-fe24-443a-9953-4edc7731aef9" providerId="AD" clId="Web-{5B841489-C9A4-4757-8348-A846F6C0CC9A}" dt="2023-11-09T10:13:16.024" v="7" actId="1076"/>
        <pc:sldMkLst>
          <pc:docMk/>
          <pc:sldMk cId="2631074667" sldId="267"/>
        </pc:sldMkLst>
        <pc:spChg chg="mod">
          <ac:chgData name="RUCINSKI Yohan" userId="S::yohan.rucinski@campus-igs-toulouse.fr::ecf61ac1-fe24-443a-9953-4edc7731aef9" providerId="AD" clId="Web-{5B841489-C9A4-4757-8348-A846F6C0CC9A}" dt="2023-11-09T10:13:10.523" v="6" actId="1076"/>
          <ac:spMkLst>
            <pc:docMk/>
            <pc:sldMk cId="2631074667" sldId="267"/>
            <ac:spMk id="2" creationId="{A82C6C39-5D7F-5CB2-6DBD-6117F1319E36}"/>
          </ac:spMkLst>
        </pc:spChg>
        <pc:spChg chg="mod">
          <ac:chgData name="RUCINSKI Yohan" userId="S::yohan.rucinski@campus-igs-toulouse.fr::ecf61ac1-fe24-443a-9953-4edc7731aef9" providerId="AD" clId="Web-{5B841489-C9A4-4757-8348-A846F6C0CC9A}" dt="2023-11-09T10:13:16.024" v="7" actId="1076"/>
          <ac:spMkLst>
            <pc:docMk/>
            <pc:sldMk cId="2631074667" sldId="267"/>
            <ac:spMk id="3" creationId="{1B83C915-1C6F-3B85-7307-4389EAED174B}"/>
          </ac:spMkLst>
        </pc:spChg>
        <pc:picChg chg="add mod">
          <ac:chgData name="RUCINSKI Yohan" userId="S::yohan.rucinski@campus-igs-toulouse.fr::ecf61ac1-fe24-443a-9953-4edc7731aef9" providerId="AD" clId="Web-{5B841489-C9A4-4757-8348-A846F6C0CC9A}" dt="2023-11-09T10:12:37.819" v="4" actId="14100"/>
          <ac:picMkLst>
            <pc:docMk/>
            <pc:sldMk cId="2631074667" sldId="267"/>
            <ac:picMk id="5" creationId="{00A3804B-75D0-C879-F073-D335521E21B6}"/>
          </ac:picMkLst>
        </pc:picChg>
      </pc:sldChg>
    </pc:docChg>
  </pc:docChgLst>
  <pc:docChgLst>
    <pc:chgData name="AMRI Nidhal" userId="S::nidhal.amri@campus-igs-toulouse.fr::a69e888a-a4a4-4ef8-a015-a8e530172c82" providerId="AD" clId="Web-{042E5A02-639E-4BDA-A7E4-EA16E065FFE6}"/>
    <pc:docChg chg="modSld">
      <pc:chgData name="AMRI Nidhal" userId="S::nidhal.amri@campus-igs-toulouse.fr::a69e888a-a4a4-4ef8-a015-a8e530172c82" providerId="AD" clId="Web-{042E5A02-639E-4BDA-A7E4-EA16E065FFE6}" dt="2023-11-09T11:21:38.622" v="10" actId="20577"/>
      <pc:docMkLst>
        <pc:docMk/>
      </pc:docMkLst>
      <pc:sldChg chg="modSp">
        <pc:chgData name="AMRI Nidhal" userId="S::nidhal.amri@campus-igs-toulouse.fr::a69e888a-a4a4-4ef8-a015-a8e530172c82" providerId="AD" clId="Web-{042E5A02-639E-4BDA-A7E4-EA16E065FFE6}" dt="2023-11-09T11:21:38.622" v="10" actId="20577"/>
        <pc:sldMkLst>
          <pc:docMk/>
          <pc:sldMk cId="3031510691" sldId="268"/>
        </pc:sldMkLst>
        <pc:graphicFrameChg chg="modGraphic">
          <ac:chgData name="AMRI Nidhal" userId="S::nidhal.amri@campus-igs-toulouse.fr::a69e888a-a4a4-4ef8-a015-a8e530172c82" providerId="AD" clId="Web-{042E5A02-639E-4BDA-A7E4-EA16E065FFE6}" dt="2023-11-09T11:21:38.622" v="10" actId="20577"/>
          <ac:graphicFrameMkLst>
            <pc:docMk/>
            <pc:sldMk cId="3031510691" sldId="268"/>
            <ac:graphicFrameMk id="24" creationId="{A1B7D125-92DB-426D-C3A8-193E008535AD}"/>
          </ac:graphicFrameMkLst>
        </pc:graphicFrameChg>
      </pc:sldChg>
    </pc:docChg>
  </pc:docChgLst>
  <pc:docChgLst>
    <pc:chgData name="RUCINSKI Yohan" userId="S::yohan.rucinski@campus-igs-toulouse.fr::ecf61ac1-fe24-443a-9953-4edc7731aef9" providerId="AD" clId="Web-{6B9EDA2F-2FBC-448E-9EA3-596DEEA0F3B8}"/>
    <pc:docChg chg="addSld modSld modSection">
      <pc:chgData name="RUCINSKI Yohan" userId="S::yohan.rucinski@campus-igs-toulouse.fr::ecf61ac1-fe24-443a-9953-4edc7731aef9" providerId="AD" clId="Web-{6B9EDA2F-2FBC-448E-9EA3-596DEEA0F3B8}" dt="2023-11-09T10:09:18.486" v="17" actId="1076"/>
      <pc:docMkLst>
        <pc:docMk/>
      </pc:docMkLst>
      <pc:sldChg chg="modSp new">
        <pc:chgData name="RUCINSKI Yohan" userId="S::yohan.rucinski@campus-igs-toulouse.fr::ecf61ac1-fe24-443a-9953-4edc7731aef9" providerId="AD" clId="Web-{6B9EDA2F-2FBC-448E-9EA3-596DEEA0F3B8}" dt="2023-11-09T10:09:18.486" v="17" actId="1076"/>
        <pc:sldMkLst>
          <pc:docMk/>
          <pc:sldMk cId="2631074667" sldId="267"/>
        </pc:sldMkLst>
        <pc:spChg chg="mod">
          <ac:chgData name="RUCINSKI Yohan" userId="S::yohan.rucinski@campus-igs-toulouse.fr::ecf61ac1-fe24-443a-9953-4edc7731aef9" providerId="AD" clId="Web-{6B9EDA2F-2FBC-448E-9EA3-596DEEA0F3B8}" dt="2023-11-09T10:09:18.486" v="17" actId="1076"/>
          <ac:spMkLst>
            <pc:docMk/>
            <pc:sldMk cId="2631074667" sldId="267"/>
            <ac:spMk id="3" creationId="{1B83C915-1C6F-3B85-7307-4389EAED174B}"/>
          </ac:spMkLst>
        </pc:spChg>
      </pc:sldChg>
    </pc:docChg>
  </pc:docChgLst>
  <pc:docChgLst>
    <pc:chgData name="COMBES Anaïs" userId="S::anais.combes@campus-igs-toulouse.fr::bc5fc01a-b2d1-4a40-b0d8-eedd254ad260" providerId="AD" clId="Web-{51CBCEE1-86AA-4078-A185-324332ECD6EC}"/>
    <pc:docChg chg="delSld modSld modSection">
      <pc:chgData name="COMBES Anaïs" userId="S::anais.combes@campus-igs-toulouse.fr::bc5fc01a-b2d1-4a40-b0d8-eedd254ad260" providerId="AD" clId="Web-{51CBCEE1-86AA-4078-A185-324332ECD6EC}" dt="2024-01-16T14:22:26.685" v="29"/>
      <pc:docMkLst>
        <pc:docMk/>
      </pc:docMkLst>
      <pc:sldChg chg="modSp">
        <pc:chgData name="COMBES Anaïs" userId="S::anais.combes@campus-igs-toulouse.fr::bc5fc01a-b2d1-4a40-b0d8-eedd254ad260" providerId="AD" clId="Web-{51CBCEE1-86AA-4078-A185-324332ECD6EC}" dt="2024-01-16T14:21:45.122" v="13" actId="20577"/>
        <pc:sldMkLst>
          <pc:docMk/>
          <pc:sldMk cId="3784089036" sldId="256"/>
        </pc:sldMkLst>
        <pc:spChg chg="mod">
          <ac:chgData name="COMBES Anaïs" userId="S::anais.combes@campus-igs-toulouse.fr::bc5fc01a-b2d1-4a40-b0d8-eedd254ad260" providerId="AD" clId="Web-{51CBCEE1-86AA-4078-A185-324332ECD6EC}" dt="2024-01-16T14:21:33.981" v="5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COMBES Anaïs" userId="S::anais.combes@campus-igs-toulouse.fr::bc5fc01a-b2d1-4a40-b0d8-eedd254ad260" providerId="AD" clId="Web-{51CBCEE1-86AA-4078-A185-324332ECD6EC}" dt="2024-01-16T14:21:45.122" v="13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del">
        <pc:chgData name="COMBES Anaïs" userId="S::anais.combes@campus-igs-toulouse.fr::bc5fc01a-b2d1-4a40-b0d8-eedd254ad260" providerId="AD" clId="Web-{51CBCEE1-86AA-4078-A185-324332ECD6EC}" dt="2024-01-16T14:22:22.622" v="27"/>
        <pc:sldMkLst>
          <pc:docMk/>
          <pc:sldMk cId="1701774441" sldId="257"/>
        </pc:sldMkLst>
      </pc:sldChg>
      <pc:sldChg chg="addSp delSp modSp">
        <pc:chgData name="COMBES Anaïs" userId="S::anais.combes@campus-igs-toulouse.fr::bc5fc01a-b2d1-4a40-b0d8-eedd254ad260" providerId="AD" clId="Web-{51CBCEE1-86AA-4078-A185-324332ECD6EC}" dt="2024-01-16T14:22:02.028" v="19" actId="20577"/>
        <pc:sldMkLst>
          <pc:docMk/>
          <pc:sldMk cId="262015635" sldId="258"/>
        </pc:sldMkLst>
        <pc:spChg chg="mod">
          <ac:chgData name="COMBES Anaïs" userId="S::anais.combes@campus-igs-toulouse.fr::bc5fc01a-b2d1-4a40-b0d8-eedd254ad260" providerId="AD" clId="Web-{51CBCEE1-86AA-4078-A185-324332ECD6EC}" dt="2024-01-16T14:21:58.966" v="18" actId="20577"/>
          <ac:spMkLst>
            <pc:docMk/>
            <pc:sldMk cId="262015635" sldId="258"/>
            <ac:spMk id="2" creationId="{9FAAEEAC-36DA-A31F-CC46-F371ECF4E6C3}"/>
          </ac:spMkLst>
        </pc:spChg>
        <pc:spChg chg="add mod">
          <ac:chgData name="COMBES Anaïs" userId="S::anais.combes@campus-igs-toulouse.fr::bc5fc01a-b2d1-4a40-b0d8-eedd254ad260" providerId="AD" clId="Web-{51CBCEE1-86AA-4078-A185-324332ECD6EC}" dt="2024-01-16T14:22:02.028" v="19" actId="20577"/>
          <ac:spMkLst>
            <pc:docMk/>
            <pc:sldMk cId="262015635" sldId="258"/>
            <ac:spMk id="5" creationId="{2F08A165-6C03-2CCD-3107-9043DB8BDB69}"/>
          </ac:spMkLst>
        </pc:spChg>
        <pc:picChg chg="del">
          <ac:chgData name="COMBES Anaïs" userId="S::anais.combes@campus-igs-toulouse.fr::bc5fc01a-b2d1-4a40-b0d8-eedd254ad260" providerId="AD" clId="Web-{51CBCEE1-86AA-4078-A185-324332ECD6EC}" dt="2024-01-16T14:21:54.778" v="17"/>
          <ac:picMkLst>
            <pc:docMk/>
            <pc:sldMk cId="262015635" sldId="258"/>
            <ac:picMk id="4" creationId="{2FA2C43C-D1E2-9B77-76E8-CA475E967E38}"/>
          </ac:picMkLst>
        </pc:picChg>
      </pc:sldChg>
      <pc:sldChg chg="modSp">
        <pc:chgData name="COMBES Anaïs" userId="S::anais.combes@campus-igs-toulouse.fr::bc5fc01a-b2d1-4a40-b0d8-eedd254ad260" providerId="AD" clId="Web-{51CBCEE1-86AA-4078-A185-324332ECD6EC}" dt="2024-01-16T14:21:49.372" v="16" actId="20577"/>
        <pc:sldMkLst>
          <pc:docMk/>
          <pc:sldMk cId="2813783469" sldId="259"/>
        </pc:sldMkLst>
        <pc:spChg chg="mod">
          <ac:chgData name="COMBES Anaïs" userId="S::anais.combes@campus-igs-toulouse.fr::bc5fc01a-b2d1-4a40-b0d8-eedd254ad260" providerId="AD" clId="Web-{51CBCEE1-86AA-4078-A185-324332ECD6EC}" dt="2024-01-16T14:21:49.372" v="16" actId="20577"/>
          <ac:spMkLst>
            <pc:docMk/>
            <pc:sldMk cId="2813783469" sldId="259"/>
            <ac:spMk id="3" creationId="{A161AAE1-FB71-E2F3-57D6-344E9DA635E3}"/>
          </ac:spMkLst>
        </pc:spChg>
      </pc:sldChg>
      <pc:sldChg chg="del">
        <pc:chgData name="COMBES Anaïs" userId="S::anais.combes@campus-igs-toulouse.fr::bc5fc01a-b2d1-4a40-b0d8-eedd254ad260" providerId="AD" clId="Web-{51CBCEE1-86AA-4078-A185-324332ECD6EC}" dt="2024-01-16T14:22:22.622" v="26"/>
        <pc:sldMkLst>
          <pc:docMk/>
          <pc:sldMk cId="4099690171" sldId="260"/>
        </pc:sldMkLst>
      </pc:sldChg>
      <pc:sldChg chg="del">
        <pc:chgData name="COMBES Anaïs" userId="S::anais.combes@campus-igs-toulouse.fr::bc5fc01a-b2d1-4a40-b0d8-eedd254ad260" providerId="AD" clId="Web-{51CBCEE1-86AA-4078-A185-324332ECD6EC}" dt="2024-01-16T14:22:22.607" v="23"/>
        <pc:sldMkLst>
          <pc:docMk/>
          <pc:sldMk cId="3125165652" sldId="261"/>
        </pc:sldMkLst>
      </pc:sldChg>
      <pc:sldChg chg="del">
        <pc:chgData name="COMBES Anaïs" userId="S::anais.combes@campus-igs-toulouse.fr::bc5fc01a-b2d1-4a40-b0d8-eedd254ad260" providerId="AD" clId="Web-{51CBCEE1-86AA-4078-A185-324332ECD6EC}" dt="2024-01-16T14:22:22.607" v="22"/>
        <pc:sldMkLst>
          <pc:docMk/>
          <pc:sldMk cId="3140033197" sldId="262"/>
        </pc:sldMkLst>
      </pc:sldChg>
      <pc:sldChg chg="del">
        <pc:chgData name="COMBES Anaïs" userId="S::anais.combes@campus-igs-toulouse.fr::bc5fc01a-b2d1-4a40-b0d8-eedd254ad260" providerId="AD" clId="Web-{51CBCEE1-86AA-4078-A185-324332ECD6EC}" dt="2024-01-16T14:22:15.341" v="21"/>
        <pc:sldMkLst>
          <pc:docMk/>
          <pc:sldMk cId="4071809125" sldId="265"/>
        </pc:sldMkLst>
      </pc:sldChg>
      <pc:sldChg chg="del">
        <pc:chgData name="COMBES Anaïs" userId="S::anais.combes@campus-igs-toulouse.fr::bc5fc01a-b2d1-4a40-b0d8-eedd254ad260" providerId="AD" clId="Web-{51CBCEE1-86AA-4078-A185-324332ECD6EC}" dt="2024-01-16T14:22:26.685" v="29"/>
        <pc:sldMkLst>
          <pc:docMk/>
          <pc:sldMk cId="2237834361" sldId="266"/>
        </pc:sldMkLst>
      </pc:sldChg>
      <pc:sldChg chg="del">
        <pc:chgData name="COMBES Anaïs" userId="S::anais.combes@campus-igs-toulouse.fr::bc5fc01a-b2d1-4a40-b0d8-eedd254ad260" providerId="AD" clId="Web-{51CBCEE1-86AA-4078-A185-324332ECD6EC}" dt="2024-01-16T14:22:22.607" v="25"/>
        <pc:sldMkLst>
          <pc:docMk/>
          <pc:sldMk cId="2631074667" sldId="267"/>
        </pc:sldMkLst>
      </pc:sldChg>
      <pc:sldChg chg="del">
        <pc:chgData name="COMBES Anaïs" userId="S::anais.combes@campus-igs-toulouse.fr::bc5fc01a-b2d1-4a40-b0d8-eedd254ad260" providerId="AD" clId="Web-{51CBCEE1-86AA-4078-A185-324332ECD6EC}" dt="2024-01-16T14:22:15.341" v="20"/>
        <pc:sldMkLst>
          <pc:docMk/>
          <pc:sldMk cId="3031510691" sldId="268"/>
        </pc:sldMkLst>
      </pc:sldChg>
      <pc:sldChg chg="del">
        <pc:chgData name="COMBES Anaïs" userId="S::anais.combes@campus-igs-toulouse.fr::bc5fc01a-b2d1-4a40-b0d8-eedd254ad260" providerId="AD" clId="Web-{51CBCEE1-86AA-4078-A185-324332ECD6EC}" dt="2024-01-16T14:22:22.607" v="24"/>
        <pc:sldMkLst>
          <pc:docMk/>
          <pc:sldMk cId="2071247986" sldId="269"/>
        </pc:sldMkLst>
      </pc:sldChg>
      <pc:sldChg chg="del">
        <pc:chgData name="COMBES Anaïs" userId="S::anais.combes@campus-igs-toulouse.fr::bc5fc01a-b2d1-4a40-b0d8-eedd254ad260" providerId="AD" clId="Web-{51CBCEE1-86AA-4078-A185-324332ECD6EC}" dt="2024-01-16T14:22:26.685" v="28"/>
        <pc:sldMkLst>
          <pc:docMk/>
          <pc:sldMk cId="3604355688" sldId="270"/>
        </pc:sldMkLst>
      </pc:sldChg>
    </pc:docChg>
  </pc:docChgLst>
  <pc:docChgLst>
    <pc:chgData name="GALY Cyril" userId="S::cyril.galy@campus-igs-toulouse.fr::78e2c23f-4d8f-41ba-b781-9a8dbc5fa1c0" providerId="AD" clId="Web-{6CE612AB-896C-DAE8-E242-34D22CBE0340}"/>
    <pc:docChg chg="modSld">
      <pc:chgData name="GALY Cyril" userId="S::cyril.galy@campus-igs-toulouse.fr::78e2c23f-4d8f-41ba-b781-9a8dbc5fa1c0" providerId="AD" clId="Web-{6CE612AB-896C-DAE8-E242-34D22CBE0340}" dt="2023-11-09T15:27:31.230" v="35" actId="1076"/>
      <pc:docMkLst>
        <pc:docMk/>
      </pc:docMkLst>
      <pc:sldChg chg="modSp">
        <pc:chgData name="GALY Cyril" userId="S::cyril.galy@campus-igs-toulouse.fr::78e2c23f-4d8f-41ba-b781-9a8dbc5fa1c0" providerId="AD" clId="Web-{6CE612AB-896C-DAE8-E242-34D22CBE0340}" dt="2023-11-09T15:27:31.230" v="35" actId="1076"/>
        <pc:sldMkLst>
          <pc:docMk/>
          <pc:sldMk cId="3125165652" sldId="261"/>
        </pc:sldMkLst>
        <pc:spChg chg="mod">
          <ac:chgData name="GALY Cyril" userId="S::cyril.galy@campus-igs-toulouse.fr::78e2c23f-4d8f-41ba-b781-9a8dbc5fa1c0" providerId="AD" clId="Web-{6CE612AB-896C-DAE8-E242-34D22CBE0340}" dt="2023-11-09T15:27:27.730" v="33" actId="14100"/>
          <ac:spMkLst>
            <pc:docMk/>
            <pc:sldMk cId="3125165652" sldId="261"/>
            <ac:spMk id="3" creationId="{789A7746-338F-3BB8-B276-5DBEC5824009}"/>
          </ac:spMkLst>
        </pc:spChg>
        <pc:picChg chg="mod">
          <ac:chgData name="GALY Cyril" userId="S::cyril.galy@campus-igs-toulouse.fr::78e2c23f-4d8f-41ba-b781-9a8dbc5fa1c0" providerId="AD" clId="Web-{6CE612AB-896C-DAE8-E242-34D22CBE0340}" dt="2023-11-09T15:27:31.230" v="35" actId="1076"/>
          <ac:picMkLst>
            <pc:docMk/>
            <pc:sldMk cId="3125165652" sldId="261"/>
            <ac:picMk id="18" creationId="{02046AAB-E745-6102-1110-125B63624C9B}"/>
          </ac:picMkLst>
        </pc:picChg>
      </pc:sldChg>
      <pc:sldChg chg="delSp modSp">
        <pc:chgData name="GALY Cyril" userId="S::cyril.galy@campus-igs-toulouse.fr::78e2c23f-4d8f-41ba-b781-9a8dbc5fa1c0" providerId="AD" clId="Web-{6CE612AB-896C-DAE8-E242-34D22CBE0340}" dt="2023-11-09T15:26:16.087" v="31" actId="20577"/>
        <pc:sldMkLst>
          <pc:docMk/>
          <pc:sldMk cId="2071247986" sldId="269"/>
        </pc:sldMkLst>
        <pc:spChg chg="mod">
          <ac:chgData name="GALY Cyril" userId="S::cyril.galy@campus-igs-toulouse.fr::78e2c23f-4d8f-41ba-b781-9a8dbc5fa1c0" providerId="AD" clId="Web-{6CE612AB-896C-DAE8-E242-34D22CBE0340}" dt="2023-11-09T15:24:36.724" v="10" actId="1076"/>
          <ac:spMkLst>
            <pc:docMk/>
            <pc:sldMk cId="2071247986" sldId="269"/>
            <ac:spMk id="4" creationId="{7851F8FF-1294-A596-E2E0-A8494416EBEC}"/>
          </ac:spMkLst>
        </pc:spChg>
        <pc:spChg chg="mod">
          <ac:chgData name="GALY Cyril" userId="S::cyril.galy@campus-igs-toulouse.fr::78e2c23f-4d8f-41ba-b781-9a8dbc5fa1c0" providerId="AD" clId="Web-{6CE612AB-896C-DAE8-E242-34D22CBE0340}" dt="2023-11-09T15:26:05.399" v="28" actId="20577"/>
          <ac:spMkLst>
            <pc:docMk/>
            <pc:sldMk cId="2071247986" sldId="269"/>
            <ac:spMk id="5" creationId="{78348532-B744-4E04-9A8C-C3930A566A0B}"/>
          </ac:spMkLst>
        </pc:spChg>
        <pc:spChg chg="del">
          <ac:chgData name="GALY Cyril" userId="S::cyril.galy@campus-igs-toulouse.fr::78e2c23f-4d8f-41ba-b781-9a8dbc5fa1c0" providerId="AD" clId="Web-{6CE612AB-896C-DAE8-E242-34D22CBE0340}" dt="2023-11-09T15:24:17.693" v="6"/>
          <ac:spMkLst>
            <pc:docMk/>
            <pc:sldMk cId="2071247986" sldId="269"/>
            <ac:spMk id="6" creationId="{AA46DA2A-F3B2-9349-9358-A89DEA02E052}"/>
          </ac:spMkLst>
        </pc:spChg>
        <pc:spChg chg="mod">
          <ac:chgData name="GALY Cyril" userId="S::cyril.galy@campus-igs-toulouse.fr::78e2c23f-4d8f-41ba-b781-9a8dbc5fa1c0" providerId="AD" clId="Web-{6CE612AB-896C-DAE8-E242-34D22CBE0340}" dt="2023-11-09T15:26:16.087" v="31" actId="20577"/>
          <ac:spMkLst>
            <pc:docMk/>
            <pc:sldMk cId="2071247986" sldId="269"/>
            <ac:spMk id="7" creationId="{0E68F345-5B4D-6B0C-E3C4-0A6EEFDD78DF}"/>
          </ac:spMkLst>
        </pc:spChg>
        <pc:spChg chg="mod">
          <ac:chgData name="GALY Cyril" userId="S::cyril.galy@campus-igs-toulouse.fr::78e2c23f-4d8f-41ba-b781-9a8dbc5fa1c0" providerId="AD" clId="Web-{6CE612AB-896C-DAE8-E242-34D22CBE0340}" dt="2023-11-09T15:24:41.506" v="11" actId="1076"/>
          <ac:spMkLst>
            <pc:docMk/>
            <pc:sldMk cId="2071247986" sldId="269"/>
            <ac:spMk id="11" creationId="{83B0FBE1-7585-562E-DECA-5AD06CD0FD43}"/>
          </ac:spMkLst>
        </pc:spChg>
      </pc:sldChg>
    </pc:docChg>
  </pc:docChgLst>
  <pc:docChgLst>
    <pc:chgData name="AMRI Nidhal" userId="S::nidhal.amri@campus-igs-toulouse.fr::a69e888a-a4a4-4ef8-a015-a8e530172c82" providerId="AD" clId="Web-{290F73D4-F5B7-4E18-91A9-DF521187FC60}"/>
    <pc:docChg chg="modSld">
      <pc:chgData name="AMRI Nidhal" userId="S::nidhal.amri@campus-igs-toulouse.fr::a69e888a-a4a4-4ef8-a015-a8e530172c82" providerId="AD" clId="Web-{290F73D4-F5B7-4E18-91A9-DF521187FC60}" dt="2023-11-09T12:31:43.071" v="1" actId="20577"/>
      <pc:docMkLst>
        <pc:docMk/>
      </pc:docMkLst>
      <pc:sldChg chg="modSp">
        <pc:chgData name="AMRI Nidhal" userId="S::nidhal.amri@campus-igs-toulouse.fr::a69e888a-a4a4-4ef8-a015-a8e530172c82" providerId="AD" clId="Web-{290F73D4-F5B7-4E18-91A9-DF521187FC60}" dt="2023-11-09T12:31:43.071" v="1" actId="20577"/>
        <pc:sldMkLst>
          <pc:docMk/>
          <pc:sldMk cId="3031510691" sldId="268"/>
        </pc:sldMkLst>
        <pc:graphicFrameChg chg="modGraphic">
          <ac:chgData name="AMRI Nidhal" userId="S::nidhal.amri@campus-igs-toulouse.fr::a69e888a-a4a4-4ef8-a015-a8e530172c82" providerId="AD" clId="Web-{290F73D4-F5B7-4E18-91A9-DF521187FC60}" dt="2023-11-09T12:31:43.071" v="1" actId="20577"/>
          <ac:graphicFrameMkLst>
            <pc:docMk/>
            <pc:sldMk cId="3031510691" sldId="268"/>
            <ac:graphicFrameMk id="24" creationId="{A1B7D125-92DB-426D-C3A8-193E008535AD}"/>
          </ac:graphicFrameMkLst>
        </pc:graphicFrameChg>
      </pc:sldChg>
    </pc:docChg>
  </pc:docChgLst>
  <pc:docChgLst>
    <pc:chgData name="RUCINSKI Yohan" userId="S::yohan.rucinski@campus-igs-toulouse.fr::ecf61ac1-fe24-443a-9953-4edc7731aef9" providerId="AD" clId="Web-{1B2764B4-1DD7-43B3-9395-15FA84804FC8}"/>
    <pc:docChg chg="modSld sldOrd">
      <pc:chgData name="RUCINSKI Yohan" userId="S::yohan.rucinski@campus-igs-toulouse.fr::ecf61ac1-fe24-443a-9953-4edc7731aef9" providerId="AD" clId="Web-{1B2764B4-1DD7-43B3-9395-15FA84804FC8}" dt="2023-11-09T17:27:36.422" v="58" actId="20577"/>
      <pc:docMkLst>
        <pc:docMk/>
      </pc:docMkLst>
      <pc:sldChg chg="modSp ord">
        <pc:chgData name="RUCINSKI Yohan" userId="S::yohan.rucinski@campus-igs-toulouse.fr::ecf61ac1-fe24-443a-9953-4edc7731aef9" providerId="AD" clId="Web-{1B2764B4-1DD7-43B3-9395-15FA84804FC8}" dt="2023-11-09T17:24:46.901" v="10" actId="20577"/>
        <pc:sldMkLst>
          <pc:docMk/>
          <pc:sldMk cId="1701774441" sldId="257"/>
        </pc:sldMkLst>
        <pc:spChg chg="mod">
          <ac:chgData name="RUCINSKI Yohan" userId="S::yohan.rucinski@campus-igs-toulouse.fr::ecf61ac1-fe24-443a-9953-4edc7731aef9" providerId="AD" clId="Web-{1B2764B4-1DD7-43B3-9395-15FA84804FC8}" dt="2023-11-09T17:24:46.901" v="10" actId="20577"/>
          <ac:spMkLst>
            <pc:docMk/>
            <pc:sldMk cId="1701774441" sldId="257"/>
            <ac:spMk id="3" creationId="{A88F2634-E38F-FE4D-6FAF-B38DC03C7D61}"/>
          </ac:spMkLst>
        </pc:spChg>
      </pc:sldChg>
      <pc:sldChg chg="modSp">
        <pc:chgData name="RUCINSKI Yohan" userId="S::yohan.rucinski@campus-igs-toulouse.fr::ecf61ac1-fe24-443a-9953-4edc7731aef9" providerId="AD" clId="Web-{1B2764B4-1DD7-43B3-9395-15FA84804FC8}" dt="2023-11-09T17:26:28.154" v="47" actId="14100"/>
        <pc:sldMkLst>
          <pc:docMk/>
          <pc:sldMk cId="3140033197" sldId="262"/>
        </pc:sldMkLst>
        <pc:spChg chg="mod">
          <ac:chgData name="RUCINSKI Yohan" userId="S::yohan.rucinski@campus-igs-toulouse.fr::ecf61ac1-fe24-443a-9953-4edc7731aef9" providerId="AD" clId="Web-{1B2764B4-1DD7-43B3-9395-15FA84804FC8}" dt="2023-11-09T17:26:28.154" v="47" actId="14100"/>
          <ac:spMkLst>
            <pc:docMk/>
            <pc:sldMk cId="3140033197" sldId="262"/>
            <ac:spMk id="2" creationId="{7FF63B22-F98C-6624-0974-76314D7A7F53}"/>
          </ac:spMkLst>
        </pc:spChg>
        <pc:spChg chg="mod">
          <ac:chgData name="RUCINSKI Yohan" userId="S::yohan.rucinski@campus-igs-toulouse.fr::ecf61ac1-fe24-443a-9953-4edc7731aef9" providerId="AD" clId="Web-{1B2764B4-1DD7-43B3-9395-15FA84804FC8}" dt="2023-11-09T17:26:17.232" v="44" actId="1076"/>
          <ac:spMkLst>
            <pc:docMk/>
            <pc:sldMk cId="3140033197" sldId="262"/>
            <ac:spMk id="3" creationId="{ECF34146-5456-7CC1-3668-FA8A46068357}"/>
          </ac:spMkLst>
        </pc:spChg>
      </pc:sldChg>
      <pc:sldChg chg="modSp">
        <pc:chgData name="RUCINSKI Yohan" userId="S::yohan.rucinski@campus-igs-toulouse.fr::ecf61ac1-fe24-443a-9953-4edc7731aef9" providerId="AD" clId="Web-{1B2764B4-1DD7-43B3-9395-15FA84804FC8}" dt="2023-11-09T17:27:36.422" v="58" actId="20577"/>
        <pc:sldMkLst>
          <pc:docMk/>
          <pc:sldMk cId="3031510691" sldId="268"/>
        </pc:sldMkLst>
        <pc:graphicFrameChg chg="modGraphic">
          <ac:chgData name="RUCINSKI Yohan" userId="S::yohan.rucinski@campus-igs-toulouse.fr::ecf61ac1-fe24-443a-9953-4edc7731aef9" providerId="AD" clId="Web-{1B2764B4-1DD7-43B3-9395-15FA84804FC8}" dt="2023-11-09T17:27:36.422" v="58" actId="20577"/>
          <ac:graphicFrameMkLst>
            <pc:docMk/>
            <pc:sldMk cId="3031510691" sldId="268"/>
            <ac:graphicFrameMk id="24" creationId="{A1B7D125-92DB-426D-C3A8-193E008535AD}"/>
          </ac:graphicFrameMkLst>
        </pc:graphicFrameChg>
      </pc:sldChg>
    </pc:docChg>
  </pc:docChgLst>
  <pc:docChgLst>
    <pc:chgData name="RUCINSKI Yohan" userId="S::yohan.rucinski@campus-igs-toulouse.fr::ecf61ac1-fe24-443a-9953-4edc7731aef9" providerId="AD" clId="Web-{24DCA1A3-8569-4DFC-8714-3FA2BB392356}"/>
    <pc:docChg chg="modSld">
      <pc:chgData name="RUCINSKI Yohan" userId="S::yohan.rucinski@campus-igs-toulouse.fr::ecf61ac1-fe24-443a-9953-4edc7731aef9" providerId="AD" clId="Web-{24DCA1A3-8569-4DFC-8714-3FA2BB392356}" dt="2023-11-09T11:06:58.462" v="423" actId="20577"/>
      <pc:docMkLst>
        <pc:docMk/>
      </pc:docMkLst>
      <pc:sldChg chg="addSp delSp modSp">
        <pc:chgData name="RUCINSKI Yohan" userId="S::yohan.rucinski@campus-igs-toulouse.fr::ecf61ac1-fe24-443a-9953-4edc7731aef9" providerId="AD" clId="Web-{24DCA1A3-8569-4DFC-8714-3FA2BB392356}" dt="2023-11-09T11:06:58.462" v="423" actId="20577"/>
        <pc:sldMkLst>
          <pc:docMk/>
          <pc:sldMk cId="2071247986" sldId="269"/>
        </pc:sldMkLst>
        <pc:spChg chg="del mod">
          <ac:chgData name="RUCINSKI Yohan" userId="S::yohan.rucinski@campus-igs-toulouse.fr::ecf61ac1-fe24-443a-9953-4edc7731aef9" providerId="AD" clId="Web-{24DCA1A3-8569-4DFC-8714-3FA2BB392356}" dt="2023-11-09T10:49:41.616" v="130"/>
          <ac:spMkLst>
            <pc:docMk/>
            <pc:sldMk cId="2071247986" sldId="269"/>
            <ac:spMk id="3" creationId="{B8D51C43-9E8D-5BF6-DC74-DE2D34A4CFA3}"/>
          </ac:spMkLst>
        </pc:spChg>
        <pc:spChg chg="mod">
          <ac:chgData name="RUCINSKI Yohan" userId="S::yohan.rucinski@campus-igs-toulouse.fr::ecf61ac1-fe24-443a-9953-4edc7731aef9" providerId="AD" clId="Web-{24DCA1A3-8569-4DFC-8714-3FA2BB392356}" dt="2023-11-09T10:54:47.845" v="415" actId="1076"/>
          <ac:spMkLst>
            <pc:docMk/>
            <pc:sldMk cId="2071247986" sldId="269"/>
            <ac:spMk id="4" creationId="{7851F8FF-1294-A596-E2E0-A8494416EBEC}"/>
          </ac:spMkLst>
        </pc:spChg>
        <pc:spChg chg="mod">
          <ac:chgData name="RUCINSKI Yohan" userId="S::yohan.rucinski@campus-igs-toulouse.fr::ecf61ac1-fe24-443a-9953-4edc7731aef9" providerId="AD" clId="Web-{24DCA1A3-8569-4DFC-8714-3FA2BB392356}" dt="2023-11-09T11:06:58.462" v="423" actId="20577"/>
          <ac:spMkLst>
            <pc:docMk/>
            <pc:sldMk cId="2071247986" sldId="269"/>
            <ac:spMk id="5" creationId="{78348532-B744-4E04-9A8C-C3930A566A0B}"/>
          </ac:spMkLst>
        </pc:spChg>
        <pc:spChg chg="add mod">
          <ac:chgData name="RUCINSKI Yohan" userId="S::yohan.rucinski@campus-igs-toulouse.fr::ecf61ac1-fe24-443a-9953-4edc7731aef9" providerId="AD" clId="Web-{24DCA1A3-8569-4DFC-8714-3FA2BB392356}" dt="2023-11-09T11:06:10.960" v="417" actId="1076"/>
          <ac:spMkLst>
            <pc:docMk/>
            <pc:sldMk cId="2071247986" sldId="269"/>
            <ac:spMk id="6" creationId="{AA46DA2A-F3B2-9349-9358-A89DEA02E052}"/>
          </ac:spMkLst>
        </pc:spChg>
        <pc:spChg chg="add mod">
          <ac:chgData name="RUCINSKI Yohan" userId="S::yohan.rucinski@campus-igs-toulouse.fr::ecf61ac1-fe24-443a-9953-4edc7731aef9" providerId="AD" clId="Web-{24DCA1A3-8569-4DFC-8714-3FA2BB392356}" dt="2023-11-09T10:50:50.149" v="154" actId="20577"/>
          <ac:spMkLst>
            <pc:docMk/>
            <pc:sldMk cId="2071247986" sldId="269"/>
            <ac:spMk id="7" creationId="{0E68F345-5B4D-6B0C-E3C4-0A6EEFDD78DF}"/>
          </ac:spMkLst>
        </pc:spChg>
        <pc:spChg chg="add del mod">
          <ac:chgData name="RUCINSKI Yohan" userId="S::yohan.rucinski@campus-igs-toulouse.fr::ecf61ac1-fe24-443a-9953-4edc7731aef9" providerId="AD" clId="Web-{24DCA1A3-8569-4DFC-8714-3FA2BB392356}" dt="2023-11-09T10:49:45.726" v="131"/>
          <ac:spMkLst>
            <pc:docMk/>
            <pc:sldMk cId="2071247986" sldId="269"/>
            <ac:spMk id="9" creationId="{6342B134-4AF0-C52D-1265-30FEE0306655}"/>
          </ac:spMkLst>
        </pc:spChg>
        <pc:spChg chg="add del mod">
          <ac:chgData name="RUCINSKI Yohan" userId="S::yohan.rucinski@campus-igs-toulouse.fr::ecf61ac1-fe24-443a-9953-4edc7731aef9" providerId="AD" clId="Web-{24DCA1A3-8569-4DFC-8714-3FA2BB392356}" dt="2023-11-09T10:51:06.416" v="210"/>
          <ac:spMkLst>
            <pc:docMk/>
            <pc:sldMk cId="2071247986" sldId="269"/>
            <ac:spMk id="10" creationId="{ABC392DC-BD9C-443B-7771-40C8DDD9C479}"/>
          </ac:spMkLst>
        </pc:spChg>
        <pc:spChg chg="add mod">
          <ac:chgData name="RUCINSKI Yohan" userId="S::yohan.rucinski@campus-igs-toulouse.fr::ecf61ac1-fe24-443a-9953-4edc7731aef9" providerId="AD" clId="Web-{24DCA1A3-8569-4DFC-8714-3FA2BB392356}" dt="2023-11-09T10:54:57.892" v="416" actId="1076"/>
          <ac:spMkLst>
            <pc:docMk/>
            <pc:sldMk cId="2071247986" sldId="269"/>
            <ac:spMk id="11" creationId="{83B0FBE1-7585-562E-DECA-5AD06CD0FD4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EA6F3-A577-413D-A520-7110D3D80F62}" type="datetimeFigureOut">
              <a:t>16/01/2024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18C1-5B7B-464C-A812-2D7B4C07A7F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41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ANAIS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18C1-5B7B-464C-A812-2D7B4C07A7FB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95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ANAIS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18C1-5B7B-464C-A812-2D7B4C07A7FB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813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ANAIS</a:t>
            </a:r>
          </a:p>
          <a:p>
            <a:pPr marL="171450" indent="-171450">
              <a:buFont typeface="Calibri"/>
              <a:buChar char="-"/>
            </a:pPr>
            <a:r>
              <a:rPr lang="en-US" err="1">
                <a:cs typeface="Calibri"/>
              </a:rPr>
              <a:t>Fonctionnement</a:t>
            </a:r>
            <a:r>
              <a:rPr lang="en-US">
                <a:cs typeface="Calibri"/>
              </a:rPr>
              <a:t> du catalogue 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Au </a:t>
            </a:r>
            <a:r>
              <a:rPr lang="en-US" err="1">
                <a:cs typeface="Calibri"/>
              </a:rPr>
              <a:t>départ</a:t>
            </a:r>
            <a:r>
              <a:rPr lang="en-US">
                <a:cs typeface="Calibri"/>
              </a:rPr>
              <a:t>, on </a:t>
            </a:r>
            <a:r>
              <a:rPr lang="en-US" err="1">
                <a:cs typeface="Calibri"/>
              </a:rPr>
              <a:t>partait</a:t>
            </a:r>
            <a:r>
              <a:rPr lang="en-US">
                <a:cs typeface="Calibri"/>
              </a:rPr>
              <a:t> sur </a:t>
            </a:r>
            <a:r>
              <a:rPr lang="en-US" err="1">
                <a:cs typeface="Calibri"/>
              </a:rPr>
              <a:t>EsXI</a:t>
            </a:r>
            <a:r>
              <a:rPr lang="en-US">
                <a:cs typeface="Calibri"/>
              </a:rPr>
              <a:t> </a:t>
            </a:r>
          </a:p>
          <a:p>
            <a:pPr marL="171450" indent="-171450">
              <a:buFont typeface="Calibri"/>
              <a:buChar char="-"/>
            </a:pPr>
            <a:r>
              <a:rPr lang="en-US" err="1">
                <a:cs typeface="Calibri"/>
              </a:rPr>
              <a:t>Fonctionnerait</a:t>
            </a:r>
            <a:r>
              <a:rPr lang="en-US">
                <a:cs typeface="Calibri"/>
              </a:rPr>
              <a:t> pour tout type de machines </a:t>
            </a:r>
            <a:r>
              <a:rPr lang="en-US" err="1">
                <a:cs typeface="Calibri"/>
              </a:rPr>
              <a:t>virtualisable</a:t>
            </a:r>
            <a:r>
              <a:rPr lang="en-US">
                <a:cs typeface="Calibri"/>
              </a:rPr>
              <a:t> 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Donner un </a:t>
            </a:r>
            <a:r>
              <a:rPr lang="en-US" err="1">
                <a:cs typeface="Calibri"/>
              </a:rPr>
              <a:t>exemple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idéalement</a:t>
            </a:r>
            <a:r>
              <a:rPr lang="en-US">
                <a:cs typeface="Calibri"/>
              </a:rPr>
              <a:t> // </a:t>
            </a:r>
            <a:r>
              <a:rPr lang="en-US" err="1">
                <a:cs typeface="Calibri"/>
              </a:rPr>
              <a:t>L'architecture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réseau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était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attente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l'inventaire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potentiellement</a:t>
            </a:r>
            <a:r>
              <a:rPr lang="en-US">
                <a:cs typeface="Calibri"/>
              </a:rPr>
              <a:t> baie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18C1-5B7B-464C-A812-2D7B4C07A7FB}" type="slidenum"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77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2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4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71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01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3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58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88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2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8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9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2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0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4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5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60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TITRE DE L'EXPOSE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LABO </a:t>
            </a:r>
          </a:p>
          <a:p>
            <a:r>
              <a:rPr lang="fr-FR" dirty="0"/>
              <a:t>Présentation du XX/XX/XXXX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746C67-E35D-DFD9-333B-9CAF2A2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fr-FR" sz="320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61AAE1-FB71-E2F3-57D6-344E9DA6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buFont typeface="Calibri" charset="2"/>
              <a:buChar char="-"/>
            </a:pPr>
            <a:r>
              <a:rPr lang="fr-FR" sz="2400" dirty="0"/>
              <a:t>//////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78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AEEAC-36DA-A31F-CC46-F371ECF4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TITRE 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F08A165-6C03-2CCD-3107-9043DB8B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/////</a:t>
            </a:r>
          </a:p>
        </p:txBody>
      </p:sp>
    </p:spTree>
    <p:extLst>
      <p:ext uri="{BB962C8B-B14F-4D97-AF65-F5344CB8AC3E}">
        <p14:creationId xmlns:p14="http://schemas.microsoft.com/office/powerpoint/2010/main" val="2620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976637-82C5-6F97-268D-499B6EC55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Avez-vous des questions ?</a:t>
            </a: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gure humaine en bois">
            <a:extLst>
              <a:ext uri="{FF2B5EF4-FFF2-40B4-BE49-F238E27FC236}">
                <a16:creationId xmlns:a16="http://schemas.microsoft.com/office/drawing/2014/main" id="{10D47A33-34E2-2620-339F-0BF4951539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4582" b="-3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720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A22E9E-B3D8-7B37-CA1A-0A61A3B3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4" y="1063416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Merci pour votre écoute 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220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EEEB9CDC3FC14B802CECF8336358F4" ma:contentTypeVersion="10" ma:contentTypeDescription="Crée un document." ma:contentTypeScope="" ma:versionID="c298d65f3a03678bb101c83b02ed730b">
  <xsd:schema xmlns:xsd="http://www.w3.org/2001/XMLSchema" xmlns:xs="http://www.w3.org/2001/XMLSchema" xmlns:p="http://schemas.microsoft.com/office/2006/metadata/properties" xmlns:ns2="6429698c-69ef-4279-868d-b4a0c7d9cdd9" xmlns:ns3="8fa113ac-87ea-400c-80ce-5545a2b9f9d6" targetNamespace="http://schemas.microsoft.com/office/2006/metadata/properties" ma:root="true" ma:fieldsID="f426d3f083f31b1d0267b919701e23f0" ns2:_="" ns3:_="">
    <xsd:import namespace="6429698c-69ef-4279-868d-b4a0c7d9cdd9"/>
    <xsd:import namespace="8fa113ac-87ea-400c-80ce-5545a2b9f9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9698c-69ef-4279-868d-b4a0c7d9cd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86d2048d-fe59-480a-88b4-3e2431db63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a113ac-87ea-400c-80ce-5545a2b9f9d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f4d61d0-4241-4127-8538-2bcc60be0ad7}" ma:internalName="TaxCatchAll" ma:showField="CatchAllData" ma:web="8fa113ac-87ea-400c-80ce-5545a2b9f9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29698c-69ef-4279-868d-b4a0c7d9cdd9">
      <Terms xmlns="http://schemas.microsoft.com/office/infopath/2007/PartnerControls"/>
    </lcf76f155ced4ddcb4097134ff3c332f>
    <TaxCatchAll xmlns="8fa113ac-87ea-400c-80ce-5545a2b9f9d6" xsi:nil="true"/>
  </documentManagement>
</p:properties>
</file>

<file path=customXml/itemProps1.xml><?xml version="1.0" encoding="utf-8"?>
<ds:datastoreItem xmlns:ds="http://schemas.openxmlformats.org/officeDocument/2006/customXml" ds:itemID="{BDE7FA4C-82C1-49A0-84CA-844DE0DE9C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A70F9F-ED4C-447C-B34B-6361E98294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9698c-69ef-4279-868d-b4a0c7d9cdd9"/>
    <ds:schemaRef ds:uri="8fa113ac-87ea-400c-80ce-5545a2b9f9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088C4-6494-40EA-8D97-48EA6B95225B}">
  <ds:schemaRefs>
    <ds:schemaRef ds:uri="6429698c-69ef-4279-868d-b4a0c7d9cdd9"/>
    <ds:schemaRef ds:uri="8fa113ac-87ea-400c-80ce-5545a2b9f9d6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5</Slides>
  <Notes>3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Ion</vt:lpstr>
      <vt:lpstr>TITRE DE L'EXPOSE</vt:lpstr>
      <vt:lpstr>INTRODUCTION</vt:lpstr>
      <vt:lpstr>TITRE </vt:lpstr>
      <vt:lpstr>Avez-vous des questions ?</vt:lpstr>
      <vt:lpstr>Merci pour votre écoute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43</cp:revision>
  <dcterms:created xsi:type="dcterms:W3CDTF">2023-11-08T18:11:51Z</dcterms:created>
  <dcterms:modified xsi:type="dcterms:W3CDTF">2024-01-16T14:22:34Z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0x01010065EEEB9CDC3FC14B802CECF8336358F4</vt:lpwstr>
  </property>
  <property fmtid="{D5CDD505-2E9C-101B-9397-08002B2CF9AE}" pid="3" name="MediaServiceImageTags">
    <vt:lpwstr/>
  </property>
</Properties>
</file>