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7" r:id="rId5"/>
    <p:sldId id="268" r:id="rId6"/>
    <p:sldId id="269" r:id="rId7"/>
    <p:sldId id="259" r:id="rId8"/>
    <p:sldId id="262" r:id="rId9"/>
    <p:sldId id="272" r:id="rId10"/>
    <p:sldId id="273" r:id="rId11"/>
    <p:sldId id="263" r:id="rId12"/>
    <p:sldId id="261" r:id="rId13"/>
    <p:sldId id="270" r:id="rId14"/>
    <p:sldId id="271" r:id="rId15"/>
    <p:sldId id="274" r:id="rId16"/>
    <p:sldId id="265" r:id="rId17"/>
  </p:sldIdLst>
  <p:sldSz cx="12188825" cy="6858000"/>
  <p:notesSz cx="6858000" cy="9144000"/>
  <p:defaultTextStyle>
    <a:defPPr rtl="0">
      <a:defRPr lang="fr-f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437" autoAdjust="0"/>
  </p:normalViewPr>
  <p:slideViewPr>
    <p:cSldViewPr>
      <p:cViewPr varScale="1">
        <p:scale>
          <a:sx n="82" d="100"/>
          <a:sy n="82" d="100"/>
        </p:scale>
        <p:origin x="720" y="7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 rtlCol="0"/>
        <a:lstStyle/>
        <a:p>
          <a:pPr rtl="0"/>
          <a:r>
            <a:rPr lang="fr-FR" noProof="0" dirty="0"/>
            <a:t>Branchement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877691F-1B60-4485-9174-DDEC7EE68B70}" type="sib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EC937D8-BD76-4A12-A3E5-900D5C1E2E05}">
      <dgm:prSet phldrT="[Text]"/>
      <dgm:spPr/>
      <dgm:t>
        <a:bodyPr rtlCol="0"/>
        <a:lstStyle/>
        <a:p>
          <a:pPr rtl="0"/>
          <a:r>
            <a:rPr lang="fr-FR" noProof="0" dirty="0"/>
            <a:t>Connexion à un ordi</a:t>
          </a:r>
        </a:p>
      </dgm:t>
    </dgm:pt>
    <dgm:pt modelId="{8265EE85-9851-494E-A6D3-1CDACE947DF3}" type="par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B3EFD4A5-9FA1-4ABE-B722-05162509509B}" type="sib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 rtlCol="0"/>
        <a:lstStyle/>
        <a:p>
          <a:pPr rtl="0"/>
          <a:r>
            <a:rPr lang="fr-FR" noProof="0" dirty="0"/>
            <a:t>Reset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46037378-034A-4662-877A-B53E1DA069A3}" type="sib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noProof="0" dirty="0"/>
            <a:t>Branchement</a:t>
          </a:r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noProof="0" dirty="0"/>
            <a:t>Connexion à un ordi</a:t>
          </a:r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noProof="0" dirty="0"/>
            <a:t>Reset</a:t>
          </a:r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8AF6929-4F16-43A6-8368-BF93843271D3}" type="datetime1">
              <a:rPr lang="fr-FR" smtClean="0"/>
              <a:t>26/10/2023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D9CF8A1-AC6C-4B34-A6AF-5306B09514F1}" type="datetime1">
              <a:rPr lang="fr-FR" smtClean="0"/>
              <a:pPr/>
              <a:t>26/10/2023</a:t>
            </a:fld>
            <a:endParaRPr lang="fr-FR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3EBA5BD7-F043-4D1B-AA17-CD412FC534DE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2862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99446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3363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7575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6996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9341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6042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119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6480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algn="r" rtl="0"/>
            <a:fld id="{3EBA5BD7-F043-4D1B-AA17-CD412FC534DE}" type="slidenum">
              <a:rPr lang="fr-FR" smtClean="0"/>
              <a:pPr algn="r" rtl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9119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necteur droit 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 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gnes inférieu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e libre 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  <p:sp>
          <p:nvSpPr>
            <p:cNvPr id="10" name="Forme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  <p:sp>
          <p:nvSpPr>
            <p:cNvPr id="11" name="Forme libre 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</p:grpSp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22" name="Espace réservé de la date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E36D263-5C89-4D5D-8B05-0120FB33B4BA}" type="datetime1">
              <a:rPr lang="fr-FR" smtClean="0"/>
              <a:pPr/>
              <a:t>26/10/2023</a:t>
            </a:fld>
            <a:endParaRPr lang="fr-FR" dirty="0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A1D2FCC-4233-4F14-8EDB-8DB44C2A50E0}" type="datetime1">
              <a:rPr lang="fr-FR" smtClean="0"/>
              <a:pPr/>
              <a:t>26/10/2023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63F31CA-359D-41CC-AD54-062A6FB97288}" type="datetime1">
              <a:rPr lang="fr-FR" smtClean="0"/>
              <a:pPr/>
              <a:t>26/10/2023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 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2899D0D-1C7F-4044-B286-354B51780DED}" type="datetime1">
              <a:rPr lang="fr-FR" smtClean="0"/>
              <a:pPr/>
              <a:t>26/10/2023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necteur droit 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cteur droit 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EFD5C92-4BB1-4FBC-932D-AE246A545D97}" type="datetime1">
              <a:rPr lang="fr-FR" smtClean="0"/>
              <a:pPr/>
              <a:t>26/10/2023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 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B22FCC3-3DC7-4160-A3CE-82200479EFA7}" type="datetime1">
              <a:rPr lang="fr-FR" smtClean="0"/>
              <a:pPr/>
              <a:t>26/10/2023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texte 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7AB33AB-93D8-496F-A7A3-D08F359C34C7}" type="datetime1">
              <a:rPr lang="fr-FR" smtClean="0"/>
              <a:pPr/>
              <a:t>26/10/2023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80ABE1-D260-4843-B80F-7D5268AEEE07}" type="datetime1">
              <a:rPr lang="fr-FR" smtClean="0"/>
              <a:pPr/>
              <a:t>26/10/2023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8B7253B-1B29-4A13-B3F4-5ABF9F84795C}" type="datetime1">
              <a:rPr lang="fr-FR" smtClean="0"/>
              <a:pPr/>
              <a:t>26/10/2023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FF95AA5-BF1E-4EB9-A1D5-0AB2DD60A2D9}" type="datetime1">
              <a:rPr lang="fr-FR" smtClean="0"/>
              <a:pPr/>
              <a:t>26/10/2023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F7BC923-82FA-41E3-BF4E-E946B22CD3AC}" type="datetime1">
              <a:rPr lang="fr-FR" smtClean="0"/>
              <a:pPr/>
              <a:t>26/10/2023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gnes de gauche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e libre 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1" name="Forme libre 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4" name="Forme libre 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fr-FR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97F8E-A89E-4ECD-B8CE-87968877804C}" type="datetime1">
              <a:rPr lang="fr-FR" smtClean="0"/>
              <a:pPr/>
              <a:t>26/10/2023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91572" y="639966"/>
            <a:ext cx="8734425" cy="2000250"/>
          </a:xfrm>
        </p:spPr>
        <p:txBody>
          <a:bodyPr rtlCol="0"/>
          <a:lstStyle/>
          <a:p>
            <a:r>
              <a:rPr lang="fr-FR" dirty="0"/>
              <a:t>Jalon n</a:t>
            </a:r>
            <a:r>
              <a:rPr lang="fr-FR" sz="4800" dirty="0"/>
              <a:t>°1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/>
          <a:lstStyle/>
          <a:p>
            <a:r>
              <a:rPr lang="fr-FR" dirty="0"/>
              <a:t> Groupe 9:Reset</a:t>
            </a:r>
          </a:p>
          <a:p>
            <a:pPr algn="r"/>
            <a:r>
              <a:rPr lang="fr-FR" dirty="0"/>
              <a:t>Vinot Mathéo</a:t>
            </a:r>
          </a:p>
          <a:p>
            <a:pPr algn="r"/>
            <a:r>
              <a:rPr lang="fr-FR" dirty="0"/>
              <a:t>Dandaré Hamsatou Nayé</a:t>
            </a:r>
          </a:p>
          <a:p>
            <a:pPr algn="r"/>
            <a:r>
              <a:rPr lang="fr-FR" dirty="0"/>
              <a:t>TANGARA AMADOU AWA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Commutateurs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fr-FR" dirty="0"/>
              <a:t>RJ45</a:t>
            </a:r>
          </a:p>
          <a:p>
            <a:pPr rtl="0"/>
            <a:r>
              <a:rPr lang="fr-FR" dirty="0"/>
              <a:t>Vérification de la connectivité</a:t>
            </a:r>
          </a:p>
          <a:p>
            <a:pPr rtl="0"/>
            <a:r>
              <a:rPr lang="fr-FR" dirty="0"/>
              <a:t>Vérification des ports</a:t>
            </a:r>
          </a:p>
        </p:txBody>
      </p:sp>
      <p:graphicFrame>
        <p:nvGraphicFramePr>
          <p:cNvPr id="5" name="Espace réservé du contenu 4" descr="Processus échelonné présentant 3 tâches superposées. Deux flèches vers le bas indiquent la progression de la première à la deuxième tâche, puis de la deuxième à la troisième tâche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20969639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909836" y="116632"/>
            <a:ext cx="5688632" cy="961459"/>
          </a:xfrm>
        </p:spPr>
        <p:txBody>
          <a:bodyPr rtlCol="0"/>
          <a:lstStyle/>
          <a:p>
            <a:pPr rtl="0"/>
            <a:r>
              <a:rPr lang="fr-FR" dirty="0"/>
              <a:t>SH 002 sh 009 et sc 005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588" y="1447800"/>
            <a:ext cx="4608511" cy="2629272"/>
          </a:xfrm>
        </p:spPr>
        <p:txBody>
          <a:bodyPr rtlCol="0"/>
          <a:lstStyle/>
          <a:p>
            <a:pPr rtl="0"/>
            <a:r>
              <a:rPr lang="fr-FR" dirty="0"/>
              <a:t>- Reset à l’aide du bouton</a:t>
            </a:r>
          </a:p>
          <a:p>
            <a:pPr rtl="0"/>
            <a:r>
              <a:rPr lang="fr-FR" dirty="0"/>
              <a:t>- Connexion à l’interface de gestion du switch, puis des ports</a:t>
            </a:r>
          </a:p>
          <a:p>
            <a:pPr rtl="0"/>
            <a:r>
              <a:rPr lang="fr-FR" dirty="0"/>
              <a:t>- Voir quels sont les ports up et down</a:t>
            </a:r>
          </a:p>
        </p:txBody>
      </p:sp>
      <p:pic>
        <p:nvPicPr>
          <p:cNvPr id="1026" name="Picture 2" descr="Image result for reset d'un switch">
            <a:extLst>
              <a:ext uri="{FF2B5EF4-FFF2-40B4-BE49-F238E27FC236}">
                <a16:creationId xmlns:a16="http://schemas.microsoft.com/office/drawing/2014/main" id="{4F38A0D4-78A1-1710-8DA1-7ADCE5F7F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468" y="1063889"/>
            <a:ext cx="4608512" cy="2793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909836" y="260648"/>
            <a:ext cx="4896544" cy="864096"/>
          </a:xfrm>
        </p:spPr>
        <p:txBody>
          <a:bodyPr rtlCol="0"/>
          <a:lstStyle/>
          <a:p>
            <a:pPr rtl="0"/>
            <a:r>
              <a:rPr lang="fr-FR" dirty="0"/>
              <a:t>Difficultés rencontrées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588" y="1268760"/>
            <a:ext cx="8997248" cy="2808312"/>
          </a:xfrm>
        </p:spPr>
        <p:txBody>
          <a:bodyPr rtlCol="0"/>
          <a:lstStyle/>
          <a:p>
            <a:pPr rtl="0"/>
            <a:r>
              <a:rPr lang="fr-FR" dirty="0"/>
              <a:t>- Manque de matériel (clés bootables, adaptateur RJ45…)</a:t>
            </a:r>
          </a:p>
          <a:p>
            <a:pPr rtl="0"/>
            <a:r>
              <a:rPr lang="fr-FR" dirty="0"/>
              <a:t>-  Problèmes de câblages (écrans blancs, mauvaises connectivités)</a:t>
            </a:r>
          </a:p>
          <a:p>
            <a:pPr rtl="0"/>
            <a:r>
              <a:rPr lang="fr-FR" dirty="0"/>
              <a:t>- Commutateurs inexistants</a:t>
            </a:r>
          </a:p>
          <a:p>
            <a:pPr rtl="0"/>
            <a:r>
              <a:rPr lang="fr-FR" dirty="0"/>
              <a:t>- Authentification </a:t>
            </a:r>
          </a:p>
        </p:txBody>
      </p:sp>
    </p:spTree>
    <p:extLst>
      <p:ext uri="{BB962C8B-B14F-4D97-AF65-F5344CB8AC3E}">
        <p14:creationId xmlns:p14="http://schemas.microsoft.com/office/powerpoint/2010/main" val="376003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213710" y="332656"/>
            <a:ext cx="4062942" cy="648072"/>
          </a:xfrm>
        </p:spPr>
        <p:txBody>
          <a:bodyPr rtlCol="0"/>
          <a:lstStyle/>
          <a:p>
            <a:pPr rtl="0"/>
            <a:r>
              <a:rPr lang="fr-FR" dirty="0"/>
              <a:t>Reste à faire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half" idx="2"/>
          </p:nvPr>
        </p:nvSpPr>
        <p:spPr>
          <a:xfrm>
            <a:off x="1213710" y="1340768"/>
            <a:ext cx="4880702" cy="3384376"/>
          </a:xfrm>
        </p:spPr>
        <p:txBody>
          <a:bodyPr rtlCol="0"/>
          <a:lstStyle/>
          <a:p>
            <a:pPr rtl="0"/>
            <a:r>
              <a:rPr lang="fr-FR" dirty="0"/>
              <a:t>Reset des </a:t>
            </a:r>
            <a:r>
              <a:rPr lang="fr-FR" dirty="0" err="1"/>
              <a:t>switchs</a:t>
            </a:r>
            <a:r>
              <a:rPr lang="fr-FR" dirty="0"/>
              <a:t> suivants:</a:t>
            </a:r>
          </a:p>
          <a:p>
            <a:pPr rtl="0"/>
            <a:r>
              <a:rPr lang="fr-FR" dirty="0"/>
              <a:t>SC 004</a:t>
            </a:r>
          </a:p>
          <a:p>
            <a:pPr rtl="0"/>
            <a:r>
              <a:rPr lang="fr-FR" dirty="0"/>
              <a:t>SC 016</a:t>
            </a:r>
          </a:p>
          <a:p>
            <a:pPr rtl="0"/>
            <a:r>
              <a:rPr lang="fr-FR" dirty="0"/>
              <a:t>SC 015</a:t>
            </a:r>
          </a:p>
          <a:p>
            <a:pPr rtl="0"/>
            <a:r>
              <a:rPr lang="fr-FR" dirty="0"/>
              <a:t>SC 017</a:t>
            </a:r>
          </a:p>
          <a:p>
            <a:pPr rtl="0"/>
            <a:r>
              <a:rPr lang="fr-FR" dirty="0"/>
              <a:t>SW1-RDC</a:t>
            </a:r>
          </a:p>
          <a:p>
            <a:pPr rtl="0"/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Sommaire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/>
              <a:t>Présentation des travaux</a:t>
            </a:r>
          </a:p>
          <a:p>
            <a:pPr rtl="0"/>
            <a:r>
              <a:rPr lang="fr-FR" dirty="0"/>
              <a:t>Difficultés rencontrées</a:t>
            </a:r>
          </a:p>
          <a:p>
            <a:pPr rtl="0"/>
            <a:r>
              <a:rPr lang="fr-FR" dirty="0"/>
              <a:t>Reste à faire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Présentation des travaux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fr-FR" dirty="0"/>
              <a:t>Postes fixes &amp; Commutateurs</a:t>
            </a:r>
          </a:p>
          <a:p>
            <a:pPr rtl="0"/>
            <a:r>
              <a:rPr lang="fr-FR" dirty="0"/>
              <a:t>Procédures</a:t>
            </a:r>
          </a:p>
          <a:p>
            <a:pPr rtl="0"/>
            <a:r>
              <a:rPr lang="fr-FR" dirty="0"/>
              <a:t>Reset</a:t>
            </a:r>
          </a:p>
          <a:p>
            <a:pPr rtl="0"/>
            <a:r>
              <a:rPr lang="fr-FR" dirty="0"/>
              <a:t>Résultats</a:t>
            </a:r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053852" y="-1467544"/>
            <a:ext cx="9498435" cy="2764335"/>
          </a:xfrm>
        </p:spPr>
        <p:txBody>
          <a:bodyPr rtlCol="0"/>
          <a:lstStyle/>
          <a:p>
            <a:pPr rtl="0"/>
            <a:r>
              <a:rPr lang="fr-FR" dirty="0"/>
              <a:t>Poste 1 (S09-010) 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1053852" y="1484784"/>
            <a:ext cx="7069519" cy="3816424"/>
          </a:xfrm>
        </p:spPr>
        <p:txBody>
          <a:bodyPr rtlCol="0">
            <a:normAutofit/>
          </a:bodyPr>
          <a:lstStyle/>
          <a:p>
            <a:pPr rtl="0"/>
            <a:r>
              <a:rPr lang="fr-FR" sz="2000" dirty="0"/>
              <a:t>- Système d’exploitation: Windows </a:t>
            </a:r>
          </a:p>
          <a:p>
            <a:pPr rtl="0"/>
            <a:r>
              <a:rPr lang="fr-FR" sz="2000" dirty="0"/>
              <a:t>- Utilisateur: Oscar</a:t>
            </a:r>
          </a:p>
          <a:p>
            <a:pPr rtl="0"/>
            <a:r>
              <a:rPr lang="fr-FR" sz="2000" dirty="0"/>
              <a:t>- branchements</a:t>
            </a:r>
          </a:p>
          <a:p>
            <a:pPr rtl="0"/>
            <a:r>
              <a:rPr lang="fr-FR" sz="2000" dirty="0"/>
              <a:t>- </a:t>
            </a:r>
            <a:r>
              <a:rPr lang="fr-FR" sz="2000" dirty="0" err="1"/>
              <a:t>mdp</a:t>
            </a:r>
            <a:r>
              <a:rPr lang="fr-FR" sz="2000" dirty="0"/>
              <a:t> dans le bios</a:t>
            </a:r>
          </a:p>
          <a:p>
            <a:pPr rtl="0"/>
            <a:r>
              <a:rPr lang="fr-FR" sz="2000" dirty="0"/>
              <a:t>- pile </a:t>
            </a:r>
          </a:p>
          <a:p>
            <a:pPr rtl="0"/>
            <a:r>
              <a:rPr lang="fr-FR" sz="2000" dirty="0"/>
              <a:t>- Cavalier</a:t>
            </a:r>
          </a:p>
          <a:p>
            <a:pPr rtl="0"/>
            <a:r>
              <a:rPr lang="fr-FR" sz="2000" dirty="0"/>
              <a:t>- Accès au bios (F12)</a:t>
            </a:r>
          </a:p>
          <a:p>
            <a:pPr rtl="0"/>
            <a:r>
              <a:rPr lang="fr-FR" sz="2000" dirty="0"/>
              <a:t>- Navigation dans le bios</a:t>
            </a:r>
          </a:p>
          <a:p>
            <a:pPr rtl="0"/>
            <a:r>
              <a:rPr lang="fr-FR" sz="2000" dirty="0"/>
              <a:t>- Menu configuration par défaut</a:t>
            </a:r>
          </a:p>
          <a:p>
            <a:pPr rtl="0"/>
            <a:r>
              <a:rPr lang="fr-FR" sz="2000" dirty="0"/>
              <a:t>- Option réinitialisation </a:t>
            </a:r>
          </a:p>
          <a:p>
            <a:pPr rtl="0"/>
            <a:r>
              <a:rPr lang="fr-FR" sz="2000" dirty="0"/>
              <a:t>- Sauvegarder les modifications</a:t>
            </a:r>
          </a:p>
          <a:p>
            <a:pPr rtl="0"/>
            <a:r>
              <a:rPr lang="fr-FR" sz="2000" dirty="0"/>
              <a:t>- Redémarrage de l’ordi</a:t>
            </a:r>
          </a:p>
          <a:p>
            <a:pPr rtl="0"/>
            <a:endParaRPr lang="fr-FR" sz="2000" dirty="0"/>
          </a:p>
          <a:p>
            <a:pPr rtl="0"/>
            <a:endParaRPr lang="fr-FR" sz="2000" dirty="0"/>
          </a:p>
          <a:p>
            <a:pPr rtl="0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Poste 2 (Tls-f-32 )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9D8CEEB-1A41-C80B-6F30-4D2473958D21}"/>
              </a:ext>
            </a:extLst>
          </p:cNvPr>
          <p:cNvSpPr txBox="1"/>
          <p:nvPr/>
        </p:nvSpPr>
        <p:spPr>
          <a:xfrm>
            <a:off x="1218883" y="1772816"/>
            <a:ext cx="7035769" cy="72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8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8884AD1-BCEC-1491-F051-029378E28A78}"/>
              </a:ext>
            </a:extLst>
          </p:cNvPr>
          <p:cNvSpPr txBox="1"/>
          <p:nvPr/>
        </p:nvSpPr>
        <p:spPr>
          <a:xfrm>
            <a:off x="1218883" y="1916832"/>
            <a:ext cx="775584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fr-FR" sz="2800" dirty="0"/>
              <a:t>Système d’exploitation: Windows </a:t>
            </a:r>
          </a:p>
          <a:p>
            <a:pPr rtl="0"/>
            <a:r>
              <a:rPr lang="fr-FR" sz="2800" dirty="0"/>
              <a:t>- Branchements</a:t>
            </a:r>
          </a:p>
          <a:p>
            <a:pPr rtl="0"/>
            <a:r>
              <a:rPr lang="fr-FR" sz="2800" dirty="0"/>
              <a:t>- Accès au bios (F12)</a:t>
            </a:r>
          </a:p>
          <a:p>
            <a:pPr rtl="0"/>
            <a:r>
              <a:rPr lang="fr-FR" sz="2800" dirty="0"/>
              <a:t>- </a:t>
            </a:r>
            <a:r>
              <a:rPr lang="fr-FR" sz="2800" dirty="0" err="1"/>
              <a:t>Mdp</a:t>
            </a:r>
            <a:r>
              <a:rPr lang="fr-FR" sz="2800" dirty="0"/>
              <a:t> dans le bios </a:t>
            </a:r>
          </a:p>
          <a:p>
            <a:pPr rtl="0"/>
            <a:r>
              <a:rPr lang="fr-FR" sz="2800" dirty="0"/>
              <a:t>- Pile bios</a:t>
            </a:r>
          </a:p>
          <a:p>
            <a:pPr rtl="0"/>
            <a:r>
              <a:rPr lang="fr-FR" sz="2800" dirty="0"/>
              <a:t>- Navigation dans le bios</a:t>
            </a:r>
          </a:p>
          <a:p>
            <a:pPr rtl="0"/>
            <a:r>
              <a:rPr lang="fr-FR" sz="2800" dirty="0"/>
              <a:t>- Menu configuration par défaut </a:t>
            </a:r>
          </a:p>
          <a:p>
            <a:pPr rtl="0"/>
            <a:r>
              <a:rPr lang="fr-FR" sz="2800" dirty="0"/>
              <a:t>- Option réinitialisation </a:t>
            </a:r>
          </a:p>
          <a:p>
            <a:pPr rtl="0"/>
            <a:r>
              <a:rPr lang="fr-FR" sz="2800" dirty="0"/>
              <a:t>- Sauvegarder les modifications</a:t>
            </a:r>
          </a:p>
          <a:p>
            <a:pPr rtl="0"/>
            <a:r>
              <a:rPr lang="fr-FR" sz="2800" dirty="0"/>
              <a:t>- Redémarrage de l’ordi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04BF56C-80CF-7503-1667-9D28615E3686}"/>
              </a:ext>
            </a:extLst>
          </p:cNvPr>
          <p:cNvSpPr txBox="1"/>
          <p:nvPr/>
        </p:nvSpPr>
        <p:spPr>
          <a:xfrm>
            <a:off x="1125860" y="476672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Poste 3: (TLS-F6-58)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5C3FAC3-3D0C-D1FC-3C92-5CC2BD7AEFE2}"/>
              </a:ext>
            </a:extLst>
          </p:cNvPr>
          <p:cNvSpPr txBox="1"/>
          <p:nvPr/>
        </p:nvSpPr>
        <p:spPr>
          <a:xfrm>
            <a:off x="1341884" y="1268760"/>
            <a:ext cx="70567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fr-FR" sz="2800" dirty="0"/>
              <a:t>Système d’exploitation: Windows </a:t>
            </a:r>
          </a:p>
          <a:p>
            <a:pPr rtl="0"/>
            <a:r>
              <a:rPr lang="fr-FR" sz="2800" dirty="0"/>
              <a:t>- Branchements</a:t>
            </a:r>
          </a:p>
          <a:p>
            <a:pPr rtl="0"/>
            <a:r>
              <a:rPr lang="fr-FR" sz="2800" dirty="0"/>
              <a:t>- Accès au bios (F12)</a:t>
            </a:r>
          </a:p>
          <a:p>
            <a:pPr rtl="0"/>
            <a:r>
              <a:rPr lang="fr-FR" sz="2800" dirty="0"/>
              <a:t>- Navigation dans le bios</a:t>
            </a:r>
          </a:p>
          <a:p>
            <a:pPr rtl="0"/>
            <a:r>
              <a:rPr lang="fr-FR" sz="2800" dirty="0"/>
              <a:t>- Option réinitialisation </a:t>
            </a:r>
          </a:p>
          <a:p>
            <a:pPr rtl="0"/>
            <a:r>
              <a:rPr lang="fr-FR" sz="2800" dirty="0"/>
              <a:t>- Sauvegarder les modifications</a:t>
            </a:r>
          </a:p>
          <a:p>
            <a:pPr rtl="0"/>
            <a:r>
              <a:rPr lang="fr-FR" sz="2800" dirty="0"/>
              <a:t>- Redémarrage de l’ordi</a:t>
            </a:r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6026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04BF56C-80CF-7503-1667-9D28615E3686}"/>
              </a:ext>
            </a:extLst>
          </p:cNvPr>
          <p:cNvSpPr txBox="1"/>
          <p:nvPr/>
        </p:nvSpPr>
        <p:spPr>
          <a:xfrm>
            <a:off x="1125860" y="476672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Poste 4 (S09-016)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5C3FAC3-3D0C-D1FC-3C92-5CC2BD7AEFE2}"/>
              </a:ext>
            </a:extLst>
          </p:cNvPr>
          <p:cNvSpPr txBox="1"/>
          <p:nvPr/>
        </p:nvSpPr>
        <p:spPr>
          <a:xfrm>
            <a:off x="1341884" y="1268760"/>
            <a:ext cx="70567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fr-FR" sz="2800" dirty="0"/>
              <a:t>- Aucun affichage au départ </a:t>
            </a:r>
          </a:p>
          <a:p>
            <a:pPr rtl="0"/>
            <a:r>
              <a:rPr lang="fr-FR" sz="2800" dirty="0"/>
              <a:t>Système d’exploitation: Aucun </a:t>
            </a:r>
          </a:p>
          <a:p>
            <a:pPr rtl="0"/>
            <a:r>
              <a:rPr lang="fr-FR" sz="2800" dirty="0"/>
              <a:t>- PC déjà reset</a:t>
            </a:r>
          </a:p>
          <a:p>
            <a:endParaRPr lang="fr-FR" sz="28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75F626B-CF85-2C6F-0BD7-9218242E7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595" y="999892"/>
            <a:ext cx="4051417" cy="336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98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FB61CBA-F143-24A0-57A5-54287E94FEB7}"/>
              </a:ext>
            </a:extLst>
          </p:cNvPr>
          <p:cNvSpPr txBox="1"/>
          <p:nvPr/>
        </p:nvSpPr>
        <p:spPr>
          <a:xfrm>
            <a:off x="1197868" y="692696"/>
            <a:ext cx="6192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Poste 5 (S09- 013)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697D5B4-F417-AA72-9B08-E30D687A2896}"/>
              </a:ext>
            </a:extLst>
          </p:cNvPr>
          <p:cNvSpPr txBox="1"/>
          <p:nvPr/>
        </p:nvSpPr>
        <p:spPr>
          <a:xfrm>
            <a:off x="1197868" y="1484784"/>
            <a:ext cx="734481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Branchements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Système d’exploitation : Linux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Préparation de la clé live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Sauvegarde des données (si besoin)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Démarrage à partir de la clé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Accès menu boot (F12)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Sélection de la clé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Lancement depuis la clé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Suivi des instructions du programme d’installation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Formatage du disque dur</a:t>
            </a:r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Résultats</a:t>
            </a:r>
          </a:p>
        </p:txBody>
      </p:sp>
      <p:graphicFrame>
        <p:nvGraphicFramePr>
          <p:cNvPr id="2" name="Espace réservé du contenu 4">
            <a:extLst>
              <a:ext uri="{FF2B5EF4-FFF2-40B4-BE49-F238E27FC236}">
                <a16:creationId xmlns:a16="http://schemas.microsoft.com/office/drawing/2014/main" id="{8F08CD34-6995-FDB3-88AD-39317216AFB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04243215"/>
              </p:ext>
            </p:extLst>
          </p:nvPr>
        </p:nvGraphicFramePr>
        <p:xfrm>
          <a:off x="3555206" y="1700808"/>
          <a:ext cx="5078412" cy="3383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fr-FR" dirty="0"/>
                        <a:t>Poste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dirty="0"/>
                        <a:t>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dirty="0"/>
                        <a:t>Reset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fr-FR" dirty="0"/>
                        <a:t>Poste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dirty="0"/>
                        <a:t>Windows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dirty="0"/>
                        <a:t>Effectué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fr-FR" dirty="0"/>
                        <a:t>Poste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dirty="0"/>
                        <a:t>Windows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dirty="0"/>
                        <a:t>Effectué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fr-FR" dirty="0"/>
                        <a:t>Poste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dirty="0"/>
                        <a:t>Linux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dirty="0"/>
                        <a:t>Effectué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fr-FR" dirty="0"/>
                        <a:t>Poste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dirty="0"/>
                        <a:t>Windows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dirty="0"/>
                        <a:t>Effectué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6686241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fr-FR" dirty="0"/>
                        <a:t>Poste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dirty="0"/>
                        <a:t>Néant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380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nologie 16: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7_TF02787990_TF02787990.potx" id="{ABCB071B-19A3-44BE-B302-F4BBE7E3E2D5}" vid="{F4600F28-01B2-4FC5-9857-5FFF9F08051B}"/>
    </a:ext>
  </a:extLst>
</a:theme>
</file>

<file path=ppt/theme/theme2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fa113ac-87ea-400c-80ce-5545a2b9f9d6" xsi:nil="true"/>
    <lcf76f155ced4ddcb4097134ff3c332f xmlns="6429698c-69ef-4279-868d-b4a0c7d9cdd9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EEEB9CDC3FC14B802CECF8336358F4" ma:contentTypeVersion="10" ma:contentTypeDescription="Crée un document." ma:contentTypeScope="" ma:versionID="c298d65f3a03678bb101c83b02ed730b">
  <xsd:schema xmlns:xsd="http://www.w3.org/2001/XMLSchema" xmlns:xs="http://www.w3.org/2001/XMLSchema" xmlns:p="http://schemas.microsoft.com/office/2006/metadata/properties" xmlns:ns2="6429698c-69ef-4279-868d-b4a0c7d9cdd9" xmlns:ns3="8fa113ac-87ea-400c-80ce-5545a2b9f9d6" targetNamespace="http://schemas.microsoft.com/office/2006/metadata/properties" ma:root="true" ma:fieldsID="f426d3f083f31b1d0267b919701e23f0" ns2:_="" ns3:_="">
    <xsd:import namespace="6429698c-69ef-4279-868d-b4a0c7d9cdd9"/>
    <xsd:import namespace="8fa113ac-87ea-400c-80ce-5545a2b9f9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9698c-69ef-4279-868d-b4a0c7d9cd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Balises d’images" ma:readOnly="false" ma:fieldId="{5cf76f15-5ced-4ddc-b409-7134ff3c332f}" ma:taxonomyMulti="true" ma:sspId="86d2048d-fe59-480a-88b4-3e2431db63b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a113ac-87ea-400c-80ce-5545a2b9f9d6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4f4d61d0-4241-4127-8538-2bcc60be0ad7}" ma:internalName="TaxCatchAll" ma:showField="CatchAllData" ma:web="8fa113ac-87ea-400c-80ce-5545a2b9f9d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FC71FEE-E3D9-41BA-8A08-F46B08EF1DFA}"/>
</file>

<file path=customXml/itemProps3.xml><?xml version="1.0" encoding="utf-8"?>
<ds:datastoreItem xmlns:ds="http://schemas.openxmlformats.org/officeDocument/2006/customXml" ds:itemID="{A287045F-2481-4972-AE07-AC851AE34043}"/>
</file>

<file path=docProps/app.xml><?xml version="1.0" encoding="utf-8"?>
<Properties xmlns="http://schemas.openxmlformats.org/officeDocument/2006/extended-properties" xmlns:vt="http://schemas.openxmlformats.org/officeDocument/2006/docPropsVTypes">
  <Template>Présentation Circuit à trois lignes (grand écran)</Template>
  <TotalTime>634</TotalTime>
  <Words>372</Words>
  <Application>Microsoft Office PowerPoint</Application>
  <PresentationFormat>Personnalisé</PresentationFormat>
  <Paragraphs>116</Paragraphs>
  <Slides>13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6" baseType="lpstr">
      <vt:lpstr>Arial</vt:lpstr>
      <vt:lpstr>Calibri</vt:lpstr>
      <vt:lpstr>Technologie 16:9</vt:lpstr>
      <vt:lpstr>Jalon n°1</vt:lpstr>
      <vt:lpstr>Sommaire</vt:lpstr>
      <vt:lpstr>Présentation des travaux</vt:lpstr>
      <vt:lpstr>Poste 1 (S09-010) </vt:lpstr>
      <vt:lpstr>Poste 2 (Tls-f-32 )</vt:lpstr>
      <vt:lpstr>Présentation PowerPoint</vt:lpstr>
      <vt:lpstr>Présentation PowerPoint</vt:lpstr>
      <vt:lpstr>Présentation PowerPoint</vt:lpstr>
      <vt:lpstr>Résultats</vt:lpstr>
      <vt:lpstr>Commutateurs</vt:lpstr>
      <vt:lpstr>SH 002 sh 009 et sc 005</vt:lpstr>
      <vt:lpstr>Difficultés rencontrées</vt:lpstr>
      <vt:lpstr>Reste à faire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Jalon n°1</dc:title>
  <dc:creator>DANDARE Hamsatou Nayé</dc:creator>
  <cp:lastModifiedBy>DANDARE Hamsatou Nayé</cp:lastModifiedBy>
  <cp:revision>27</cp:revision>
  <dcterms:created xsi:type="dcterms:W3CDTF">2023-09-23T18:01:37Z</dcterms:created>
  <dcterms:modified xsi:type="dcterms:W3CDTF">2023-10-26T12:46:14Z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0x01010065EEEB9CDC3FC14B802CECF8336358F4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