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3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30876-0430-49CD-91F2-55349E6A1538}" v="15" dt="2023-10-26T11:19:09.880"/>
    <p1510:client id="{58E3EE24-6F73-4DE1-BD24-9B09B61A8C03}" v="41" dt="2023-10-26T11:54:28.031"/>
    <p1510:client id="{5CDB925C-A8F1-4002-8E7B-28152A43AE93}" v="242" dt="2023-10-25T12:06:37.842"/>
    <p1510:client id="{6F2B4A6C-267B-4083-911B-A57555FA0718}" v="71" dt="2023-10-26T06:27:33.711"/>
    <p1510:client id="{855D0C3A-63CE-4A3F-A938-BB4C492CF417}" v="236" dt="2023-10-25T11:31:14.117"/>
    <p1510:client id="{A2F820B1-0F49-4F40-B3CC-2F789D79633E}" v="112" dt="2023-10-26T11:55:28.712"/>
    <p1510:client id="{D7CB2196-A9C2-47D0-AF12-85BCBC32DD94}" v="19" dt="2023-10-25T12:07:17.976"/>
    <p1510:client id="{F7D45127-7862-4407-B448-61E843205EE4}" v="501" dt="2023-10-24T12:23:19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24CF3-571D-42AB-A88F-5C3C7A888DF7}" type="datetimeFigureOut">
              <a:t>26/10/2023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A8CFB-3EE4-455E-81F4-72D6163734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80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Donc</a:t>
            </a:r>
            <a:r>
              <a:rPr lang="en-US">
                <a:cs typeface="Calibri"/>
              </a:rPr>
              <a:t> je me suis </a:t>
            </a:r>
            <a:r>
              <a:rPr lang="en-US" err="1">
                <a:cs typeface="Calibri"/>
              </a:rPr>
              <a:t>occupé</a:t>
            </a:r>
            <a:r>
              <a:rPr lang="en-US">
                <a:cs typeface="Calibri"/>
              </a:rPr>
              <a:t> du reset des </a:t>
            </a:r>
            <a:r>
              <a:rPr lang="en-US" err="1">
                <a:cs typeface="Calibri"/>
              </a:rPr>
              <a:t>ordinateurs</a:t>
            </a:r>
            <a:r>
              <a:rPr lang="en-US">
                <a:cs typeface="Calibri"/>
              </a:rPr>
              <a:t>, plus </a:t>
            </a:r>
            <a:r>
              <a:rPr lang="en-US" err="1">
                <a:cs typeface="Calibri"/>
              </a:rPr>
              <a:t>précisément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j'ai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travaillé</a:t>
            </a:r>
            <a:r>
              <a:rPr lang="en-US">
                <a:cs typeface="Calibri"/>
              </a:rPr>
              <a:t> sur un </a:t>
            </a:r>
            <a:r>
              <a:rPr lang="en-US" err="1">
                <a:cs typeface="Calibri"/>
              </a:rPr>
              <a:t>outil</a:t>
            </a:r>
            <a:r>
              <a:rPr lang="en-US">
                <a:cs typeface="Calibri"/>
              </a:rPr>
              <a:t> pour </a:t>
            </a:r>
            <a:r>
              <a:rPr lang="en-US" err="1">
                <a:cs typeface="Calibri"/>
              </a:rPr>
              <a:t>facilité</a:t>
            </a:r>
            <a:r>
              <a:rPr lang="en-US">
                <a:cs typeface="Calibri"/>
              </a:rPr>
              <a:t> et </a:t>
            </a:r>
            <a:r>
              <a:rPr lang="en-US" err="1">
                <a:cs typeface="Calibri"/>
              </a:rPr>
              <a:t>automatisé</a:t>
            </a:r>
            <a:r>
              <a:rPr lang="en-US">
                <a:cs typeface="Calibri"/>
              </a:rPr>
              <a:t> le processus.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A8CFB-3EE4-455E-81F4-72D6163734FC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7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Après </a:t>
            </a:r>
            <a:r>
              <a:rPr lang="en-US" err="1"/>
              <a:t>avoir</a:t>
            </a:r>
            <a:r>
              <a:rPr lang="en-US"/>
              <a:t> </a:t>
            </a:r>
            <a:r>
              <a:rPr lang="en-US" err="1"/>
              <a:t>établi</a:t>
            </a:r>
            <a:r>
              <a:rPr lang="en-US"/>
              <a:t> le cahier des charges, nous </a:t>
            </a:r>
            <a:r>
              <a:rPr lang="en-US" err="1"/>
              <a:t>avons</a:t>
            </a:r>
            <a:r>
              <a:rPr lang="en-US"/>
              <a:t> fait des </a:t>
            </a:r>
            <a:r>
              <a:rPr lang="en-US" err="1"/>
              <a:t>recherches</a:t>
            </a:r>
            <a:r>
              <a:rPr lang="en-US"/>
              <a:t> et nous </a:t>
            </a:r>
            <a:r>
              <a:rPr lang="en-US" err="1"/>
              <a:t>avons</a:t>
            </a:r>
            <a:r>
              <a:rPr lang="en-US"/>
              <a:t> </a:t>
            </a:r>
            <a:r>
              <a:rPr lang="en-US" err="1"/>
              <a:t>décidé</a:t>
            </a:r>
            <a:r>
              <a:rPr lang="en-US"/>
              <a:t> de passé par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clé</a:t>
            </a:r>
            <a:r>
              <a:rPr lang="en-US"/>
              <a:t> bootable </a:t>
            </a:r>
            <a:r>
              <a:rPr lang="en-US" err="1"/>
              <a:t>contenant</a:t>
            </a:r>
            <a:r>
              <a:rPr lang="en-US"/>
              <a:t> un iso Live </a:t>
            </a:r>
            <a:r>
              <a:rPr lang="en-US" err="1"/>
              <a:t>linux</a:t>
            </a:r>
            <a:r>
              <a:rPr lang="en-US"/>
              <a:t>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Clé bootable : 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fait avec rufus</a:t>
            </a:r>
          </a:p>
          <a:p>
            <a:r>
              <a:rPr lang="en-US">
                <a:ea typeface="Calibri"/>
                <a:cs typeface="Calibri"/>
              </a:rPr>
              <a:t>ISO live </a:t>
            </a:r>
            <a:r>
              <a:rPr lang="en-US" err="1">
                <a:ea typeface="Calibri"/>
                <a:cs typeface="Calibri"/>
              </a:rPr>
              <a:t>debian</a:t>
            </a:r>
            <a:r>
              <a:rPr lang="en-US">
                <a:ea typeface="Calibri"/>
                <a:cs typeface="Calibri"/>
              </a:rPr>
              <a:t> classic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Commande</a:t>
            </a:r>
            <a:r>
              <a:rPr lang="en-US">
                <a:ea typeface="Calibri"/>
                <a:cs typeface="Calibri"/>
              </a:rPr>
              <a:t> : </a:t>
            </a:r>
          </a:p>
          <a:p>
            <a:r>
              <a:rPr lang="en-US"/>
              <a:t>mount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Sudo </a:t>
            </a:r>
            <a:r>
              <a:rPr lang="en-US" err="1"/>
              <a:t>fdisk</a:t>
            </a:r>
            <a:r>
              <a:rPr lang="en-US"/>
              <a:t> -l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fdisk</a:t>
            </a:r>
            <a:r>
              <a:rPr lang="en-US"/>
              <a:t> /dev/</a:t>
            </a:r>
            <a:r>
              <a:rPr lang="en-US" err="1"/>
              <a:t>sda</a:t>
            </a:r>
            <a:endParaRPr lang="en-US" err="1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/>
                <a:cs typeface="Calibri"/>
              </a:rPr>
              <a:t>//selection </a:t>
            </a:r>
            <a:r>
              <a:rPr lang="en-US" err="1">
                <a:ea typeface="Calibri"/>
                <a:cs typeface="Calibri"/>
              </a:rPr>
              <a:t>disque</a:t>
            </a:r>
            <a:r>
              <a:rPr lang="en-US">
                <a:ea typeface="Calibri"/>
                <a:cs typeface="Calibri"/>
              </a:rPr>
              <a:t>//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w (for write)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A8CFB-3EE4-455E-81F4-72D6163734FC}" type="slidenum"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2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Transfert</a:t>
            </a:r>
            <a:r>
              <a:rPr lang="en-US"/>
              <a:t> du script =&gt; mise </a:t>
            </a:r>
            <a:r>
              <a:rPr lang="en-US" err="1"/>
              <a:t>en</a:t>
            </a:r>
            <a:r>
              <a:rPr lang="en-US"/>
              <a:t> place d'un </a:t>
            </a:r>
            <a:r>
              <a:rPr lang="en-US" err="1"/>
              <a:t>github</a:t>
            </a:r>
            <a:endParaRPr lang="en-US" err="1">
              <a:cs typeface="Calibri"/>
            </a:endParaRPr>
          </a:p>
          <a:p>
            <a:r>
              <a:rPr lang="fr-FR">
                <a:cs typeface="Calibri"/>
              </a:rPr>
              <a:t>Stockage du script =&gt; mise en place d'une partition persistante sur </a:t>
            </a:r>
            <a:r>
              <a:rPr lang="fr-FR" err="1">
                <a:cs typeface="Calibri"/>
              </a:rPr>
              <a:t>l'usb</a:t>
            </a:r>
            <a:endParaRPr lang="en-US" err="1">
              <a:cs typeface="Calibri"/>
            </a:endParaRPr>
          </a:p>
          <a:p>
            <a:r>
              <a:rPr lang="fr-FR"/>
              <a:t>Usabilité  =&gt; création d'un raccourcis 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Avant utilisé </a:t>
            </a:r>
            <a:r>
              <a:rPr lang="fr-FR" err="1">
                <a:cs typeface="Calibri"/>
              </a:rPr>
              <a:t>debian</a:t>
            </a:r>
            <a:r>
              <a:rPr lang="fr-FR">
                <a:cs typeface="Calibri"/>
              </a:rPr>
              <a:t> standard, maintenant utilise un </a:t>
            </a:r>
            <a:r>
              <a:rPr lang="fr-FR" err="1">
                <a:cs typeface="Calibri"/>
              </a:rPr>
              <a:t>debian</a:t>
            </a:r>
            <a:r>
              <a:rPr lang="fr-FR">
                <a:cs typeface="Calibri"/>
              </a:rPr>
              <a:t> gnome, un script </a:t>
            </a:r>
            <a:r>
              <a:rPr lang="fr-FR" err="1">
                <a:cs typeface="Calibri"/>
              </a:rPr>
              <a:t>shell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A8CFB-3EE4-455E-81F4-72D6163734FC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8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BD35A-719E-C6E8-4DFA-D18DA1DEC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6574A-8FAD-F77C-954D-950D1164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2290F-AFA8-E9C6-7576-4C671950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C2F9E-8ACA-F029-A79E-6017683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AC1CD-5F19-9BA1-D146-1721FCCC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3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3B983-47C9-F977-FD41-176D458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A58692-61BD-61E9-7BA9-02F6959D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42E71-90E5-784B-DF48-02CA277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488DD-262B-8D6B-3B33-A264DFB8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191AE-4F8F-F2BF-423A-182F7349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6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A23BA7-6BD3-5905-90D4-DE21893F8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E274C-4352-EDC8-D204-CE68DDFA2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1C9CA-3DA9-2F9A-9BAE-9F99092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48AF7-1B9A-EED2-D756-ADBA311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3AA5F-9335-6469-E625-ED338AB9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9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40DA5-B3F5-3106-D6BB-D4DE8ACA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5DD5A-6893-7105-024C-601D6AA0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16DD8-9AB2-6316-13CC-E5CFD8EE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B56E8-0A82-5318-FB54-39578612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FF862-FE32-712A-DB02-14282D71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37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4196C-27BD-8D07-D00F-598FFD26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7EFC5-A833-4A79-2131-FA4489C6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DF529-C99E-94D7-C36E-3365D60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C1FF4-043F-D7B0-4BC0-774D8372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FA97B0-77BB-1228-1586-B86214D6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3723D-5CE1-929A-08D7-0F708181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498A7-0311-BEF5-1D56-E33B964D5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2DEC1-5EE7-6193-D888-3982EE1A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CD8BD0-CAE2-BBED-32AD-7A881C42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BEF2FD-8428-B801-D5B7-18AE6A8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7801C-550D-9C62-C1B4-A3AA9F43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12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ED567-A1FF-64A6-AF97-B6D4118C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02D0DC-6821-41BA-474B-BB97B094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34A886-2EB9-0C1B-FFBD-2506975AD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E7A477-F20D-22EA-1CF8-5A28B3CF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6E4B91-1527-0CEE-23FC-849405B7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474A5A-11C7-5DFF-61FD-8F732F2A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024656-F210-94F9-0000-D72E5084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FA7110-661E-43DD-3299-CC6777E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6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20AB3-5435-4FC8-D1E9-E322C9EE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962A3-3160-F3B4-BD7D-88D906E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4FCBB9-8818-CFB9-8277-38095FDA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F1FA2-CE6B-86F0-B57A-1FBD0237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1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463752-06DC-101C-5D5C-4A65172D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6272E8-A00B-2E25-CD20-2FCAAF2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C8CD88-FD88-1392-C9D0-76E4BDBF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23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F144E-BB81-0B3A-CC15-9F590120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9A333-B188-C788-0977-DF8DFBBB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8E6728-1BAF-47C6-37CB-8360A6C1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76E8A8-3221-0D32-1A79-2448F385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9778D1-8990-5AF4-97B6-BF80506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BF1CD4-EAB7-E59F-BFB1-9E05E1CA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7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474E7-7DD1-F3E2-1E66-E0691519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7DDB5C-EA89-AE4D-BAF1-E5D49038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3005B-F5DA-8A56-F167-223BE67ED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33AAB-8C90-C6CF-7ED0-2857F69A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2A2E8-4BFE-289D-3050-7BE4688F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EBD45-7C74-92F8-448A-A91330F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83D2D-EBCF-D5DF-A01B-5326087A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A6A80-38CA-307B-9B85-5453FD44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C82A85-357C-EF72-B18F-17DC9A76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09D2-7AE9-42E1-B914-0263631341D0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4A8BA-0995-42BD-81F8-0DFC496AD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B4F95A-B7FA-9D4F-B975-334D3F0BE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1449-9883-4FF1-99A6-6DB2690CB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606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7E833A4-9296-ED74-B20E-EAD002AD7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De Dal Compare LOUIS, MOULIS Clément,</a:t>
            </a:r>
          </a:p>
          <a:p>
            <a:r>
              <a:rPr lang="fr-FR" dirty="0"/>
              <a:t>VILLEMAGNE Maureen, CLUZET Valentin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85B347-5BC9-CEC4-4BB3-BA66C4411B15}"/>
              </a:ext>
            </a:extLst>
          </p:cNvPr>
          <p:cNvSpPr txBox="1"/>
          <p:nvPr/>
        </p:nvSpPr>
        <p:spPr>
          <a:xfrm>
            <a:off x="5810992" y="2540337"/>
            <a:ext cx="4857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/>
              <a:t>LABORATOIRE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604813-1CFD-FEB9-A9CD-0034F0BD76B4}"/>
              </a:ext>
            </a:extLst>
          </p:cNvPr>
          <p:cNvSpPr txBox="1"/>
          <p:nvPr/>
        </p:nvSpPr>
        <p:spPr>
          <a:xfrm>
            <a:off x="2451100" y="2532062"/>
            <a:ext cx="4286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12366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D9F30-F411-4FD5-DF5C-CFB42F7C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867" y="2756958"/>
            <a:ext cx="5255684" cy="1336146"/>
          </a:xfrm>
        </p:spPr>
        <p:txBody>
          <a:bodyPr/>
          <a:lstStyle/>
          <a:p>
            <a:r>
              <a:rPr lang="fr-FR"/>
              <a:t>RESET UN ONDULEUR</a:t>
            </a:r>
          </a:p>
        </p:txBody>
      </p:sp>
    </p:spTree>
    <p:extLst>
      <p:ext uri="{BB962C8B-B14F-4D97-AF65-F5344CB8AC3E}">
        <p14:creationId xmlns:p14="http://schemas.microsoft.com/office/powerpoint/2010/main" val="192034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26035-1A97-7C3B-37A5-C102D46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6EA7-22CA-65E3-6F53-A7F12355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Pas assez de séances pour les réseaux</a:t>
            </a:r>
          </a:p>
          <a:p>
            <a:r>
              <a:rPr lang="fr-FR" dirty="0">
                <a:cs typeface="Calibri"/>
              </a:rPr>
              <a:t>Pas assez de séances en commun (aucune)</a:t>
            </a:r>
          </a:p>
          <a:p>
            <a:r>
              <a:rPr lang="fr-FR" dirty="0">
                <a:cs typeface="Calibri"/>
              </a:rPr>
              <a:t>Pas accès au Labo pendant les séances</a:t>
            </a:r>
          </a:p>
        </p:txBody>
      </p:sp>
    </p:spTree>
    <p:extLst>
      <p:ext uri="{BB962C8B-B14F-4D97-AF65-F5344CB8AC3E}">
        <p14:creationId xmlns:p14="http://schemas.microsoft.com/office/powerpoint/2010/main" val="272779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D8662-1878-B315-D057-16682425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A8974-2C2D-3D8B-8B7E-41C9C000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Présentation du Projet Laboratoire :</a:t>
            </a:r>
          </a:p>
          <a:p>
            <a:pPr lvl="1"/>
            <a:r>
              <a:rPr lang="fr-FR" dirty="0"/>
              <a:t>Qu’est-ce que c’est?</a:t>
            </a:r>
            <a:endParaRPr lang="fr-FR" dirty="0">
              <a:cs typeface="Calibri"/>
            </a:endParaRPr>
          </a:p>
          <a:p>
            <a:pPr lvl="1"/>
            <a:endParaRPr lang="fr-FR"/>
          </a:p>
          <a:p>
            <a:r>
              <a:rPr lang="fr-FR" dirty="0"/>
              <a:t>La phase de Test</a:t>
            </a:r>
            <a:endParaRPr lang="fr-FR" dirty="0">
              <a:cs typeface="Calibri"/>
            </a:endParaRPr>
          </a:p>
          <a:p>
            <a:pPr lvl="1"/>
            <a:r>
              <a:rPr lang="fr-FR" dirty="0"/>
              <a:t>ISO LIVE</a:t>
            </a:r>
            <a:endParaRPr lang="fr-FR" dirty="0">
              <a:cs typeface="Calibri"/>
            </a:endParaRPr>
          </a:p>
          <a:p>
            <a:pPr lvl="1"/>
            <a:r>
              <a:rPr lang="fr-FR" dirty="0"/>
              <a:t>Automatisation</a:t>
            </a:r>
            <a:endParaRPr lang="fr-FR" dirty="0">
              <a:cs typeface="Calibri"/>
            </a:endParaRPr>
          </a:p>
          <a:p>
            <a:pPr lvl="1"/>
            <a:r>
              <a:rPr lang="fr-FR" dirty="0"/>
              <a:t>Initialisation d’autres machines</a:t>
            </a:r>
          </a:p>
          <a:p>
            <a:pPr lvl="1"/>
            <a:r>
              <a:rPr lang="fr-FR" dirty="0">
                <a:cs typeface="Calibri"/>
              </a:rPr>
              <a:t>Pare-feu</a:t>
            </a:r>
          </a:p>
          <a:p>
            <a:pPr lvl="1"/>
            <a:r>
              <a:rPr lang="fr-FR" dirty="0">
                <a:cs typeface="Calibri"/>
              </a:rPr>
              <a:t>Routeur</a:t>
            </a:r>
          </a:p>
          <a:p>
            <a:pPr lvl="1"/>
            <a:r>
              <a:rPr lang="fr-FR" dirty="0">
                <a:cs typeface="Calibri"/>
              </a:rPr>
              <a:t>Onduleur</a:t>
            </a:r>
          </a:p>
          <a:p>
            <a:pPr lvl="1"/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Difficultés rencontrées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C12D6E-0861-8225-0CCB-E33340784E1E}"/>
              </a:ext>
            </a:extLst>
          </p:cNvPr>
          <p:cNvSpPr txBox="1"/>
          <p:nvPr/>
        </p:nvSpPr>
        <p:spPr>
          <a:xfrm>
            <a:off x="-2428504" y="7139552"/>
            <a:ext cx="557546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200" dirty="0"/>
              <a:t>LABORATOIRE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5BA84-8226-59FF-06D8-23B4E8E66C8A}"/>
              </a:ext>
            </a:extLst>
          </p:cNvPr>
          <p:cNvSpPr txBox="1"/>
          <p:nvPr/>
        </p:nvSpPr>
        <p:spPr>
          <a:xfrm>
            <a:off x="9934204" y="-1404769"/>
            <a:ext cx="559327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9600" dirty="0"/>
              <a:t>LE PROJET</a:t>
            </a:r>
            <a:endParaRPr lang="fr-FR" sz="9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93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58100-1CD0-AC53-7D21-F46ACD4B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Division en trois groupes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dirty="0"/>
              <a:t>Composition des groupes</a:t>
            </a:r>
            <a:endParaRPr lang="fr-FR" dirty="0"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Groupe 6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4DB0870-AA7C-861D-6138-058837AA9760}"/>
              </a:ext>
            </a:extLst>
          </p:cNvPr>
          <p:cNvCxnSpPr/>
          <p:nvPr/>
        </p:nvCxnSpPr>
        <p:spPr>
          <a:xfrm flipH="1">
            <a:off x="2713512" y="2446317"/>
            <a:ext cx="837210" cy="74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230832E-8A21-9918-1F1A-0FE4B6266527}"/>
              </a:ext>
            </a:extLst>
          </p:cNvPr>
          <p:cNvSpPr txBox="1"/>
          <p:nvPr/>
        </p:nvSpPr>
        <p:spPr>
          <a:xfrm>
            <a:off x="1721922" y="3259777"/>
            <a:ext cx="175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INVENTAIRE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442515C-2887-085C-0EE3-ED00F1B3D091}"/>
              </a:ext>
            </a:extLst>
          </p:cNvPr>
          <p:cNvCxnSpPr/>
          <p:nvPr/>
        </p:nvCxnSpPr>
        <p:spPr>
          <a:xfrm>
            <a:off x="4892634" y="2375065"/>
            <a:ext cx="172192" cy="88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8E2818-DF18-96B6-9E0E-9A1E43E6C8BE}"/>
              </a:ext>
            </a:extLst>
          </p:cNvPr>
          <p:cNvSpPr txBox="1"/>
          <p:nvPr/>
        </p:nvSpPr>
        <p:spPr>
          <a:xfrm>
            <a:off x="4714504" y="3406589"/>
            <a:ext cx="90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RESET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6DA8BDA-1B0D-71B4-3CBC-FFDCA0DC8FAB}"/>
              </a:ext>
            </a:extLst>
          </p:cNvPr>
          <p:cNvCxnSpPr/>
          <p:nvPr/>
        </p:nvCxnSpPr>
        <p:spPr>
          <a:xfrm>
            <a:off x="5118265" y="1977242"/>
            <a:ext cx="1816925" cy="57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513C73E-6491-73AE-E203-21F4C7B12BD7}"/>
              </a:ext>
            </a:extLst>
          </p:cNvPr>
          <p:cNvSpPr txBox="1"/>
          <p:nvPr/>
        </p:nvSpPr>
        <p:spPr>
          <a:xfrm>
            <a:off x="6679870" y="2725387"/>
            <a:ext cx="183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DAA120-7795-4BE6-7C26-F478D12A7206}"/>
              </a:ext>
            </a:extLst>
          </p:cNvPr>
          <p:cNvSpPr txBox="1"/>
          <p:nvPr/>
        </p:nvSpPr>
        <p:spPr>
          <a:xfrm>
            <a:off x="739734" y="710528"/>
            <a:ext cx="4784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2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064028-381D-259F-2D82-4FA1AF89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Réinitialisation des appareils</a:t>
            </a:r>
          </a:p>
          <a:p>
            <a:pPr lvl="1"/>
            <a:r>
              <a:rPr lang="fr-FR" dirty="0"/>
              <a:t>But :</a:t>
            </a:r>
            <a:endParaRPr lang="fr-FR" dirty="0">
              <a:cs typeface="Calibri"/>
            </a:endParaRPr>
          </a:p>
          <a:p>
            <a:pPr lvl="2"/>
            <a:r>
              <a:rPr lang="fr-FR" dirty="0"/>
              <a:t>Enlever l’OS</a:t>
            </a:r>
            <a:endParaRPr lang="fr-FR" dirty="0">
              <a:cs typeface="Calibri"/>
            </a:endParaRPr>
          </a:p>
          <a:p>
            <a:pPr lvl="2"/>
            <a:r>
              <a:rPr lang="fr-FR" dirty="0"/>
              <a:t>Dé-partitionner les disques durs</a:t>
            </a:r>
            <a:endParaRPr lang="fr-FR" dirty="0">
              <a:cs typeface="Calibri"/>
            </a:endParaRPr>
          </a:p>
          <a:p>
            <a:pPr lvl="2"/>
            <a:r>
              <a:rPr lang="fr-FR" dirty="0"/>
              <a:t>Avoir une machine sortie d’usine</a:t>
            </a:r>
            <a:endParaRPr lang="fr-FR" dirty="0">
              <a:cs typeface="Calibri"/>
            </a:endParaRPr>
          </a:p>
          <a:p>
            <a:pPr lvl="2"/>
            <a:endParaRPr lang="fr-FR" dirty="0">
              <a:cs typeface="Calibri"/>
            </a:endParaRPr>
          </a:p>
          <a:p>
            <a:pPr lvl="2"/>
            <a:endParaRPr lang="fr-FR" dirty="0">
              <a:cs typeface="Calibri" panose="020F0502020204030204"/>
            </a:endParaRPr>
          </a:p>
          <a:p>
            <a:pPr marL="914400" lvl="2" indent="0">
              <a:buNone/>
            </a:pPr>
            <a:r>
              <a:rPr lang="fr-FR" dirty="0">
                <a:cs typeface="Calibri" panose="020F0502020204030204"/>
              </a:rPr>
              <a:t>PC fixes, routeurs, pare-feu et onduleurs</a:t>
            </a:r>
          </a:p>
          <a:p>
            <a:pPr marL="914400" lvl="2" indent="0">
              <a:buNone/>
            </a:pPr>
            <a:r>
              <a:rPr lang="fr-FR" dirty="0">
                <a:cs typeface="Calibri" panose="020F0502020204030204"/>
              </a:rPr>
              <a:t>Aidés des fichiers </a:t>
            </a:r>
            <a:r>
              <a:rPr lang="fr-FR" dirty="0" err="1">
                <a:cs typeface="Calibri" panose="020F0502020204030204"/>
              </a:rPr>
              <a:t>excel</a:t>
            </a:r>
            <a:endParaRPr lang="fr-FR" dirty="0">
              <a:cs typeface="Calibri" panose="020F0502020204030204"/>
            </a:endParaRPr>
          </a:p>
          <a:p>
            <a:pPr lvl="1"/>
            <a:endParaRPr lang="fr-FR">
              <a:cs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2525E3-AF4F-8B9C-E955-42B6E72EF0C9}"/>
              </a:ext>
            </a:extLst>
          </p:cNvPr>
          <p:cNvSpPr txBox="1"/>
          <p:nvPr/>
        </p:nvSpPr>
        <p:spPr>
          <a:xfrm>
            <a:off x="932213" y="365124"/>
            <a:ext cx="3265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87636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DC138-44C5-78CD-FA13-2EF6325D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 du reset des ordinateurs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87A87-C53F-12F0-644F-FE1D8F18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Problématique : Comment automatisé le reset d'un ordinateur?</a:t>
            </a: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Livre des charges pour le projet :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Détecter toutes les partitions présentes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Supprimer toutes les partitions</a:t>
            </a:r>
            <a:r>
              <a:rPr lang="fr-FR">
                <a:cs typeface="Calibri" panose="020F0502020204030204"/>
              </a:rPr>
              <a:t> nécessaires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656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DC138-44C5-78CD-FA13-2EF6325D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 du reset des ordinateurs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87A87-C53F-12F0-644F-FE1D8F18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Recherche 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Clé USB bootable + ISO live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Commande </a:t>
            </a:r>
            <a:r>
              <a:rPr lang="fr-FR" err="1">
                <a:cs typeface="Calibri" panose="020F0502020204030204"/>
              </a:rPr>
              <a:t>fdisk</a:t>
            </a:r>
            <a:r>
              <a:rPr lang="fr-FR">
                <a:cs typeface="Calibri" panose="020F0502020204030204"/>
              </a:rPr>
              <a:t> sur linux pour supprimer partitions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Automatiser au travers d'un script</a:t>
            </a:r>
            <a:r>
              <a:rPr lang="fr-FR" i="1">
                <a:cs typeface="Calibri" panose="020F0502020204030204"/>
              </a:rPr>
              <a:t> </a:t>
            </a:r>
            <a:r>
              <a:rPr lang="fr-FR" i="1" err="1">
                <a:cs typeface="Calibri" panose="020F0502020204030204"/>
              </a:rPr>
              <a:t>shell</a:t>
            </a:r>
            <a:endParaRPr lang="fr-FR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35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DC138-44C5-78CD-FA13-2EF6325D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 du reset des ordinateurs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87A87-C53F-12F0-644F-FE1D8F18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Problème rencontré :</a:t>
            </a:r>
            <a:endParaRPr lang="fr-FR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Transfert du script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Stockage du script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Usabilité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Solutions 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Mise en place d'un </a:t>
            </a:r>
            <a:r>
              <a:rPr lang="fr-FR" err="1">
                <a:cs typeface="Calibri" panose="020F0502020204030204"/>
              </a:rPr>
              <a:t>github</a:t>
            </a:r>
            <a:endParaRPr lang="fr-FR">
              <a:cs typeface="Calibri" panose="020F0502020204030204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Mise en place d'une partition persistante sur la clé bootable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cs typeface="Calibri" panose="020F0502020204030204"/>
              </a:rPr>
              <a:t>Création d'un raccourci qui ouvre la console et lance le script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>
                <a:ea typeface="Calibri"/>
                <a:cs typeface="Calibri" panose="020F0502020204030204"/>
              </a:rPr>
              <a:t>Autorisation read/write/execute</a:t>
            </a:r>
          </a:p>
        </p:txBody>
      </p:sp>
    </p:spTree>
    <p:extLst>
      <p:ext uri="{BB962C8B-B14F-4D97-AF65-F5344CB8AC3E}">
        <p14:creationId xmlns:p14="http://schemas.microsoft.com/office/powerpoint/2010/main" val="135934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CA236-3E07-DDA7-C2A9-49C706C2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450" y="2767542"/>
            <a:ext cx="4737100" cy="1325563"/>
          </a:xfrm>
        </p:spPr>
        <p:txBody>
          <a:bodyPr/>
          <a:lstStyle/>
          <a:p>
            <a:r>
              <a:rPr lang="fr-FR"/>
              <a:t>RESET UN PARE-FEU</a:t>
            </a: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DF40A88-1D99-D7B6-E975-6D7BFAF4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4474693"/>
            <a:ext cx="10345681" cy="16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08512-23D2-2C62-3F7E-11EB7537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RESET DE ROUTEUR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860B6C-7089-896C-D7E5-78092C64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095" y="-433137"/>
            <a:ext cx="7173326" cy="3982006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A05B28F-8F25-0E65-B361-DE2D49E1E410}"/>
              </a:ext>
            </a:extLst>
          </p:cNvPr>
          <p:cNvCxnSpPr/>
          <p:nvPr/>
        </p:nvCxnSpPr>
        <p:spPr>
          <a:xfrm flipH="1">
            <a:off x="8325853" y="2117558"/>
            <a:ext cx="1323473" cy="175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5658537-E904-FFA4-6FD1-4A5BE404EC3A}"/>
              </a:ext>
            </a:extLst>
          </p:cNvPr>
          <p:cNvSpPr txBox="1"/>
          <p:nvPr/>
        </p:nvSpPr>
        <p:spPr>
          <a:xfrm>
            <a:off x="7498430" y="3916027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Bouton reset</a:t>
            </a: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BF4814F-B1C7-3C1C-A89D-93301D1B8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48" y="4858291"/>
            <a:ext cx="8339958" cy="16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8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EB9CDC3FC14B802CECF8336358F4" ma:contentTypeVersion="10" ma:contentTypeDescription="Crée un document." ma:contentTypeScope="" ma:versionID="c298d65f3a03678bb101c83b02ed730b">
  <xsd:schema xmlns:xsd="http://www.w3.org/2001/XMLSchema" xmlns:xs="http://www.w3.org/2001/XMLSchema" xmlns:p="http://schemas.microsoft.com/office/2006/metadata/properties" xmlns:ns2="6429698c-69ef-4279-868d-b4a0c7d9cdd9" xmlns:ns3="8fa113ac-87ea-400c-80ce-5545a2b9f9d6" targetNamespace="http://schemas.microsoft.com/office/2006/metadata/properties" ma:root="true" ma:fieldsID="f426d3f083f31b1d0267b919701e23f0" ns2:_="" ns3:_="">
    <xsd:import namespace="6429698c-69ef-4279-868d-b4a0c7d9cdd9"/>
    <xsd:import namespace="8fa113ac-87ea-400c-80ce-5545a2b9f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9698c-69ef-4279-868d-b4a0c7d9c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86d2048d-fe59-480a-88b4-3e2431db63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113ac-87ea-400c-80ce-5545a2b9f9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4d61d0-4241-4127-8538-2bcc60be0ad7}" ma:internalName="TaxCatchAll" ma:showField="CatchAllData" ma:web="8fa113ac-87ea-400c-80ce-5545a2b9f9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29698c-69ef-4279-868d-b4a0c7d9cdd9">
      <Terms xmlns="http://schemas.microsoft.com/office/infopath/2007/PartnerControls"/>
    </lcf76f155ced4ddcb4097134ff3c332f>
    <TaxCatchAll xmlns="8fa113ac-87ea-400c-80ce-5545a2b9f9d6" xsi:nil="true"/>
  </documentManagement>
</p:properties>
</file>

<file path=customXml/itemProps1.xml><?xml version="1.0" encoding="utf-8"?>
<ds:datastoreItem xmlns:ds="http://schemas.openxmlformats.org/officeDocument/2006/customXml" ds:itemID="{92A7948D-57A3-4139-A079-00217BB10915}"/>
</file>

<file path=customXml/itemProps2.xml><?xml version="1.0" encoding="utf-8"?>
<ds:datastoreItem xmlns:ds="http://schemas.openxmlformats.org/officeDocument/2006/customXml" ds:itemID="{637F94CF-D4A7-4CE3-AFB4-6582E6C93D31}"/>
</file>

<file path=customXml/itemProps3.xml><?xml version="1.0" encoding="utf-8"?>
<ds:datastoreItem xmlns:ds="http://schemas.openxmlformats.org/officeDocument/2006/customXml" ds:itemID="{267A4177-70DD-4777-B66D-3CC94A19BB4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Sommaire</vt:lpstr>
      <vt:lpstr>Présentation PowerPoint</vt:lpstr>
      <vt:lpstr>Présentation PowerPoint</vt:lpstr>
      <vt:lpstr>Automatisation du reset des ordinateurs </vt:lpstr>
      <vt:lpstr>Automatisation du reset des ordinateurs </vt:lpstr>
      <vt:lpstr>Automatisation du reset des ordinateurs </vt:lpstr>
      <vt:lpstr>RESET UN PARE-FEU</vt:lpstr>
      <vt:lpstr>RESET DE ROUTEUR</vt:lpstr>
      <vt:lpstr>RESET UN ONDULEUR</vt:lpstr>
      <vt:lpstr>Les difficultés rencontrées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projet LABORATOIRE</dc:title>
  <dc:creator>Moulis Clement</dc:creator>
  <cp:revision>117</cp:revision>
  <dcterms:created xsi:type="dcterms:W3CDTF">2023-10-23T08:45:53Z</dcterms:created>
  <dcterms:modified xsi:type="dcterms:W3CDTF">2023-10-26T11:56:01Z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0x01010065EEEB9CDC3FC14B802CECF8336358F4</vt:lpwstr>
  </property>
</Properties>
</file>