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8288000" cy="10287000"/>
  <p:notesSz cx="6858000" cy="9144000"/>
  <p:embeddedFontLst>
    <p:embeddedFont>
      <p:font typeface="Aharoni" panose="02010803020104030203" pitchFamily="2" charset="-79"/>
      <p:bold r:id="rId6"/>
    </p:embeddedFont>
    <p:embeddedFont>
      <p:font typeface="Clear Sans"/>
      <p:regular r:id="rId7"/>
    </p:embeddedFont>
    <p:embeddedFont>
      <p:font typeface="Pathway Gothic One"/>
      <p:regular r:id="rId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68" d="100"/>
          <a:sy n="68" d="100"/>
        </p:scale>
        <p:origin x="108" y="18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6185" b="-16185"/>
            </a:stretch>
          </a:blipFill>
        </p:spPr>
        <p:txBody>
          <a:bodyPr/>
          <a:lstStyle/>
          <a:p>
            <a:endParaRPr lang="fr-FR"/>
          </a:p>
        </p:txBody>
      </p:sp>
      <p:grpSp>
        <p:nvGrpSpPr>
          <p:cNvPr id="3" name="Group 3"/>
          <p:cNvGrpSpPr/>
          <p:nvPr/>
        </p:nvGrpSpPr>
        <p:grpSpPr>
          <a:xfrm>
            <a:off x="1611802" y="3073495"/>
            <a:ext cx="15064396" cy="4486245"/>
            <a:chOff x="0" y="461645"/>
            <a:chExt cx="20085861" cy="5981660"/>
          </a:xfrm>
        </p:grpSpPr>
        <p:sp>
          <p:nvSpPr>
            <p:cNvPr id="4" name="TextBox 4"/>
            <p:cNvSpPr txBox="1"/>
            <p:nvPr/>
          </p:nvSpPr>
          <p:spPr>
            <a:xfrm>
              <a:off x="0" y="461645"/>
              <a:ext cx="20085861" cy="230601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3300"/>
                </a:lnSpc>
              </a:pPr>
              <a:endParaRPr lang="en-US" sz="13300" dirty="0">
                <a:solidFill>
                  <a:srgbClr val="FFFFFF"/>
                </a:solidFill>
                <a:latin typeface="Pathway Gothic One"/>
                <a:ea typeface="Pathway Gothic One"/>
                <a:cs typeface="Pathway Gothic One"/>
                <a:sym typeface="Pathway Gothic One"/>
              </a:endParaRP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5782905"/>
              <a:ext cx="20085861" cy="6604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960"/>
                </a:lnSpc>
              </a:pPr>
              <a:r>
                <a:rPr lang="en-US" sz="3300">
                  <a:solidFill>
                    <a:srgbClr val="FFFFFF"/>
                  </a:solidFill>
                  <a:latin typeface="Clear Sans"/>
                  <a:ea typeface="Clear Sans"/>
                  <a:cs typeface="Clear Sans"/>
                  <a:sym typeface="Clear Sans"/>
                </a:rPr>
                <a:t>Running multiple SSH commands in a script</a:t>
              </a:r>
            </a:p>
          </p:txBody>
        </p:sp>
      </p:grpSp>
      <p:sp>
        <p:nvSpPr>
          <p:cNvPr id="6" name="ZoneTexte 5">
            <a:extLst>
              <a:ext uri="{FF2B5EF4-FFF2-40B4-BE49-F238E27FC236}">
                <a16:creationId xmlns:a16="http://schemas.microsoft.com/office/drawing/2014/main" id="{A801683E-C2F7-3A8B-21EF-A0413BE9E126}"/>
              </a:ext>
            </a:extLst>
          </p:cNvPr>
          <p:cNvSpPr txBox="1"/>
          <p:nvPr/>
        </p:nvSpPr>
        <p:spPr>
          <a:xfrm>
            <a:off x="1943100" y="3074306"/>
            <a:ext cx="14401800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2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ENGLISH PRESENTATION ON STACKOVERFLOW PROBLEM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2055" b="-12055"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3" name="Freeform 3"/>
          <p:cNvSpPr/>
          <p:nvPr/>
        </p:nvSpPr>
        <p:spPr>
          <a:xfrm>
            <a:off x="-269934" y="0"/>
            <a:ext cx="18827867" cy="10287000"/>
          </a:xfrm>
          <a:custGeom>
            <a:avLst/>
            <a:gdLst/>
            <a:ahLst/>
            <a:cxnLst/>
            <a:rect l="l" t="t" r="r" b="b"/>
            <a:pathLst>
              <a:path w="18827867" h="10287000">
                <a:moveTo>
                  <a:pt x="0" y="0"/>
                </a:moveTo>
                <a:lnTo>
                  <a:pt x="18827868" y="0"/>
                </a:lnTo>
                <a:lnTo>
                  <a:pt x="18827868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4" name="TextBox 4"/>
          <p:cNvSpPr txBox="1"/>
          <p:nvPr/>
        </p:nvSpPr>
        <p:spPr>
          <a:xfrm>
            <a:off x="10363200" y="6743700"/>
            <a:ext cx="6287203" cy="206620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001"/>
              </a:lnSpc>
            </a:pPr>
            <a:r>
              <a:rPr lang="en-US" sz="6600" dirty="0">
                <a:solidFill>
                  <a:srgbClr val="FFFFFF"/>
                </a:solidFill>
                <a:latin typeface="Pathway Gothic One"/>
                <a:ea typeface="Pathway Gothic One"/>
                <a:cs typeface="Pathway Gothic One"/>
                <a:sym typeface="Pathway Gothic One"/>
              </a:rPr>
              <a:t>DEFECTIVE</a:t>
            </a:r>
            <a:r>
              <a:rPr lang="en-US" sz="8001" dirty="0">
                <a:solidFill>
                  <a:srgbClr val="FFFFFF"/>
                </a:solidFill>
                <a:latin typeface="Pathway Gothic One"/>
                <a:ea typeface="Pathway Gothic One"/>
                <a:cs typeface="Pathway Gothic One"/>
                <a:sym typeface="Pathway Gothic One"/>
              </a:rPr>
              <a:t> </a:t>
            </a:r>
            <a:r>
              <a:rPr lang="en-US" sz="6600" dirty="0">
                <a:solidFill>
                  <a:srgbClr val="FFFFFF"/>
                </a:solidFill>
                <a:latin typeface="Pathway Gothic One"/>
                <a:ea typeface="Pathway Gothic One"/>
                <a:cs typeface="Pathway Gothic One"/>
                <a:sym typeface="Pathway Gothic One"/>
              </a:rPr>
              <a:t>PROGRAM</a:t>
            </a:r>
            <a:r>
              <a:rPr lang="en-US" sz="8001" dirty="0">
                <a:solidFill>
                  <a:srgbClr val="FFFFFF"/>
                </a:solidFill>
                <a:latin typeface="Pathway Gothic One"/>
                <a:ea typeface="Pathway Gothic One"/>
                <a:cs typeface="Pathway Gothic One"/>
                <a:sym typeface="Pathway Gothic One"/>
              </a:rPr>
              <a:t> </a:t>
            </a:r>
            <a:r>
              <a:rPr lang="en-US" sz="6600" dirty="0">
                <a:solidFill>
                  <a:srgbClr val="FFFFFF"/>
                </a:solidFill>
                <a:latin typeface="Pathway Gothic One"/>
                <a:ea typeface="Pathway Gothic One"/>
                <a:cs typeface="Pathway Gothic One"/>
                <a:sym typeface="Pathway Gothic One"/>
              </a:rPr>
              <a:t>CODE</a:t>
            </a:r>
            <a:endParaRPr lang="en-US" sz="8001" dirty="0">
              <a:solidFill>
                <a:srgbClr val="FFFFFF"/>
              </a:solidFill>
              <a:latin typeface="Pathway Gothic One"/>
              <a:ea typeface="Pathway Gothic One"/>
              <a:cs typeface="Pathway Gothic One"/>
              <a:sym typeface="Pathway Gothic On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-329712"/>
            <a:ext cx="18288000" cy="10946423"/>
          </a:xfrm>
          <a:custGeom>
            <a:avLst/>
            <a:gdLst/>
            <a:ahLst/>
            <a:cxnLst/>
            <a:rect l="l" t="t" r="r" b="b"/>
            <a:pathLst>
              <a:path w="18288000" h="10946423">
                <a:moveTo>
                  <a:pt x="0" y="0"/>
                </a:moveTo>
                <a:lnTo>
                  <a:pt x="18288000" y="0"/>
                </a:lnTo>
                <a:lnTo>
                  <a:pt x="18288000" y="10946424"/>
                </a:lnTo>
                <a:lnTo>
                  <a:pt x="0" y="1094642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3" name="TextBox 3"/>
          <p:cNvSpPr txBox="1"/>
          <p:nvPr/>
        </p:nvSpPr>
        <p:spPr>
          <a:xfrm>
            <a:off x="12115800" y="5295900"/>
            <a:ext cx="4774181" cy="20662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001"/>
              </a:lnSpc>
            </a:pPr>
            <a:r>
              <a:rPr lang="en-US" sz="6600" dirty="0">
                <a:solidFill>
                  <a:srgbClr val="FFFFFF"/>
                </a:solidFill>
                <a:latin typeface="Pathway Gothic One"/>
                <a:ea typeface="Pathway Gothic One"/>
                <a:cs typeface="Pathway Gothic One"/>
                <a:sym typeface="Pathway Gothic One"/>
              </a:rPr>
              <a:t>OUR</a:t>
            </a:r>
            <a:r>
              <a:rPr lang="en-US" sz="8001" dirty="0">
                <a:solidFill>
                  <a:srgbClr val="FFFFFF"/>
                </a:solidFill>
                <a:latin typeface="Pathway Gothic One"/>
                <a:ea typeface="Pathway Gothic One"/>
                <a:cs typeface="Pathway Gothic One"/>
                <a:sym typeface="Pathway Gothic One"/>
              </a:rPr>
              <a:t> </a:t>
            </a:r>
            <a:r>
              <a:rPr lang="en-US" sz="6600" dirty="0">
                <a:solidFill>
                  <a:srgbClr val="FFFFFF"/>
                </a:solidFill>
                <a:latin typeface="Pathway Gothic One"/>
                <a:ea typeface="Pathway Gothic One"/>
                <a:cs typeface="Pathway Gothic One"/>
                <a:sym typeface="Pathway Gothic One"/>
              </a:rPr>
              <a:t>SOLUTION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59" b="-9259"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3" name="Freeform 3"/>
          <p:cNvSpPr/>
          <p:nvPr/>
        </p:nvSpPr>
        <p:spPr>
          <a:xfrm>
            <a:off x="7148026" y="6211599"/>
            <a:ext cx="3991948" cy="3164526"/>
          </a:xfrm>
          <a:custGeom>
            <a:avLst/>
            <a:gdLst/>
            <a:ahLst/>
            <a:cxnLst/>
            <a:rect l="l" t="t" r="r" b="b"/>
            <a:pathLst>
              <a:path w="3991948" h="3164526">
                <a:moveTo>
                  <a:pt x="0" y="0"/>
                </a:moveTo>
                <a:lnTo>
                  <a:pt x="3991948" y="0"/>
                </a:lnTo>
                <a:lnTo>
                  <a:pt x="3991948" y="3164526"/>
                </a:lnTo>
                <a:lnTo>
                  <a:pt x="0" y="316452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4" name="TextBox 4"/>
          <p:cNvSpPr txBox="1"/>
          <p:nvPr/>
        </p:nvSpPr>
        <p:spPr>
          <a:xfrm>
            <a:off x="2380134" y="1297869"/>
            <a:ext cx="13527732" cy="36158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4000"/>
              </a:lnSpc>
            </a:pPr>
            <a:r>
              <a:rPr lang="en-US" sz="14000" dirty="0">
                <a:solidFill>
                  <a:srgbClr val="1B1B1B"/>
                </a:solidFill>
                <a:latin typeface="Pathway Gothic One"/>
                <a:ea typeface="Pathway Gothic One"/>
                <a:cs typeface="Pathway Gothic One"/>
                <a:sym typeface="Pathway Gothic One"/>
              </a:rPr>
              <a:t>THANK YOU FOR LISTENING TO US 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</Words>
  <Application>Microsoft Office PowerPoint</Application>
  <PresentationFormat>Personnalisé</PresentationFormat>
  <Paragraphs>5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10" baseType="lpstr">
      <vt:lpstr>Arial</vt:lpstr>
      <vt:lpstr>Calibri</vt:lpstr>
      <vt:lpstr>Aharoni</vt:lpstr>
      <vt:lpstr>Pathway Gothic One</vt:lpstr>
      <vt:lpstr>Clear Sans</vt:lpstr>
      <vt:lpstr>Office Theme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English presentation on stackoverflow problem</dc:title>
  <cp:lastModifiedBy>FARGIER Ethan</cp:lastModifiedBy>
  <cp:revision>3</cp:revision>
  <dcterms:created xsi:type="dcterms:W3CDTF">2006-08-16T00:00:00Z</dcterms:created>
  <dcterms:modified xsi:type="dcterms:W3CDTF">2024-11-07T11:51:44Z</dcterms:modified>
  <dc:identifier>DAGVyYWwkZE</dc:identifier>
</cp:coreProperties>
</file>