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5" r:id="rId6"/>
    <p:sldId id="266" r:id="rId7"/>
    <p:sldId id="269" r:id="rId8"/>
    <p:sldId id="270" r:id="rId9"/>
    <p:sldId id="267" r:id="rId10"/>
    <p:sldId id="271" r:id="rId11"/>
    <p:sldId id="260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01963" y="2658016"/>
            <a:ext cx="5137197" cy="1578704"/>
          </a:xfrm>
        </p:spPr>
        <p:txBody>
          <a:bodyPr>
            <a:normAutofit/>
          </a:bodyPr>
          <a:lstStyle/>
          <a:p>
            <a:r>
              <a:rPr lang="ru-RU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Лапин Глеб Александрович</a:t>
            </a:r>
            <a:endParaRPr lang="ru-RU" sz="3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151418" y="382386"/>
            <a:ext cx="5337817" cy="1862051"/>
          </a:xfrm>
        </p:spPr>
        <p:txBody>
          <a:bodyPr>
            <a:normAutofit fontScale="90000"/>
          </a:bodyPr>
          <a:lstStyle/>
          <a:p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Исследование рынка профессии «</a:t>
            </a:r>
            <a:r>
              <a:rPr lang="en-US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Backend-</a:t>
            </a:r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разработчик»</a:t>
            </a:r>
            <a:endParaRPr lang="ru-RU" sz="4000" spc="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3" y="6008969"/>
            <a:ext cx="2057861" cy="47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Ноябрь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umpy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Wordcloud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Tqdm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Itertools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Лапин Глеб Александрович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Самарский Государственный Технический Университет 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Специальность «Управление в технических системах»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Отдел консолидации отчетности и контроля качества, Менеджер. Консолидация и автоматизация отчетности, разработка и поддержка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Самара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lapingleb950@gmail.com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+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7(9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96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925-00-55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 данные с площадки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hh.ru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исследование рынка профессии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«Python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». Результаты исследования представить с помощью графиков и таблиц.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кодом: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https://github.com/LapinGleb/DA_project.git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544"/>
            <a:ext cx="10515600" cy="4351338"/>
          </a:xfrm>
        </p:spPr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Топ-10 городов России по количеству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вакансий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Backend-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75" y="2344040"/>
            <a:ext cx="4115708" cy="35827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" y="2493819"/>
            <a:ext cx="7626029" cy="38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458" y="1391672"/>
            <a:ext cx="10515600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Топ-10 работодателей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16" y="1967369"/>
            <a:ext cx="9002684" cy="46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10515600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количества вакансий и средних зарплат по формату работы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2585258"/>
            <a:ext cx="5918662" cy="34198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7" y="2585258"/>
            <a:ext cx="5863808" cy="3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3625171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зарплат по городам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2" y="997528"/>
            <a:ext cx="6974972" cy="57939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" y="2560319"/>
            <a:ext cx="4055044" cy="27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10515600" cy="536317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Ключевые навыки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Backend-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37" y="2269374"/>
            <a:ext cx="5688077" cy="38155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8" y="2186563"/>
            <a:ext cx="4722924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78794"/>
              </p:ext>
            </p:extLst>
          </p:nvPr>
        </p:nvGraphicFramePr>
        <p:xfrm>
          <a:off x="7708436" y="2502952"/>
          <a:ext cx="3522057" cy="198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793">
                  <a:extLst>
                    <a:ext uri="{9D8B030D-6E8A-4147-A177-3AD203B41FA5}">
                      <a16:colId xmlns:a16="http://schemas.microsoft.com/office/drawing/2014/main" val="439501054"/>
                    </a:ext>
                  </a:extLst>
                </a:gridCol>
                <a:gridCol w="1797264">
                  <a:extLst>
                    <a:ext uri="{9D8B030D-6E8A-4147-A177-3AD203B41FA5}">
                      <a16:colId xmlns:a16="http://schemas.microsoft.com/office/drawing/2014/main" val="713959478"/>
                    </a:ext>
                  </a:extLst>
                </a:gridCol>
              </a:tblGrid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effectLst/>
                        </a:rPr>
                        <a:t>Стаж работы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effectLst/>
                        </a:rPr>
                        <a:t>Средняя Зарплата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77023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Более 6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250 616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010926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Нет опыта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61 372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311332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1 года до 3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130 243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3876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3 до 6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223 671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1055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2" y="1679170"/>
            <a:ext cx="6957880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173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Исследование рынка профессии «Python Backend-разработчик»</vt:lpstr>
      <vt:lpstr>О себе</vt:lpstr>
      <vt:lpstr>Описание проекта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Бизнес-логика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Gleb Lapin</cp:lastModifiedBy>
  <cp:revision>43</cp:revision>
  <dcterms:created xsi:type="dcterms:W3CDTF">2021-02-19T10:44:02Z</dcterms:created>
  <dcterms:modified xsi:type="dcterms:W3CDTF">2022-11-15T19:17:50Z</dcterms:modified>
</cp:coreProperties>
</file>