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83" r:id="rId5"/>
    <p:sldId id="410" r:id="rId6"/>
    <p:sldId id="329" r:id="rId7"/>
    <p:sldId id="411" r:id="rId8"/>
    <p:sldId id="381" r:id="rId9"/>
  </p:sldIdLst>
  <p:sldSz cx="12192000" cy="6858000"/>
  <p:notesSz cx="9388475" cy="7102475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Лекция 1" id="{ACC24B29-0CC7-491A-A98A-CF7CBDBE501E}">
          <p14:sldIdLst>
            <p14:sldId id="383"/>
            <p14:sldId id="410"/>
            <p14:sldId id="329"/>
            <p14:sldId id="411"/>
            <p14:sldId id="3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AF"/>
    <a:srgbClr val="2085B9"/>
    <a:srgbClr val="FFC000"/>
    <a:srgbClr val="F8F808"/>
    <a:srgbClr val="FFFFB9"/>
    <a:srgbClr val="AC3201"/>
    <a:srgbClr val="000000"/>
    <a:srgbClr val="E6E6E6"/>
    <a:srgbClr val="DC5924"/>
    <a:srgbClr val="B747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82" autoAdjust="0"/>
    <p:restoredTop sz="97459" autoAdjust="0"/>
  </p:normalViewPr>
  <p:slideViewPr>
    <p:cSldViewPr snapToGrid="0">
      <p:cViewPr varScale="1">
        <p:scale>
          <a:sx n="114" d="100"/>
          <a:sy n="114" d="100"/>
        </p:scale>
        <p:origin x="2622" y="108"/>
      </p:cViewPr>
      <p:guideLst/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1482"/>
    </p:cViewPr>
  </p:sorterViewPr>
  <p:notesViewPr>
    <p:cSldViewPr snapToGrid="0">
      <p:cViewPr varScale="1">
        <p:scale>
          <a:sx n="127" d="100"/>
          <a:sy n="127" d="100"/>
        </p:scale>
        <p:origin x="198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pPr rtl="0"/>
            <a:fld id="{A5484A8C-32F5-4EA2-89BC-F4F20C2F1F2B}" type="datetime1">
              <a:rPr lang="ru-RU" noProof="1" smtClean="0"/>
              <a:t>05.11.2023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pPr rtl="0"/>
            <a:fld id="{DBAA5490-FD59-4087-AC7E-016E8A4124C4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635349BE-49F4-4400-AFD2-1EF78FE6C96A}" type="datetime1">
              <a:rPr lang="ru-RU" noProof="1" smtClean="0"/>
              <a:pPr/>
              <a:t>05.11.2023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 rtl="0"/>
            <a:r>
              <a:rPr lang="ru-RU" noProof="1"/>
              <a:t>Образец текста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pPr rtl="0"/>
            <a:fld id="{4CBCEA92-F142-4D57-B507-37BDAF44710C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noProof="1"/>
              <a:t>Чтобы использовать этот слайд анимированного заголовка с новым изображением: 1) Переместите верхнюю полупрозрачную фигуру в сторону. 2) Удалите изображение. 3) Щелкните значок рисунка, чтобы добавить новый рисунок. 4) Верните полупрозрачную фигуру в исходное положение. 5) Измените текст на слайде.</a:t>
            </a:r>
          </a:p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ru-RU" noProof="1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07683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ru-RU" noProof="1" smtClean="0"/>
              <a:t>2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919003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ru-RU" noProof="1" smtClean="0"/>
              <a:t>3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137576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ru-RU" noProof="1" smtClean="0"/>
              <a:t>4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98728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CBCEA92-F142-4D57-B507-37BDAF44710C}" type="slidenum">
              <a:rPr lang="ru-RU" noProof="1" smtClean="0"/>
              <a:t>5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986560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s://nealanalytics.com/creative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s://nealanalytics.com/creative/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ЗАГОЛОВОК ИЛИ ПЕРЕХО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Овал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Овал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Овал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Овал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219939" y="24239"/>
            <a:ext cx="9107555" cy="4524315"/>
          </a:xfrm>
          <a:prstGeom prst="rect">
            <a:avLst/>
          </a:prstGeom>
          <a:noFill/>
        </p:spPr>
        <p:txBody>
          <a:bodyPr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rtl="0"/>
            <a:r>
              <a:rPr lang="ru-RU" noProof="1"/>
              <a:t>ЩЕЛКНИТЕ, ЧТОБЫ ИЗМЕНИТЬ 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Выноска с небольшим текстом (без маркер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: Фигура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2264723"/>
          </a:xfrm>
        </p:spPr>
        <p:txBody>
          <a:bodyPr wrap="square" lIns="146304" rIns="146304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rtl="0"/>
            <a:r>
              <a:rPr lang="ru-RU" noProof="1"/>
              <a:t>Короткое введение</a:t>
            </a:r>
            <a:br>
              <a:rPr lang="ru-RU" noProof="1"/>
            </a:br>
            <a:r>
              <a:rPr lang="ru-RU" noProof="1"/>
              <a:t>для данных с представлением</a:t>
            </a:r>
            <a:br>
              <a:rPr lang="ru-RU" noProof="1"/>
            </a:br>
            <a:r>
              <a:rPr lang="ru-RU" noProof="1"/>
              <a:t>пунктов по одному улучшает понимание.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529137"/>
          </a:xfrm>
        </p:spPr>
        <p:txBody>
          <a:bodyPr lIns="182880" tIns="146304" rIns="182880" rtlCol="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 rtl="0"/>
            <a:r>
              <a:rPr lang="ru-RU" noProof="1" smtClean="0"/>
              <a:t>Образец текста</a:t>
            </a:r>
          </a:p>
          <a:p>
            <a:pPr lvl="1" rtl="0"/>
            <a:r>
              <a:rPr lang="ru-RU" noProof="1" smtClean="0"/>
              <a:t>Второй уровень</a:t>
            </a:r>
          </a:p>
          <a:p>
            <a:pPr lvl="2" rtl="0"/>
            <a:r>
              <a:rPr lang="ru-RU" noProof="1" smtClean="0"/>
              <a:t>Третий уровень</a:t>
            </a:r>
          </a:p>
          <a:p>
            <a:pPr lvl="3" rtl="0"/>
            <a:r>
              <a:rPr lang="ru-RU" noProof="1" smtClean="0"/>
              <a:t>Четвертый уровень</a:t>
            </a:r>
          </a:p>
          <a:p>
            <a:pPr lvl="4" rtl="0"/>
            <a:r>
              <a:rPr lang="ru-RU" noProof="1" smtClean="0"/>
              <a:t>Пятый уровень</a:t>
            </a:r>
            <a:endParaRPr lang="ru-RU" noProof="1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  <a:prstGeom prst="rect">
            <a:avLst/>
          </a:prstGeom>
        </p:spPr>
        <p:txBody>
          <a:bodyPr lIns="146304" tIns="420624" rIns="146304" rtlCol="0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2" name="Текст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529137"/>
          </a:xfrm>
        </p:spPr>
        <p:txBody>
          <a:bodyPr lIns="182880" tIns="146304" rIns="91440" rtlCol="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1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 rtl="0"/>
            <a:r>
              <a:rPr lang="ru-RU" noProof="1" smtClean="0"/>
              <a:t>Образец текста</a:t>
            </a:r>
          </a:p>
          <a:p>
            <a:pPr lvl="1" rtl="0"/>
            <a:r>
              <a:rPr lang="ru-RU" noProof="1" smtClean="0"/>
              <a:t>Второй уровень</a:t>
            </a:r>
          </a:p>
          <a:p>
            <a:pPr lvl="2" rtl="0"/>
            <a:r>
              <a:rPr lang="ru-RU" noProof="1" smtClean="0"/>
              <a:t>Третий уровень</a:t>
            </a:r>
          </a:p>
          <a:p>
            <a:pPr lvl="3" rtl="0"/>
            <a:r>
              <a:rPr lang="ru-RU" noProof="1" smtClean="0"/>
              <a:t>Четвертый уровень</a:t>
            </a:r>
          </a:p>
          <a:p>
            <a:pPr lvl="4" rtl="0"/>
            <a:r>
              <a:rPr lang="ru-RU" noProof="1" smtClean="0"/>
              <a:t>Пятый уровень</a:t>
            </a:r>
            <a:endParaRPr lang="ru-RU" noProof="1"/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529137"/>
          </a:xfrm>
        </p:spPr>
        <p:txBody>
          <a:bodyPr lIns="182880" tIns="146304" rIns="91440" rtlCol="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1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 rtl="0"/>
            <a:r>
              <a:rPr lang="ru-RU" noProof="1" smtClean="0"/>
              <a:t>Образец текста</a:t>
            </a:r>
          </a:p>
          <a:p>
            <a:pPr lvl="1" rtl="0"/>
            <a:r>
              <a:rPr lang="ru-RU" noProof="1" smtClean="0"/>
              <a:t>Второй уровень</a:t>
            </a:r>
          </a:p>
          <a:p>
            <a:pPr lvl="2" rtl="0"/>
            <a:r>
              <a:rPr lang="ru-RU" noProof="1" smtClean="0"/>
              <a:t>Третий уровень</a:t>
            </a:r>
          </a:p>
          <a:p>
            <a:pPr lvl="3" rtl="0"/>
            <a:r>
              <a:rPr lang="ru-RU" noProof="1" smtClean="0"/>
              <a:t>Четвертый уровень</a:t>
            </a:r>
          </a:p>
          <a:p>
            <a:pPr lvl="4" rtl="0"/>
            <a:r>
              <a:rPr lang="ru-RU" noProof="1" smtClean="0"/>
              <a:t>Пятый уровень</a:t>
            </a:r>
            <a:endParaRPr lang="ru-RU" noProof="1"/>
          </a:p>
        </p:txBody>
      </p:sp>
      <p:sp>
        <p:nvSpPr>
          <p:cNvPr id="11" name="Текст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529137"/>
          </a:xfrm>
        </p:spPr>
        <p:txBody>
          <a:bodyPr lIns="182880" tIns="146304" rIns="91440" rtlCol="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1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 rtl="0"/>
            <a:r>
              <a:rPr lang="ru-RU" noProof="1" smtClean="0"/>
              <a:t>Образец текста</a:t>
            </a:r>
          </a:p>
          <a:p>
            <a:pPr lvl="1" rtl="0"/>
            <a:r>
              <a:rPr lang="ru-RU" noProof="1" smtClean="0"/>
              <a:t>Второй уровень</a:t>
            </a:r>
          </a:p>
          <a:p>
            <a:pPr lvl="2" rtl="0"/>
            <a:r>
              <a:rPr lang="ru-RU" noProof="1" smtClean="0"/>
              <a:t>Третий уровень</a:t>
            </a:r>
          </a:p>
          <a:p>
            <a:pPr lvl="3" rtl="0"/>
            <a:r>
              <a:rPr lang="ru-RU" noProof="1" smtClean="0"/>
              <a:t>Четвертый уровень</a:t>
            </a:r>
          </a:p>
          <a:p>
            <a:pPr lvl="4" rtl="0"/>
            <a:r>
              <a:rPr lang="ru-RU" noProof="1" smtClean="0"/>
              <a:t>Пятый уровень</a:t>
            </a:r>
            <a:endParaRPr lang="ru-RU" noProof="1"/>
          </a:p>
        </p:txBody>
      </p:sp>
      <p:sp>
        <p:nvSpPr>
          <p:cNvPr id="15" name="Текст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529137"/>
          </a:xfrm>
        </p:spPr>
        <p:txBody>
          <a:bodyPr lIns="182880" tIns="146304" rIns="91440" rtlCol="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1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 rtl="0"/>
            <a:r>
              <a:rPr lang="ru-RU" noProof="1" smtClean="0"/>
              <a:t>Образец текста</a:t>
            </a:r>
          </a:p>
          <a:p>
            <a:pPr lvl="1" rtl="0"/>
            <a:r>
              <a:rPr lang="ru-RU" noProof="1" smtClean="0"/>
              <a:t>Второй уровень</a:t>
            </a:r>
          </a:p>
          <a:p>
            <a:pPr lvl="2" rtl="0"/>
            <a:r>
              <a:rPr lang="ru-RU" noProof="1" smtClean="0"/>
              <a:t>Третий уровень</a:t>
            </a:r>
          </a:p>
          <a:p>
            <a:pPr lvl="3" rtl="0"/>
            <a:r>
              <a:rPr lang="ru-RU" noProof="1" smtClean="0"/>
              <a:t>Четвертый уровень</a:t>
            </a:r>
          </a:p>
          <a:p>
            <a:pPr lvl="4" rtl="0"/>
            <a:r>
              <a:rPr lang="ru-RU" noProof="1" smtClean="0"/>
              <a:t>Пятый уровень</a:t>
            </a:r>
            <a:endParaRPr lang="ru-RU" noProof="1"/>
          </a:p>
        </p:txBody>
      </p:sp>
      <p:sp>
        <p:nvSpPr>
          <p:cNvPr id="13" name="Номер слайда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4997E989-D798-4C62-8E93-3D2D613C2488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Заголовок, 5 столбцов текста меньшего разм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 rtlCol="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ru-RU" noProof="1" smtClean="0"/>
              <a:t>Образец текста</a:t>
            </a:r>
          </a:p>
          <a:p>
            <a:pPr lvl="1" rtl="0"/>
            <a:r>
              <a:rPr lang="ru-RU" noProof="1" smtClean="0"/>
              <a:t>Второй уровень</a:t>
            </a:r>
          </a:p>
          <a:p>
            <a:pPr lvl="2" rtl="0"/>
            <a:r>
              <a:rPr lang="ru-RU" noProof="1" smtClean="0"/>
              <a:t>Третий уровень</a:t>
            </a:r>
          </a:p>
          <a:p>
            <a:pPr lvl="3" rtl="0"/>
            <a:r>
              <a:rPr lang="ru-RU" noProof="1" smtClean="0"/>
              <a:t>Четвертый уровень</a:t>
            </a:r>
          </a:p>
          <a:p>
            <a:pPr lvl="4" rtl="0"/>
            <a:r>
              <a:rPr lang="ru-RU" noProof="1" smtClean="0"/>
              <a:t>Пятый уровень</a:t>
            </a:r>
            <a:endParaRPr lang="ru-RU" noProof="1"/>
          </a:p>
        </p:txBody>
      </p:sp>
      <p:sp>
        <p:nvSpPr>
          <p:cNvPr id="7" name="Объект 2"/>
          <p:cNvSpPr>
            <a:spLocks noGrp="1"/>
          </p:cNvSpPr>
          <p:nvPr>
            <p:ph idx="14"/>
          </p:nvPr>
        </p:nvSpPr>
        <p:spPr>
          <a:xfrm>
            <a:off x="4168631" y="2598128"/>
            <a:ext cx="3840480" cy="2524794"/>
          </a:xfrm>
        </p:spPr>
        <p:txBody>
          <a:bodyPr lIns="91440" rIns="91440" rtlCol="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ru-RU" noProof="1" smtClean="0"/>
              <a:t>Образец текста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ru-RU" noProof="1" smtClean="0"/>
              <a:t>Второй уровень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ru-RU" noProof="1" smtClean="0"/>
              <a:t>Третий уровень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ru-RU" noProof="1" smtClean="0"/>
              <a:t>Четвертый уровень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ru-RU" noProof="1" smtClean="0"/>
              <a:t>Пятый уровень</a:t>
            </a:r>
            <a:endParaRPr lang="ru-RU" noProof="1"/>
          </a:p>
        </p:txBody>
      </p:sp>
      <p:sp>
        <p:nvSpPr>
          <p:cNvPr id="9" name="Объект 2"/>
          <p:cNvSpPr>
            <a:spLocks noGrp="1"/>
          </p:cNvSpPr>
          <p:nvPr>
            <p:ph idx="15"/>
          </p:nvPr>
        </p:nvSpPr>
        <p:spPr>
          <a:xfrm>
            <a:off x="8158238" y="2598128"/>
            <a:ext cx="3773077" cy="2524794"/>
          </a:xfrm>
        </p:spPr>
        <p:txBody>
          <a:bodyPr lIns="91440" rIns="91440" rtlCol="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ru-RU" noProof="1" smtClean="0"/>
              <a:t>Образец текста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ru-RU" noProof="1" smtClean="0"/>
              <a:t>Второй уровень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ru-RU" noProof="1" smtClean="0"/>
              <a:t>Третий уровень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ru-RU" noProof="1" smtClean="0"/>
              <a:t>Четвертый уровень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ru-RU" noProof="1" smtClean="0"/>
              <a:t>Пятый уровень</a:t>
            </a:r>
            <a:endParaRPr lang="ru-RU" noProof="1"/>
          </a:p>
        </p:txBody>
      </p:sp>
      <p:sp>
        <p:nvSpPr>
          <p:cNvPr id="11" name="Полилиния: Фигура 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978729"/>
          </a:xfrm>
        </p:spPr>
        <p:txBody>
          <a:bodyPr rtlCol="0"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1"/>
              <a:t>ЩЕЛКНИТЕ, ЧТОБЫ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6"/>
          </p:nvPr>
        </p:nvSpPr>
        <p:spPr>
          <a:xfrm>
            <a:off x="2879003" y="419101"/>
            <a:ext cx="9084398" cy="1364786"/>
          </a:xfrm>
        </p:spPr>
        <p:txBody>
          <a:bodyPr rtlCol="0"/>
          <a:lstStyle/>
          <a:p>
            <a:pPr lvl="0" rtl="0"/>
            <a:r>
              <a:rPr lang="ru-RU" noProof="1" smtClean="0"/>
              <a:t>Образец текста</a:t>
            </a:r>
          </a:p>
          <a:p>
            <a:pPr lvl="1" rtl="0"/>
            <a:r>
              <a:rPr lang="ru-RU" noProof="1" smtClean="0"/>
              <a:t>Второй уровень</a:t>
            </a:r>
          </a:p>
          <a:p>
            <a:pPr lvl="2" rtl="0"/>
            <a:r>
              <a:rPr lang="ru-RU" noProof="1" smtClean="0"/>
              <a:t>Третий уровень</a:t>
            </a:r>
          </a:p>
          <a:p>
            <a:pPr lvl="3" rtl="0"/>
            <a:r>
              <a:rPr lang="ru-RU" noProof="1" smtClean="0"/>
              <a:t>Четвертый уровень</a:t>
            </a:r>
          </a:p>
          <a:p>
            <a:pPr lvl="4" rtl="0"/>
            <a:r>
              <a:rPr lang="ru-RU" noProof="1" smtClean="0"/>
              <a:t>Пятый уровень</a:t>
            </a:r>
            <a:endParaRPr lang="ru-RU" noProof="1"/>
          </a:p>
        </p:txBody>
      </p:sp>
      <p:sp>
        <p:nvSpPr>
          <p:cNvPr id="17" name="Номер слайда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4997E989-D798-4C62-8E93-3D2D613C2488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, 5 столбцов текста меньшего разм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1870769"/>
          </a:xfrm>
        </p:spPr>
        <p:txBody>
          <a:bodyPr lIns="146304" rIns="146304" rtlCol="0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ru-RU" noProof="1" smtClean="0"/>
              <a:t>Образец текста</a:t>
            </a:r>
          </a:p>
          <a:p>
            <a:pPr lvl="1" rtl="0"/>
            <a:r>
              <a:rPr lang="ru-RU" noProof="1" smtClean="0"/>
              <a:t>Второй уровень</a:t>
            </a:r>
          </a:p>
          <a:p>
            <a:pPr lvl="2" rtl="0"/>
            <a:r>
              <a:rPr lang="ru-RU" noProof="1" smtClean="0"/>
              <a:t>Третий уровень</a:t>
            </a:r>
          </a:p>
          <a:p>
            <a:pPr lvl="3" rtl="0"/>
            <a:r>
              <a:rPr lang="ru-RU" noProof="1" smtClean="0"/>
              <a:t>Четвертый уровень</a:t>
            </a:r>
          </a:p>
          <a:p>
            <a:pPr lvl="4" rtl="0"/>
            <a:r>
              <a:rPr lang="ru-RU" noProof="1" smtClean="0"/>
              <a:t>Пятый уровень</a:t>
            </a:r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5AE1514C-5E56-4738-A1FF-4B1CFD2A3E36}" type="slidenum">
              <a:rPr lang="ru-RU" noProof="1" dirty="0" smtClean="0"/>
              <a:t>‹#›</a:t>
            </a:fld>
            <a:endParaRPr lang="ru-RU" noProof="1"/>
          </a:p>
        </p:txBody>
      </p:sp>
      <p:sp>
        <p:nvSpPr>
          <p:cNvPr id="7" name="Объект 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1870769"/>
          </a:xfrm>
        </p:spPr>
        <p:txBody>
          <a:bodyPr lIns="146304" rIns="146304" rtlCol="0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ru-RU" noProof="1" smtClean="0"/>
              <a:t>Образец текста</a:t>
            </a:r>
          </a:p>
          <a:p>
            <a:pPr lvl="1" rtl="0"/>
            <a:r>
              <a:rPr lang="ru-RU" noProof="1" smtClean="0"/>
              <a:t>Второй уровень</a:t>
            </a:r>
          </a:p>
          <a:p>
            <a:pPr lvl="2" rtl="0"/>
            <a:r>
              <a:rPr lang="ru-RU" noProof="1" smtClean="0"/>
              <a:t>Третий уровень</a:t>
            </a:r>
          </a:p>
          <a:p>
            <a:pPr lvl="3" rtl="0"/>
            <a:r>
              <a:rPr lang="ru-RU" noProof="1" smtClean="0"/>
              <a:t>Четвертый уровень</a:t>
            </a:r>
          </a:p>
          <a:p>
            <a:pPr lvl="4" rtl="0"/>
            <a:r>
              <a:rPr lang="ru-RU" noProof="1" smtClean="0"/>
              <a:t>Пятый уровень</a:t>
            </a:r>
            <a:endParaRPr lang="ru-RU" noProof="1"/>
          </a:p>
        </p:txBody>
      </p:sp>
      <p:sp>
        <p:nvSpPr>
          <p:cNvPr id="9" name="Объект 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1870769"/>
          </a:xfrm>
        </p:spPr>
        <p:txBody>
          <a:bodyPr lIns="146304" rIns="146304" rtlCol="0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ru-RU" noProof="1" smtClean="0"/>
              <a:t>Образец текста</a:t>
            </a:r>
          </a:p>
          <a:p>
            <a:pPr lvl="1" rtl="0"/>
            <a:r>
              <a:rPr lang="ru-RU" noProof="1" smtClean="0"/>
              <a:t>Второй уровень</a:t>
            </a:r>
          </a:p>
          <a:p>
            <a:pPr lvl="2" rtl="0"/>
            <a:r>
              <a:rPr lang="ru-RU" noProof="1" smtClean="0"/>
              <a:t>Третий уровень</a:t>
            </a:r>
          </a:p>
          <a:p>
            <a:pPr lvl="3" rtl="0"/>
            <a:r>
              <a:rPr lang="ru-RU" noProof="1" smtClean="0"/>
              <a:t>Четвертый уровень</a:t>
            </a:r>
          </a:p>
          <a:p>
            <a:pPr lvl="4" rtl="0"/>
            <a:r>
              <a:rPr lang="ru-RU" noProof="1" smtClean="0"/>
              <a:t>Пятый уровень</a:t>
            </a:r>
            <a:endParaRPr lang="ru-RU" noProof="1"/>
          </a:p>
        </p:txBody>
      </p:sp>
      <p:sp>
        <p:nvSpPr>
          <p:cNvPr id="10" name="Объект 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1870769"/>
          </a:xfrm>
        </p:spPr>
        <p:txBody>
          <a:bodyPr lIns="146304" rIns="146304" rtlCol="0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ru-RU" noProof="1" smtClean="0"/>
              <a:t>Образец текста</a:t>
            </a:r>
          </a:p>
          <a:p>
            <a:pPr lvl="1" rtl="0"/>
            <a:r>
              <a:rPr lang="ru-RU" noProof="1" smtClean="0"/>
              <a:t>Второй уровень</a:t>
            </a:r>
          </a:p>
          <a:p>
            <a:pPr lvl="2" rtl="0"/>
            <a:r>
              <a:rPr lang="ru-RU" noProof="1" smtClean="0"/>
              <a:t>Третий уровень</a:t>
            </a:r>
          </a:p>
          <a:p>
            <a:pPr lvl="3" rtl="0"/>
            <a:r>
              <a:rPr lang="ru-RU" noProof="1" smtClean="0"/>
              <a:t>Четвертый уровень</a:t>
            </a:r>
          </a:p>
          <a:p>
            <a:pPr lvl="4" rtl="0"/>
            <a:r>
              <a:rPr lang="ru-RU" noProof="1" smtClean="0"/>
              <a:t>Пятый уровень</a:t>
            </a:r>
            <a:endParaRPr lang="ru-RU" noProof="1"/>
          </a:p>
        </p:txBody>
      </p:sp>
      <p:sp>
        <p:nvSpPr>
          <p:cNvPr id="11" name="Объект 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1870769"/>
          </a:xfrm>
        </p:spPr>
        <p:txBody>
          <a:bodyPr lIns="146304" rIns="146304" rtlCol="0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ru-RU" noProof="1" smtClean="0"/>
              <a:t>Образец текста</a:t>
            </a:r>
          </a:p>
          <a:p>
            <a:pPr lvl="1" rtl="0"/>
            <a:r>
              <a:rPr lang="ru-RU" noProof="1" smtClean="0"/>
              <a:t>Второй уровень</a:t>
            </a:r>
          </a:p>
          <a:p>
            <a:pPr lvl="2" rtl="0"/>
            <a:r>
              <a:rPr lang="ru-RU" noProof="1" smtClean="0"/>
              <a:t>Третий уровень</a:t>
            </a:r>
          </a:p>
          <a:p>
            <a:pPr lvl="3" rtl="0"/>
            <a:r>
              <a:rPr lang="ru-RU" noProof="1" smtClean="0"/>
              <a:t>Четвертый уровень</a:t>
            </a:r>
          </a:p>
          <a:p>
            <a:pPr lvl="4" rtl="0"/>
            <a:r>
              <a:rPr lang="ru-RU" noProof="1" smtClean="0"/>
              <a:t>Пятый уровень</a:t>
            </a:r>
            <a:endParaRPr lang="ru-RU" noProof="1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 rtlCol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1"/>
              <a:t>Образец заголовка</a:t>
            </a:r>
          </a:p>
        </p:txBody>
      </p:sp>
      <p:sp>
        <p:nvSpPr>
          <p:cNvPr id="17" name="Объект 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 rtlCol="0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ru-RU" noProof="1"/>
              <a:t>#</a:t>
            </a:r>
          </a:p>
        </p:txBody>
      </p:sp>
      <p:sp>
        <p:nvSpPr>
          <p:cNvPr id="18" name="Объект 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 rtlCol="0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1"/>
              <a:t>#</a:t>
            </a:r>
          </a:p>
        </p:txBody>
      </p:sp>
      <p:sp>
        <p:nvSpPr>
          <p:cNvPr id="19" name="Объект 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 rtl="0"/>
            <a:r>
              <a:rPr lang="ru-RU" noProof="1"/>
              <a:t>#</a:t>
            </a:r>
          </a:p>
        </p:txBody>
      </p:sp>
      <p:sp>
        <p:nvSpPr>
          <p:cNvPr id="20" name="Объект 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 rtl="0"/>
            <a:r>
              <a:rPr lang="ru-RU" noProof="1"/>
              <a:t>#</a:t>
            </a:r>
          </a:p>
        </p:txBody>
      </p:sp>
      <p:sp>
        <p:nvSpPr>
          <p:cNvPr id="21" name="Объект 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 rtl="0"/>
            <a:r>
              <a:rPr lang="ru-RU" noProof="1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Правый фото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rtlCol="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pPr rtl="0"/>
            <a:r>
              <a:rPr lang="ru-RU" noProof="1"/>
              <a:t>Щелкните значок, чтобы добавить изображения, или перейдите в сеть...</a:t>
            </a:r>
          </a:p>
        </p:txBody>
      </p:sp>
      <p:sp>
        <p:nvSpPr>
          <p:cNvPr id="6" name="Объект 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 rtlCol="0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ru-RU" noProof="1"/>
              <a:t>#</a:t>
            </a:r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rtlCol="0"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 rtl="0"/>
            <a:r>
              <a:rPr lang="ru-RU" noProof="1" smtClean="0"/>
              <a:t>Образец текста</a:t>
            </a:r>
          </a:p>
          <a:p>
            <a:pPr lvl="1" rtl="0"/>
            <a:r>
              <a:rPr lang="ru-RU" noProof="1" smtClean="0"/>
              <a:t>Второй уровень</a:t>
            </a:r>
          </a:p>
          <a:p>
            <a:pPr lvl="2" rtl="0"/>
            <a:r>
              <a:rPr lang="ru-RU" noProof="1" smtClean="0"/>
              <a:t>Третий уровень</a:t>
            </a:r>
          </a:p>
          <a:p>
            <a:pPr lvl="3" rtl="0"/>
            <a:r>
              <a:rPr lang="ru-RU" noProof="1" smtClean="0"/>
              <a:t>Четвертый уровень</a:t>
            </a:r>
          </a:p>
          <a:p>
            <a:pPr lvl="4" rtl="0"/>
            <a:r>
              <a:rPr lang="ru-RU" noProof="1" smtClean="0"/>
              <a:t>Пятый уровень</a:t>
            </a:r>
            <a:endParaRPr lang="ru-RU" noProof="1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90931"/>
          </a:xfrm>
        </p:spPr>
        <p:txBody>
          <a:bodyPr rtlCol="0"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ru-RU" noProof="1" smtClean="0"/>
              <a:t>Образец текста</a:t>
            </a:r>
          </a:p>
        </p:txBody>
      </p:sp>
      <p:sp>
        <p:nvSpPr>
          <p:cNvPr id="10" name="Номер слайда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4997E989-D798-4C62-8E93-3D2D613C2488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-50 Правый фото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rtlCol="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1802836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5AE1514C-5E56-4738-A1FF-4B1CFD2A3E36}" type="slidenum">
              <a:rPr lang="ru-RU" noProof="1" dirty="0" smtClean="0"/>
              <a:pPr/>
              <a:t>‹#›</a:t>
            </a:fld>
            <a:endParaRPr lang="ru-RU" noProof="1"/>
          </a:p>
        </p:txBody>
      </p:sp>
      <p:sp>
        <p:nvSpPr>
          <p:cNvPr id="6" name="Объект 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 rtlCol="0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ru-RU" noProof="1"/>
              <a:t>#</a:t>
            </a:r>
          </a:p>
        </p:txBody>
      </p:sp>
      <p:sp>
        <p:nvSpPr>
          <p:cNvPr id="9" name="Текст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rtlCol="0"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 rtl="0"/>
            <a:r>
              <a:rPr lang="ru-RU" noProof="1" smtClean="0"/>
              <a:t>Образец текста</a:t>
            </a:r>
          </a:p>
          <a:p>
            <a:pPr lvl="1" rtl="0"/>
            <a:r>
              <a:rPr lang="ru-RU" noProof="1" smtClean="0"/>
              <a:t>Второй уровень</a:t>
            </a:r>
          </a:p>
          <a:p>
            <a:pPr lvl="2" rtl="0"/>
            <a:r>
              <a:rPr lang="ru-RU" noProof="1" smtClean="0"/>
              <a:t>Третий уровень</a:t>
            </a:r>
          </a:p>
          <a:p>
            <a:pPr lvl="3" rtl="0"/>
            <a:r>
              <a:rPr lang="ru-RU" noProof="1" smtClean="0"/>
              <a:t>Четвертый уровень</a:t>
            </a:r>
          </a:p>
          <a:p>
            <a:pPr lvl="4" rtl="0"/>
            <a:r>
              <a:rPr lang="ru-RU" noProof="1" smtClean="0"/>
              <a:t>Пятый уровень</a:t>
            </a:r>
            <a:endParaRPr lang="ru-RU" noProof="1"/>
          </a:p>
        </p:txBody>
      </p:sp>
      <p:sp>
        <p:nvSpPr>
          <p:cNvPr id="10" name="Текст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90931"/>
          </a:xfrm>
        </p:spPr>
        <p:txBody>
          <a:bodyPr rtlCol="0"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ru-RU" noProof="1" smtClean="0"/>
              <a:t>Образец текста</a:t>
            </a:r>
          </a:p>
        </p:txBody>
      </p:sp>
      <p:sp>
        <p:nvSpPr>
          <p:cNvPr id="12" name="Номер слайда 7" hidden="1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4997E989-D798-4C62-8E93-3D2D613C2488}" type="slidenum">
              <a:rPr lang="ru-RU" noProof="1" smtClean="0">
                <a:solidFill>
                  <a:schemeClr val="bg1"/>
                </a:solidFill>
              </a:rPr>
              <a:pPr/>
              <a:t>‹#›</a:t>
            </a:fld>
            <a:endParaRPr lang="ru-RU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Правый фото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rtlCol="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rtlCol="0"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 rtl="0"/>
            <a:r>
              <a:rPr lang="ru-RU" noProof="1" smtClean="0"/>
              <a:t>Образец текста</a:t>
            </a:r>
          </a:p>
          <a:p>
            <a:pPr lvl="1" rtl="0"/>
            <a:r>
              <a:rPr lang="ru-RU" noProof="1" smtClean="0"/>
              <a:t>Второй уровень</a:t>
            </a:r>
          </a:p>
          <a:p>
            <a:pPr lvl="2" rtl="0"/>
            <a:r>
              <a:rPr lang="ru-RU" noProof="1" smtClean="0"/>
              <a:t>Третий уровень</a:t>
            </a:r>
          </a:p>
          <a:p>
            <a:pPr lvl="3" rtl="0"/>
            <a:r>
              <a:rPr lang="ru-RU" noProof="1" smtClean="0"/>
              <a:t>Четвертый уровень</a:t>
            </a:r>
          </a:p>
          <a:p>
            <a:pPr lvl="4" rtl="0"/>
            <a:r>
              <a:rPr lang="ru-RU" noProof="1" smtClean="0"/>
              <a:t>Пятый уровень</a:t>
            </a:r>
            <a:endParaRPr lang="ru-RU" noProof="1"/>
          </a:p>
        </p:txBody>
      </p:sp>
      <p:sp>
        <p:nvSpPr>
          <p:cNvPr id="6" name="Объект 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 rtlCol="0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ru-RU" noProof="1"/>
              <a:t>#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90931"/>
          </a:xfrm>
        </p:spPr>
        <p:txBody>
          <a:bodyPr rtlCol="0"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ru-RU" noProof="1" smtClean="0"/>
              <a:t>Образец текста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4997E989-D798-4C62-8E93-3D2D613C2488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0-50 Левый фотомакет с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 hasCustomPrompt="1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rtlCol="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rtlCol="0"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 rtl="0"/>
            <a:r>
              <a:rPr lang="ru-RU" noProof="1" smtClean="0"/>
              <a:t>Образец текста</a:t>
            </a:r>
          </a:p>
          <a:p>
            <a:pPr lvl="1" rtl="0"/>
            <a:r>
              <a:rPr lang="ru-RU" noProof="1" smtClean="0"/>
              <a:t>Второй уровень</a:t>
            </a:r>
          </a:p>
          <a:p>
            <a:pPr lvl="2" rtl="0"/>
            <a:r>
              <a:rPr lang="ru-RU" noProof="1" smtClean="0"/>
              <a:t>Третий уровень</a:t>
            </a:r>
          </a:p>
          <a:p>
            <a:pPr lvl="3" rtl="0"/>
            <a:r>
              <a:rPr lang="ru-RU" noProof="1" smtClean="0"/>
              <a:t>Четвертый уровень</a:t>
            </a:r>
          </a:p>
          <a:p>
            <a:pPr lvl="4" rtl="0"/>
            <a:r>
              <a:rPr lang="ru-RU" noProof="1" smtClean="0"/>
              <a:t>Пятый уровень</a:t>
            </a:r>
            <a:endParaRPr lang="ru-RU" noProof="1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90931"/>
          </a:xfrm>
        </p:spPr>
        <p:txBody>
          <a:bodyPr rtlCol="0"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ru-RU" noProof="1" smtClean="0"/>
              <a:t>Образец текста</a:t>
            </a:r>
          </a:p>
        </p:txBody>
      </p:sp>
      <p:sp>
        <p:nvSpPr>
          <p:cNvPr id="10" name="Объект 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 rtlCol="0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ru-RU" noProof="1"/>
              <a:t>#</a:t>
            </a:r>
          </a:p>
        </p:txBody>
      </p:sp>
      <p:sp>
        <p:nvSpPr>
          <p:cNvPr id="11" name="Номер слайда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4997E989-D798-4C62-8E93-3D2D613C2488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0-50 Левый фотомакет с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rtlCol="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rtlCol="0"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 rtl="0"/>
            <a:r>
              <a:rPr lang="ru-RU" noProof="1" smtClean="0"/>
              <a:t>Образец текста</a:t>
            </a:r>
          </a:p>
          <a:p>
            <a:pPr lvl="1" rtl="0"/>
            <a:r>
              <a:rPr lang="ru-RU" noProof="1" smtClean="0"/>
              <a:t>Второй уровень</a:t>
            </a:r>
          </a:p>
          <a:p>
            <a:pPr lvl="2" rtl="0"/>
            <a:r>
              <a:rPr lang="ru-RU" noProof="1" smtClean="0"/>
              <a:t>Третий уровень</a:t>
            </a:r>
          </a:p>
          <a:p>
            <a:pPr lvl="3" rtl="0"/>
            <a:r>
              <a:rPr lang="ru-RU" noProof="1" smtClean="0"/>
              <a:t>Четвертый уровень</a:t>
            </a:r>
          </a:p>
          <a:p>
            <a:pPr lvl="4" rtl="0"/>
            <a:r>
              <a:rPr lang="ru-RU" noProof="1" smtClean="0"/>
              <a:t>Пятый уровень</a:t>
            </a:r>
            <a:endParaRPr lang="ru-RU" noProof="1"/>
          </a:p>
        </p:txBody>
      </p:sp>
      <p:sp>
        <p:nvSpPr>
          <p:cNvPr id="10" name="Текст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90931"/>
          </a:xfrm>
        </p:spPr>
        <p:txBody>
          <a:bodyPr rtlCol="0"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ru-RU" noProof="1" smtClean="0"/>
              <a:t>Образец текста</a:t>
            </a:r>
          </a:p>
        </p:txBody>
      </p:sp>
      <p:sp>
        <p:nvSpPr>
          <p:cNvPr id="11" name="Объект 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 rtlCol="0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ru-RU" noProof="1"/>
              <a:t>#</a:t>
            </a:r>
          </a:p>
        </p:txBody>
      </p:sp>
      <p:sp>
        <p:nvSpPr>
          <p:cNvPr id="12" name="Номер слайда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4997E989-D798-4C62-8E93-3D2D613C2488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50-50 Левый фотомакет с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 hasCustomPrompt="1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rtlCol="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rtlCol="0"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 rtl="0"/>
            <a:r>
              <a:rPr lang="ru-RU" noProof="1" smtClean="0"/>
              <a:t>Образец текста</a:t>
            </a:r>
          </a:p>
          <a:p>
            <a:pPr lvl="1" rtl="0"/>
            <a:r>
              <a:rPr lang="ru-RU" noProof="1" smtClean="0"/>
              <a:t>Второй уровень</a:t>
            </a:r>
          </a:p>
          <a:p>
            <a:pPr lvl="2" rtl="0"/>
            <a:r>
              <a:rPr lang="ru-RU" noProof="1" smtClean="0"/>
              <a:t>Третий уровень</a:t>
            </a:r>
          </a:p>
          <a:p>
            <a:pPr lvl="3" rtl="0"/>
            <a:r>
              <a:rPr lang="ru-RU" noProof="1" smtClean="0"/>
              <a:t>Четвертый уровень</a:t>
            </a:r>
          </a:p>
          <a:p>
            <a:pPr lvl="4" rtl="0"/>
            <a:r>
              <a:rPr lang="ru-RU" noProof="1" smtClean="0"/>
              <a:t>Пятый уровень</a:t>
            </a:r>
            <a:endParaRPr lang="ru-RU" noProof="1"/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 rtlCol="0"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ru-RU" noProof="1"/>
              <a:t>Фотомакет 50/50</a:t>
            </a:r>
          </a:p>
        </p:txBody>
      </p:sp>
      <p:sp>
        <p:nvSpPr>
          <p:cNvPr id="9" name="Номер слайда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4997E989-D798-4C62-8E93-3D2D613C2488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Левый фотомакет с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 hasCustomPrompt="1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rtlCol="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rtlCol="0"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 rtl="0"/>
            <a:r>
              <a:rPr lang="ru-RU" noProof="1" smtClean="0"/>
              <a:t>Образец текста</a:t>
            </a:r>
          </a:p>
          <a:p>
            <a:pPr lvl="1" rtl="0"/>
            <a:r>
              <a:rPr lang="ru-RU" noProof="1" smtClean="0"/>
              <a:t>Второй уровень</a:t>
            </a:r>
          </a:p>
          <a:p>
            <a:pPr lvl="2" rtl="0"/>
            <a:r>
              <a:rPr lang="ru-RU" noProof="1" smtClean="0"/>
              <a:t>Третий уровень</a:t>
            </a:r>
          </a:p>
          <a:p>
            <a:pPr lvl="3" rtl="0"/>
            <a:r>
              <a:rPr lang="ru-RU" noProof="1" smtClean="0"/>
              <a:t>Четвертый уровень</a:t>
            </a:r>
          </a:p>
          <a:p>
            <a:pPr lvl="4" rtl="0"/>
            <a:r>
              <a:rPr lang="ru-RU" noProof="1" smtClean="0"/>
              <a:t>Пятый уровень</a:t>
            </a:r>
            <a:endParaRPr lang="ru-RU" noProof="1"/>
          </a:p>
        </p:txBody>
      </p:sp>
      <p:sp>
        <p:nvSpPr>
          <p:cNvPr id="9" name="Номер слайда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4997E989-D798-4C62-8E93-3D2D613C2488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 РАЗДЕЛОВ с числом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олилиния: Фигура 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Нижний колонтитул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rtl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ru-RU" noProof="1"/>
              <a:t>СТИЛЬ ОБРАЗЦА ЗАГОЛОВКА</a:t>
            </a:r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904350"/>
          </a:xfrm>
        </p:spPr>
        <p:txBody>
          <a:bodyPr rtlCol="0"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1"/>
              <a:t>Добавьте здесь заголовок раздела</a:t>
            </a:r>
          </a:p>
          <a:p>
            <a:pPr lvl="1" rtl="0"/>
            <a:r>
              <a:rPr lang="ru-RU" noProof="1"/>
              <a:t>1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757130"/>
          </a:xfrm>
        </p:spPr>
        <p:txBody>
          <a:bodyPr lIns="457200" rIns="457200" rtlCol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400" b="0" i="0" u="none" strike="noStrike" kern="1200" cap="none" spc="0" normalizeH="0" noProof="1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Добавьте краткое обобщающее предложение, посвященное заголовку или высказыванию выше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rtlCol="0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noProof="1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187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Левый фотомакет с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rtlCol="0" anchor="ctr" anchorCtr="0">
            <a:noAutofit/>
          </a:bodyPr>
          <a:lstStyle>
            <a:lvl1pPr algn="r">
              <a:defRPr baseline="0"/>
            </a:lvl1pPr>
          </a:lstStyle>
          <a:p>
            <a:pPr rtl="0"/>
            <a:r>
              <a:rPr lang="ru-RU" noProof="1"/>
              <a:t>Изображение без полей</a:t>
            </a:r>
          </a:p>
        </p:txBody>
      </p:sp>
      <p:sp>
        <p:nvSpPr>
          <p:cNvPr id="7" name="Объект 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 rtlCol="0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 rtl="0"/>
            <a:r>
              <a:rPr lang="ru-RU" noProof="1"/>
              <a:t>#</a:t>
            </a:r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rtlCol="0"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 rtl="0"/>
            <a:r>
              <a:rPr lang="ru-RU" noProof="1" smtClean="0"/>
              <a:t>Образец текста</a:t>
            </a:r>
          </a:p>
          <a:p>
            <a:pPr lvl="1" rtl="0"/>
            <a:r>
              <a:rPr lang="ru-RU" noProof="1" smtClean="0"/>
              <a:t>Второй уровень</a:t>
            </a:r>
          </a:p>
          <a:p>
            <a:pPr lvl="2" rtl="0"/>
            <a:r>
              <a:rPr lang="ru-RU" noProof="1" smtClean="0"/>
              <a:t>Третий уровень</a:t>
            </a:r>
          </a:p>
          <a:p>
            <a:pPr lvl="3" rtl="0"/>
            <a:r>
              <a:rPr lang="ru-RU" noProof="1" smtClean="0"/>
              <a:t>Четвертый уровень</a:t>
            </a:r>
          </a:p>
          <a:p>
            <a:pPr lvl="4" rtl="0"/>
            <a:r>
              <a:rPr lang="ru-RU" noProof="1" smtClean="0"/>
              <a:t>Пятый уровень</a:t>
            </a:r>
            <a:endParaRPr lang="ru-RU" noProof="1"/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 rtlCol="0"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ru-RU" noProof="1"/>
              <a:t>Заголовок</a:t>
            </a:r>
          </a:p>
        </p:txBody>
      </p:sp>
      <p:sp>
        <p:nvSpPr>
          <p:cNvPr id="13" name="Номер слайда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4997E989-D798-4C62-8E93-3D2D613C2488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Выноска с небольшим текстом (без маркер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2264723"/>
          </a:xfrm>
        </p:spPr>
        <p:txBody>
          <a:bodyPr wrap="square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rtl="0"/>
            <a:r>
              <a:rPr lang="ru-RU" noProof="1"/>
              <a:t>Короткое введение</a:t>
            </a:r>
            <a:br>
              <a:rPr lang="ru-RU" noProof="1"/>
            </a:br>
            <a:r>
              <a:rPr lang="ru-RU" noProof="1"/>
              <a:t>для данных с представлением</a:t>
            </a:r>
            <a:br>
              <a:rPr lang="ru-RU" noProof="1"/>
            </a:br>
            <a:r>
              <a:rPr lang="ru-RU" noProof="1"/>
              <a:t>пунктов по одному улучшает понимание.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 rtlCol="0"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 rtl="0"/>
            <a:r>
              <a:rPr lang="ru-RU" noProof="1" smtClean="0"/>
              <a:t>Образец текста</a:t>
            </a:r>
          </a:p>
          <a:p>
            <a:pPr lvl="1" rtl="0"/>
            <a:r>
              <a:rPr lang="ru-RU" noProof="1" smtClean="0"/>
              <a:t>Второй уровень</a:t>
            </a:r>
          </a:p>
          <a:p>
            <a:pPr lvl="2" rtl="0"/>
            <a:r>
              <a:rPr lang="ru-RU" noProof="1" smtClean="0"/>
              <a:t>Третий уровень</a:t>
            </a:r>
          </a:p>
          <a:p>
            <a:pPr lvl="3" rtl="0"/>
            <a:r>
              <a:rPr lang="ru-RU" noProof="1" smtClean="0"/>
              <a:t>Четвертый уровень</a:t>
            </a:r>
          </a:p>
          <a:p>
            <a:pPr lvl="4" rtl="0"/>
            <a:r>
              <a:rPr lang="ru-RU" noProof="1" smtClean="0"/>
              <a:t>Пятый уровень</a:t>
            </a:r>
            <a:endParaRPr lang="ru-RU" noProof="1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rtlCol="0" anchor="ctr" anchorCtr="0">
            <a:noAutofit/>
          </a:bodyPr>
          <a:lstStyle/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1" name="Номер слайда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4997E989-D798-4C62-8E93-3D2D613C2488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</p:spPr>
        <p:txBody>
          <a:bodyPr lIns="91440" rtlCol="0">
            <a:noAutofit/>
          </a:bodyPr>
          <a:lstStyle>
            <a:lvl1pPr algn="ctr">
              <a:defRPr/>
            </a:lvl1pPr>
          </a:lstStyle>
          <a:p>
            <a:pPr rtl="0"/>
            <a:r>
              <a:rPr lang="ru-RU" noProof="1"/>
              <a:t>Щелкните значок, чтобы добавить фото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5AE1514C-5E56-4738-A1FF-4B1CFD2A3E36}" type="slidenum">
              <a:rPr lang="ru-RU" noProof="1" dirty="0" smtClean="0"/>
              <a:t>‹#›</a:t>
            </a:fld>
            <a:endParaRPr lang="ru-RU" noProof="1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3748719"/>
          </a:xfrm>
          <a:prstGeom prst="rect">
            <a:avLst/>
          </a:prstGeom>
        </p:spPr>
        <p:txBody>
          <a:bodyPr rtlCol="0"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rtl="0"/>
            <a:r>
              <a:rPr lang="ru-RU" noProof="1"/>
              <a:t>ЩЕЛКНИТЕ, ЧТОБЫ ИЗМЕНИТЬ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1421928"/>
          </a:xfrm>
        </p:spPr>
        <p:txBody>
          <a:bodyPr rtlCol="0"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noProof="1"/>
              <a:t>ИЗМЕНИТЬ 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устой слайд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5AE1514C-5E56-4738-A1FF-4B1CFD2A3E36}" type="slidenum">
              <a:rPr lang="ru-RU" noProof="1" dirty="0" smtClean="0"/>
              <a:t>‹#›</a:t>
            </a:fld>
            <a:endParaRPr lang="ru-RU" noProof="1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0" y="0"/>
            <a:ext cx="12066954" cy="6858000"/>
          </a:xfrm>
        </p:spPr>
        <p:txBody>
          <a:bodyPr rtlCol="0"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5AE1514C-5E56-4738-A1FF-4B1CFD2A3E36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шаг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 4">
            <a:extLst>
              <a:ext uri="{FF2B5EF4-FFF2-40B4-BE49-F238E27FC236}">
                <a16:creationId xmlns:a16="http://schemas.microsoft.com/office/drawing/2014/main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75"/>
            <a:ext cx="12191998" cy="6851648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5AE1514C-5E56-4738-A1FF-4B1CFD2A3E36}" type="slidenum">
              <a:rPr lang="ru-RU" noProof="1" dirty="0" smtClean="0"/>
              <a:t>‹#›</a:t>
            </a:fld>
            <a:endParaRPr lang="ru-RU" noProof="1"/>
          </a:p>
        </p:txBody>
      </p:sp>
      <p:sp>
        <p:nvSpPr>
          <p:cNvPr id="6" name="Надпись 5">
            <a:hlinkClick r:id="rId3"/>
            <a:extLst>
              <a:ext uri="{FF2B5EF4-FFF2-40B4-BE49-F238E27FC236}">
                <a16:creationId xmlns:a16="http://schemas.microsoft.com/office/drawing/2014/main" id="{FC5E276D-531E-45A9-B450-EFEC62CDC8DF}"/>
              </a:ext>
            </a:extLst>
          </p:cNvPr>
          <p:cNvSpPr txBox="1"/>
          <p:nvPr userDrawn="1"/>
        </p:nvSpPr>
        <p:spPr>
          <a:xfrm>
            <a:off x="4434662" y="93791"/>
            <a:ext cx="3322677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050" b="0" i="0" u="none" strike="noStrike" kern="0" cap="none" spc="0" normalizeH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| Щелкните, чтобы </a:t>
            </a:r>
            <a:r>
              <a:rPr lang="ru-RU" sz="1050" b="1" i="0" u="none" strike="noStrike" kern="0" cap="none" spc="0" normalizeH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узнать больше</a:t>
            </a:r>
          </a:p>
        </p:txBody>
      </p:sp>
      <p:sp>
        <p:nvSpPr>
          <p:cNvPr id="7" name="Надпись 6">
            <a:hlinkClick r:id="rId4"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000" noProof="1">
                <a:solidFill>
                  <a:schemeClr val="tx1"/>
                </a:solidFill>
              </a:rPr>
              <a:t>Neal Creative </a:t>
            </a:r>
            <a:r>
              <a:rPr lang="ru-RU" sz="900" kern="120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ru-RU" sz="1000" noProof="1">
                <a:solidFill>
                  <a:schemeClr val="tx1"/>
                </a:solidFill>
              </a:rPr>
              <a:t> </a:t>
            </a:r>
            <a:endParaRPr lang="ru-RU" sz="1000" b="1" noProof="1">
              <a:solidFill>
                <a:schemeClr val="tx1"/>
              </a:solidFill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EF273A61-5610-4355-89F3-7C90515BFCC9}"/>
              </a:ext>
            </a:extLst>
          </p:cNvPr>
          <p:cNvGrpSpPr/>
          <p:nvPr userDrawn="1"/>
        </p:nvGrpSpPr>
        <p:grpSpPr>
          <a:xfrm>
            <a:off x="5976075" y="4118082"/>
            <a:ext cx="1800444" cy="1927264"/>
            <a:chOff x="5976075" y="3634505"/>
            <a:chExt cx="1800444" cy="1927264"/>
          </a:xfrm>
        </p:grpSpPr>
        <p:pic>
          <p:nvPicPr>
            <p:cNvPr id="9" name="Рисунок 8">
              <a:extLst>
                <a:ext uri="{FF2B5EF4-FFF2-40B4-BE49-F238E27FC236}">
                  <a16:creationId xmlns:a16="http://schemas.microsoft.com/office/drawing/2014/main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135" y="4282988"/>
              <a:ext cx="860601" cy="1278781"/>
            </a:xfrm>
            <a:prstGeom prst="rect">
              <a:avLst/>
            </a:prstGeom>
          </p:spPr>
        </p:pic>
        <p:sp>
          <p:nvSpPr>
            <p:cNvPr id="10" name="Надпись 9">
              <a:extLst>
                <a:ext uri="{FF2B5EF4-FFF2-40B4-BE49-F238E27FC236}">
                  <a16:creationId xmlns:a16="http://schemas.microsoft.com/office/drawing/2014/main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800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/>
              <a:r>
                <a:rPr lang="ru-RU" sz="9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СОВЕТ </a:t>
              </a:r>
              <a:r>
                <a:rPr lang="ru-RU" sz="9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Используйте встроенную ц</a:t>
              </a:r>
              <a:r>
                <a:rPr lang="ru-RU" sz="9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ветовую палитру с зеленым и желтым цветом для выносок и выделений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ЗАГОЛОВОК ИЛИ ПЕРЕХО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Овал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Овал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Овал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Овал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219939" y="24239"/>
            <a:ext cx="9107555" cy="4524315"/>
          </a:xfrm>
          <a:prstGeom prst="rect">
            <a:avLst/>
          </a:prstGeom>
          <a:noFill/>
        </p:spPr>
        <p:txBody>
          <a:bodyPr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rtl="0"/>
            <a:r>
              <a:rPr lang="ru-RU" noProof="1"/>
              <a:t>ЩЕЛКНИТЕ, ЧТОБЫ ИЗМЕНИТЬ ЗАГОЛОВОК</a:t>
            </a:r>
          </a:p>
        </p:txBody>
      </p:sp>
      <p:sp>
        <p:nvSpPr>
          <p:cNvPr id="8" name="Надпись 7">
            <a:hlinkClick r:id="rId2"/>
            <a:extLst>
              <a:ext uri="{FF2B5EF4-FFF2-40B4-BE49-F238E27FC236}">
                <a16:creationId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000" noProof="1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ru-RU" sz="900" kern="1200" noProof="1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ru-RU" sz="1000" noProof="1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ru-RU" sz="1000" b="1" noProof="1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Выноска с небольшим текстом (без маркер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2264723"/>
          </a:xfrm>
        </p:spPr>
        <p:txBody>
          <a:bodyPr wrap="square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rtl="0"/>
            <a:r>
              <a:rPr lang="ru-RU" noProof="1"/>
              <a:t>Короткое введение</a:t>
            </a:r>
            <a:br>
              <a:rPr lang="ru-RU" noProof="1"/>
            </a:br>
            <a:r>
              <a:rPr lang="ru-RU" noProof="1"/>
              <a:t>для данных с представлением</a:t>
            </a:r>
            <a:br>
              <a:rPr lang="ru-RU" noProof="1"/>
            </a:br>
            <a:r>
              <a:rPr lang="ru-RU" noProof="1"/>
              <a:t>пунктов по одному улучшает понимание.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 rtlCol="0"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 rtl="0"/>
            <a:r>
              <a:rPr lang="ru-RU" noProof="1" smtClean="0"/>
              <a:t>Образец текста</a:t>
            </a:r>
          </a:p>
          <a:p>
            <a:pPr lvl="1" rtl="0"/>
            <a:r>
              <a:rPr lang="ru-RU" noProof="1" smtClean="0"/>
              <a:t>Второй уровень</a:t>
            </a:r>
          </a:p>
          <a:p>
            <a:pPr lvl="2" rtl="0"/>
            <a:r>
              <a:rPr lang="ru-RU" noProof="1" smtClean="0"/>
              <a:t>Третий уровень</a:t>
            </a:r>
          </a:p>
          <a:p>
            <a:pPr lvl="3" rtl="0"/>
            <a:r>
              <a:rPr lang="ru-RU" noProof="1" smtClean="0"/>
              <a:t>Четвертый уровень</a:t>
            </a:r>
          </a:p>
          <a:p>
            <a:pPr lvl="4" rtl="0"/>
            <a:r>
              <a:rPr lang="ru-RU" noProof="1" smtClean="0"/>
              <a:t>Пятый уровень</a:t>
            </a:r>
            <a:endParaRPr lang="ru-RU" noProof="1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rtlCol="0" anchor="ctr" anchorCtr="0">
            <a:noAutofit/>
          </a:bodyPr>
          <a:lstStyle/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12" name="Надпись 11">
            <a:hlinkClick r:id="rId3"/>
            <a:extLst>
              <a:ext uri="{FF2B5EF4-FFF2-40B4-BE49-F238E27FC236}">
                <a16:creationId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3401624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100" b="0" i="0" u="none" strike="noStrike" kern="0" cap="none" spc="0" normalizeH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| Щелкните, чтобы </a:t>
            </a:r>
            <a:r>
              <a:rPr lang="ru-RU" sz="1100" b="1" i="0" u="none" strike="noStrike" kern="0" cap="none" spc="0" normalizeH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узнать больше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590931"/>
          </a:xfrm>
        </p:spPr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11" name="Номер слайда 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4997E989-D798-4C62-8E93-3D2D613C2488}" type="slidenum">
              <a:rPr lang="ru-RU" noProof="1" dirty="0" smtClean="0"/>
              <a:pPr/>
              <a:t>‹#›</a:t>
            </a:fld>
            <a:endParaRPr lang="ru-RU" noProof="1"/>
          </a:p>
        </p:txBody>
      </p:sp>
      <p:sp>
        <p:nvSpPr>
          <p:cNvPr id="13" name="Надпись 12">
            <a:hlinkClick r:id="rId4"/>
            <a:extLst>
              <a:ext uri="{FF2B5EF4-FFF2-40B4-BE49-F238E27FC236}">
                <a16:creationId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000" noProof="1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ru-RU" sz="900" kern="1200" noProof="1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ru-RU" sz="1000" noProof="1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ru-RU" sz="1000" b="1" noProof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АЗДЕЛИТЕЛЬ РАЗДЕЛОВ С КОЛЬЦЕВОЙ ОСНОВО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3448777" y="2183824"/>
            <a:ext cx="5208335" cy="2431435"/>
          </a:xfrm>
          <a:prstGeom prst="rect">
            <a:avLst/>
          </a:prstGeom>
        </p:spPr>
        <p:txBody>
          <a:bodyPr rtlCol="0"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1"/>
              <a:t>ЩЕЛКНИТЕ, ЧТОБЫ ИЗМЕНИТЬ ЗАГОЛОВОК</a:t>
            </a:r>
          </a:p>
        </p:txBody>
      </p:sp>
      <p:sp>
        <p:nvSpPr>
          <p:cNvPr id="9" name="точки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емный вариант цитаты (ВЫРАВНИВАНИЕ СЛЕВА)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rtlCol="0"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 rtl="0"/>
            <a:r>
              <a:rPr lang="ru-RU" noProof="1"/>
              <a:t>"ЦИТАТА".</a:t>
            </a:r>
          </a:p>
          <a:p>
            <a:pPr lvl="1" rtl="0"/>
            <a:r>
              <a:rPr lang="ru-RU" noProof="1"/>
              <a:t> ПОЛУЖИРНЫЙ</a:t>
            </a:r>
          </a:p>
        </p:txBody>
      </p:sp>
      <p:sp>
        <p:nvSpPr>
          <p:cNvPr id="7" name="Полилиния: Фигура 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 rtlCol="0"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1"/>
              <a:t>— Имя и компанию или источник можно разместить здесь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емный вариант цитаты (ПО ЦЕНТРУ)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rtlCol="0"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 rtl="0"/>
            <a:r>
              <a:rPr lang="ru-RU" noProof="1"/>
              <a:t>"ЦИТАТА".</a:t>
            </a:r>
          </a:p>
          <a:p>
            <a:pPr lvl="1" rtl="0"/>
            <a:r>
              <a:rPr lang="ru-RU" noProof="1"/>
              <a:t>ПОЛУЖИРНЫЙ</a:t>
            </a:r>
          </a:p>
        </p:txBody>
      </p:sp>
      <p:sp>
        <p:nvSpPr>
          <p:cNvPr id="7" name="Полилиния: Фигура 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 rtlCol="0"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1"/>
              <a:t>— Имя и компанию или источник можно разместить здесь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емный вариант цитаты (ВЫРАВНИВАНИЕ СЛЕВА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rtlCol="0"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 rtl="0"/>
            <a:r>
              <a:rPr lang="ru-RU" noProof="1"/>
              <a:t>"ЦИТАТА".</a:t>
            </a:r>
          </a:p>
          <a:p>
            <a:pPr lvl="1" rtl="0"/>
            <a:r>
              <a:rPr lang="ru-RU" noProof="1"/>
              <a:t> ПОЛУЖИРНЫЙ</a:t>
            </a:r>
          </a:p>
        </p:txBody>
      </p:sp>
      <p:sp>
        <p:nvSpPr>
          <p:cNvPr id="7" name="Полилиния: Фигура 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 rtlCol="0"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1"/>
              <a:t>— Имя и компанию или источник можно разместить здесь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ветлый вариант цитаты (ПО ЦЕНТРУ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адпись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11500" noProof="1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ru-RU" sz="2800" noProof="1">
              <a:solidFill>
                <a:schemeClr val="accent4"/>
              </a:solidFill>
            </a:endParaRPr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 rtlCol="0"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1"/>
              <a:t>— Имя и компанию или источник можно разместить здесь</a:t>
            </a: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rtlCol="0"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 rtl="0"/>
            <a:r>
              <a:rPr lang="ru-RU" noProof="1"/>
              <a:t>"ЦИТАТА".</a:t>
            </a:r>
          </a:p>
          <a:p>
            <a:pPr lvl="1" rtl="0"/>
            <a:r>
              <a:rPr lang="ru-RU" noProof="1"/>
              <a:t>ПОЛУЖИРНЫЙ</a:t>
            </a:r>
          </a:p>
        </p:txBody>
      </p:sp>
      <p:sp>
        <p:nvSpPr>
          <p:cNvPr id="7" name="Номер слайда 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4997E989-D798-4C62-8E93-3D2D613C2488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емная выноска с небольшим текстом (без маркера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rtl="0"/>
            <a:r>
              <a:rPr lang="ru-RU" noProof="1"/>
              <a:t>Короткое введение</a:t>
            </a:r>
            <a:br>
              <a:rPr lang="ru-RU" noProof="1"/>
            </a:br>
            <a:r>
              <a:rPr lang="ru-RU" noProof="1"/>
              <a:t>для данных с представлением</a:t>
            </a:r>
            <a:br>
              <a:rPr lang="ru-RU" noProof="1"/>
            </a:br>
            <a:r>
              <a:rPr lang="ru-RU" noProof="1"/>
              <a:t>пунктов по одному улучшает понимание.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 rtlCol="0"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 rtl="0"/>
            <a:r>
              <a:rPr lang="ru-RU" noProof="1" smtClean="0"/>
              <a:t>Образец текста</a:t>
            </a:r>
          </a:p>
          <a:p>
            <a:pPr lvl="1" rtl="0"/>
            <a:r>
              <a:rPr lang="ru-RU" noProof="1" smtClean="0"/>
              <a:t>Второй уровень</a:t>
            </a:r>
          </a:p>
          <a:p>
            <a:pPr lvl="2" rtl="0"/>
            <a:r>
              <a:rPr lang="ru-RU" noProof="1" smtClean="0"/>
              <a:t>Третий уровень</a:t>
            </a:r>
          </a:p>
          <a:p>
            <a:pPr lvl="3" rtl="0"/>
            <a:r>
              <a:rPr lang="ru-RU" noProof="1" smtClean="0"/>
              <a:t>Четвертый уровень</a:t>
            </a:r>
          </a:p>
          <a:p>
            <a:pPr lvl="4" rtl="0"/>
            <a:r>
              <a:rPr lang="ru-RU" noProof="1" smtClean="0"/>
              <a:t>Пятый уровень</a:t>
            </a:r>
            <a:endParaRPr lang="ru-RU" noProof="1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  <a:prstGeom prst="rect">
            <a:avLst/>
          </a:prstGeom>
        </p:spPr>
        <p:txBody>
          <a:bodyPr lIns="146304" tIns="420624" rIns="146304" rtlCol="0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2" name="Текст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 rtlCol="0"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 rtl="0"/>
            <a:r>
              <a:rPr lang="ru-RU" noProof="1" smtClean="0"/>
              <a:t>Образец текста</a:t>
            </a:r>
          </a:p>
          <a:p>
            <a:pPr lvl="1" rtl="0"/>
            <a:r>
              <a:rPr lang="ru-RU" noProof="1" smtClean="0"/>
              <a:t>Второй уровень</a:t>
            </a:r>
          </a:p>
          <a:p>
            <a:pPr lvl="2" rtl="0"/>
            <a:r>
              <a:rPr lang="ru-RU" noProof="1" smtClean="0"/>
              <a:t>Третий уровень</a:t>
            </a:r>
          </a:p>
          <a:p>
            <a:pPr lvl="3" rtl="0"/>
            <a:r>
              <a:rPr lang="ru-RU" noProof="1" smtClean="0"/>
              <a:t>Четвертый уровень</a:t>
            </a:r>
          </a:p>
          <a:p>
            <a:pPr lvl="4" rtl="0"/>
            <a:r>
              <a:rPr lang="ru-RU" noProof="1" smtClean="0"/>
              <a:t>Пятый уровень</a:t>
            </a:r>
            <a:endParaRPr lang="ru-RU" noProof="1"/>
          </a:p>
        </p:txBody>
      </p:sp>
      <p:sp>
        <p:nvSpPr>
          <p:cNvPr id="13" name="Текст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 rtlCol="0"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 rtl="0"/>
            <a:r>
              <a:rPr lang="ru-RU" noProof="1" smtClean="0"/>
              <a:t>Образец текста</a:t>
            </a:r>
          </a:p>
          <a:p>
            <a:pPr lvl="1" rtl="0"/>
            <a:r>
              <a:rPr lang="ru-RU" noProof="1" smtClean="0"/>
              <a:t>Второй уровень</a:t>
            </a:r>
          </a:p>
          <a:p>
            <a:pPr lvl="2" rtl="0"/>
            <a:r>
              <a:rPr lang="ru-RU" noProof="1" smtClean="0"/>
              <a:t>Третий уровень</a:t>
            </a:r>
          </a:p>
          <a:p>
            <a:pPr lvl="3" rtl="0"/>
            <a:r>
              <a:rPr lang="ru-RU" noProof="1" smtClean="0"/>
              <a:t>Четвертый уровень</a:t>
            </a:r>
          </a:p>
          <a:p>
            <a:pPr lvl="4" rtl="0"/>
            <a:r>
              <a:rPr lang="ru-RU" noProof="1" smtClean="0"/>
              <a:t>Пятый уровень</a:t>
            </a:r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Выноска с небольшим текстом (без маркер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: Фигура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2031325"/>
          </a:xfrm>
        </p:spPr>
        <p:txBody>
          <a:bodyPr wrap="square" lIns="91440" r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rtl="0"/>
            <a:r>
              <a:rPr lang="ru-RU" noProof="1"/>
              <a:t>Короткое введение</a:t>
            </a:r>
            <a:br>
              <a:rPr lang="ru-RU" noProof="1"/>
            </a:br>
            <a:r>
              <a:rPr lang="ru-RU" noProof="1"/>
              <a:t>для данных с представлением</a:t>
            </a:r>
            <a:br>
              <a:rPr lang="ru-RU" noProof="1"/>
            </a:br>
            <a:r>
              <a:rPr lang="ru-RU" noProof="1"/>
              <a:t>пунктов по одному улучшает понимание.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 rtlCol="0"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 rtl="0"/>
            <a:r>
              <a:rPr lang="ru-RU" noProof="1" smtClean="0"/>
              <a:t>Образец текста</a:t>
            </a:r>
          </a:p>
          <a:p>
            <a:pPr lvl="1" rtl="0"/>
            <a:r>
              <a:rPr lang="ru-RU" noProof="1" smtClean="0"/>
              <a:t>Второй уровень</a:t>
            </a:r>
          </a:p>
          <a:p>
            <a:pPr lvl="2" rtl="0"/>
            <a:r>
              <a:rPr lang="ru-RU" noProof="1" smtClean="0"/>
              <a:t>Третий уровень</a:t>
            </a:r>
          </a:p>
          <a:p>
            <a:pPr lvl="3" rtl="0"/>
            <a:r>
              <a:rPr lang="ru-RU" noProof="1" smtClean="0"/>
              <a:t>Четвертый уровень</a:t>
            </a:r>
          </a:p>
          <a:p>
            <a:pPr lvl="4" rtl="0"/>
            <a:r>
              <a:rPr lang="ru-RU" noProof="1" smtClean="0"/>
              <a:t>Пятый уровень</a:t>
            </a:r>
            <a:endParaRPr lang="ru-RU" noProof="1"/>
          </a:p>
        </p:txBody>
      </p:sp>
      <p:sp>
        <p:nvSpPr>
          <p:cNvPr id="5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5AE1514C-5E56-4738-A1FF-4B1CFD2A3E36}" type="slidenum">
              <a:rPr lang="ru-RU" noProof="1" dirty="0" smtClean="0"/>
              <a:pPr/>
              <a:t>‹#›</a:t>
            </a:fld>
            <a:endParaRPr lang="ru-RU" noProof="1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  <a:prstGeom prst="rect">
            <a:avLst/>
          </a:prstGeom>
        </p:spPr>
        <p:txBody>
          <a:bodyPr lIns="146304" tIns="420624" rIns="146304" rtlCol="0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2" name="Текст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 rtlCol="0"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 rtl="0"/>
            <a:r>
              <a:rPr lang="ru-RU" noProof="1" smtClean="0"/>
              <a:t>Образец текста</a:t>
            </a:r>
          </a:p>
          <a:p>
            <a:pPr lvl="1" rtl="0"/>
            <a:r>
              <a:rPr lang="ru-RU" noProof="1" smtClean="0"/>
              <a:t>Второй уровень</a:t>
            </a:r>
          </a:p>
          <a:p>
            <a:pPr lvl="2" rtl="0"/>
            <a:r>
              <a:rPr lang="ru-RU" noProof="1" smtClean="0"/>
              <a:t>Третий уровень</a:t>
            </a:r>
          </a:p>
          <a:p>
            <a:pPr lvl="3" rtl="0"/>
            <a:r>
              <a:rPr lang="ru-RU" noProof="1" smtClean="0"/>
              <a:t>Четвертый уровень</a:t>
            </a:r>
          </a:p>
          <a:p>
            <a:pPr lvl="4" rtl="0"/>
            <a:r>
              <a:rPr lang="ru-RU" noProof="1" smtClean="0"/>
              <a:t>Пятый уровень</a:t>
            </a:r>
            <a:endParaRPr lang="ru-RU" noProof="1"/>
          </a:p>
        </p:txBody>
      </p:sp>
      <p:sp>
        <p:nvSpPr>
          <p:cNvPr id="13" name="Текст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 rtlCol="0"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 rtl="0"/>
            <a:r>
              <a:rPr lang="ru-RU" noProof="1" smtClean="0"/>
              <a:t>Образец текста</a:t>
            </a:r>
          </a:p>
          <a:p>
            <a:pPr lvl="1" rtl="0"/>
            <a:r>
              <a:rPr lang="ru-RU" noProof="1" smtClean="0"/>
              <a:t>Второй уровень</a:t>
            </a:r>
          </a:p>
          <a:p>
            <a:pPr lvl="2" rtl="0"/>
            <a:r>
              <a:rPr lang="ru-RU" noProof="1" smtClean="0"/>
              <a:t>Третий уровень</a:t>
            </a:r>
          </a:p>
          <a:p>
            <a:pPr lvl="3" rtl="0"/>
            <a:r>
              <a:rPr lang="ru-RU" noProof="1" smtClean="0"/>
              <a:t>Четвертый уровень</a:t>
            </a:r>
          </a:p>
          <a:p>
            <a:pPr lvl="4" rtl="0"/>
            <a:r>
              <a:rPr lang="ru-RU" noProof="1" smtClean="0"/>
              <a:t>Пятый уровень</a:t>
            </a:r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 rtl="0"/>
            <a:r>
              <a:rPr lang="ru-RU" noProof="1"/>
              <a:t>Образец текста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4997E989-D798-4C62-8E93-3D2D613C2488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Рисунок 3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14" name="Овал 13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mpd="thinThick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Прямоугольник 45"/>
          <p:cNvSpPr/>
          <p:nvPr/>
        </p:nvSpPr>
        <p:spPr>
          <a:xfrm flipH="1">
            <a:off x="7891721" y="4423708"/>
            <a:ext cx="2995659" cy="85193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>
              <a:lnSpc>
                <a:spcPct val="90000"/>
              </a:lnSpc>
            </a:pPr>
            <a:r>
              <a:rPr lang="ru-RU" sz="2800" noProof="1" smtClean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План курса</a:t>
            </a:r>
            <a:endParaRPr lang="ru-RU" sz="2800" noProof="1">
              <a:gradFill>
                <a:gsLst>
                  <a:gs pos="0">
                    <a:srgbClr val="75D1FF">
                      <a:lumMod val="5000"/>
                      <a:lumOff val="95000"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</a:endParaRPr>
          </a:p>
        </p:txBody>
      </p:sp>
      <p:sp>
        <p:nvSpPr>
          <p:cNvPr id="9" name="Заголовок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rtl="0"/>
            <a:endParaRPr lang="ru-RU" sz="8800" spc="-300" noProof="1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687847" y="2461199"/>
            <a:ext cx="6155592" cy="2529923"/>
          </a:xfrm>
        </p:spPr>
        <p:txBody>
          <a:bodyPr rtlCol="0"/>
          <a:lstStyle/>
          <a:p>
            <a:pPr algn="ctr" rtl="0"/>
            <a:r>
              <a:rPr lang="ru-RU" noProof="1" smtClean="0"/>
              <a:t>Вводная</a:t>
            </a:r>
            <a:br>
              <a:rPr lang="ru-RU" noProof="1" smtClean="0"/>
            </a:br>
            <a:r>
              <a:rPr lang="ru-RU" noProof="1" smtClean="0"/>
              <a:t>Лекция</a:t>
            </a:r>
            <a:endParaRPr lang="ru-RU" noProof="1"/>
          </a:p>
        </p:txBody>
      </p:sp>
      <p:sp>
        <p:nvSpPr>
          <p:cNvPr id="19" name="Полилиния: Фигура 18"/>
          <p:cNvSpPr/>
          <p:nvPr/>
        </p:nvSpPr>
        <p:spPr>
          <a:xfrm>
            <a:off x="7065407" y="4361547"/>
            <a:ext cx="488128" cy="488128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E1514C-5E56-4738-A1FF-4B1CFD2A3E36}" type="slidenum">
              <a:rPr lang="ru-RU" noProof="1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78832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46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Полилиния: Фигура 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Заголовок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1357295"/>
          </a:xfrm>
        </p:spPr>
        <p:txBody>
          <a:bodyPr rtlCol="0"/>
          <a:lstStyle/>
          <a:p>
            <a:pPr rtl="0"/>
            <a:r>
              <a:rPr lang="ru-RU" b="1" noProof="1" smtClean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Особенности </a:t>
            </a:r>
            <a:br>
              <a:rPr lang="ru-RU" b="1" noProof="1" smtClean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</a:br>
            <a:r>
              <a:rPr lang="ru-RU" b="1" noProof="1" smtClean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курса</a:t>
            </a:r>
            <a:endParaRPr lang="ru-RU" b="1" noProof="1">
              <a:gradFill>
                <a:gsLst>
                  <a:gs pos="15000">
                    <a:schemeClr val="bg1"/>
                  </a:gs>
                  <a:gs pos="47000">
                    <a:schemeClr val="bg1"/>
                  </a:gs>
                </a:gsLst>
                <a:lin ang="5400000" scaled="1"/>
              </a:gradFill>
            </a:endParaRPr>
          </a:p>
        </p:txBody>
      </p:sp>
      <p:sp>
        <p:nvSpPr>
          <p:cNvPr id="8" name="Текст 14"/>
          <p:cNvSpPr txBox="1">
            <a:spLocks/>
          </p:cNvSpPr>
          <p:nvPr/>
        </p:nvSpPr>
        <p:spPr>
          <a:xfrm>
            <a:off x="5061232" y="812559"/>
            <a:ext cx="6569703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b="1" dirty="0" smtClean="0">
                <a:solidFill>
                  <a:srgbClr val="FFC000"/>
                </a:solidFill>
              </a:rPr>
              <a:t>Для начала необходимо упомянуть об отличительных чертах данного курса</a:t>
            </a:r>
            <a:endParaRPr lang="ru-RU" b="1" dirty="0">
              <a:solidFill>
                <a:srgbClr val="FFC000"/>
              </a:solidFill>
            </a:endParaRPr>
          </a:p>
        </p:txBody>
      </p:sp>
      <p:sp>
        <p:nvSpPr>
          <p:cNvPr id="9" name="Объект 46"/>
          <p:cNvSpPr txBox="1">
            <a:spLocks/>
          </p:cNvSpPr>
          <p:nvPr/>
        </p:nvSpPr>
        <p:spPr>
          <a:xfrm>
            <a:off x="2021091" y="2634880"/>
            <a:ext cx="335906" cy="734583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5400" noProof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  <a:endParaRPr lang="ru-RU" sz="5400" noProof="1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Объект 3"/>
          <p:cNvSpPr txBox="1">
            <a:spLocks/>
          </p:cNvSpPr>
          <p:nvPr/>
        </p:nvSpPr>
        <p:spPr>
          <a:xfrm>
            <a:off x="3001007" y="2521661"/>
            <a:ext cx="6760278" cy="972000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2200" noProof="1" smtClean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 rot="5400000">
            <a:off x="2386520" y="2984508"/>
            <a:ext cx="972000" cy="463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12" name="Объект 46"/>
          <p:cNvSpPr txBox="1">
            <a:spLocks/>
          </p:cNvSpPr>
          <p:nvPr/>
        </p:nvSpPr>
        <p:spPr>
          <a:xfrm>
            <a:off x="2021091" y="3924302"/>
            <a:ext cx="335906" cy="734583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5400" noProof="1">
                <a:latin typeface="Segoe UI Black" panose="020B0A02040204020203" pitchFamily="34" charset="0"/>
                <a:ea typeface="Segoe UI Black" panose="020B0A02040204020203" pitchFamily="34" charset="0"/>
              </a:rPr>
              <a:t>2</a:t>
            </a:r>
          </a:p>
        </p:txBody>
      </p:sp>
      <p:sp>
        <p:nvSpPr>
          <p:cNvPr id="13" name="Объект 3"/>
          <p:cNvSpPr txBox="1">
            <a:spLocks/>
          </p:cNvSpPr>
          <p:nvPr/>
        </p:nvSpPr>
        <p:spPr>
          <a:xfrm>
            <a:off x="3001006" y="3924302"/>
            <a:ext cx="6760279" cy="734583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200" noProof="1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Это базовый курс, без углублённых деталей и уклона на конкретные базы данных</a:t>
            </a:r>
            <a:endParaRPr lang="ru-RU" sz="2200" noProof="1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2386520" y="4268442"/>
            <a:ext cx="972000" cy="463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16" name="Объект 46"/>
          <p:cNvSpPr txBox="1">
            <a:spLocks/>
          </p:cNvSpPr>
          <p:nvPr/>
        </p:nvSpPr>
        <p:spPr>
          <a:xfrm>
            <a:off x="2021091" y="5157157"/>
            <a:ext cx="335906" cy="792507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5400" noProof="1">
                <a:latin typeface="Segoe UI Black" panose="020B0A02040204020203" pitchFamily="34" charset="0"/>
                <a:ea typeface="Segoe UI Black" panose="020B0A02040204020203" pitchFamily="34" charset="0"/>
              </a:rPr>
              <a:t>3</a:t>
            </a:r>
          </a:p>
        </p:txBody>
      </p:sp>
      <p:sp>
        <p:nvSpPr>
          <p:cNvPr id="17" name="Объект 3"/>
          <p:cNvSpPr txBox="1">
            <a:spLocks/>
          </p:cNvSpPr>
          <p:nvPr/>
        </p:nvSpPr>
        <p:spPr>
          <a:xfrm>
            <a:off x="3001006" y="5208236"/>
            <a:ext cx="6760279" cy="693384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200" noProof="1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Углублённое изучение конкретных баз данных будет проходить с менторами от подразделений</a:t>
            </a:r>
            <a:endParaRPr lang="ru-RU" sz="2000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 rot="5400000">
            <a:off x="2386520" y="5533406"/>
            <a:ext cx="972000" cy="463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19" name="Объект 3"/>
          <p:cNvSpPr txBox="1">
            <a:spLocks/>
          </p:cNvSpPr>
          <p:nvPr/>
        </p:nvSpPr>
        <p:spPr>
          <a:xfrm>
            <a:off x="3001005" y="2664160"/>
            <a:ext cx="6760279" cy="705303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200" noProof="1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Данный курс </a:t>
            </a:r>
            <a:r>
              <a:rPr lang="ru-RU" sz="2200" noProof="1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постоянно совершенствуется</a:t>
            </a:r>
            <a:r>
              <a:rPr lang="ru-RU" sz="2200" noProof="1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ru-RU" sz="2200" noProof="1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поэтому нам необходима ваша обратная связь</a:t>
            </a:r>
            <a:endParaRPr lang="ru-RU" sz="2200" noProof="1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9309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8" grpId="0"/>
      <p:bldP spid="9" grpId="0"/>
      <p:bldP spid="10" grpId="0"/>
      <p:bldP spid="11" grpId="0" animBg="1"/>
      <p:bldP spid="12" grpId="0"/>
      <p:bldP spid="13" grpId="0"/>
      <p:bldP spid="14" grpId="0" animBg="1"/>
      <p:bldP spid="16" grpId="0"/>
      <p:bldP spid="17" grpId="0"/>
      <p:bldP spid="18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Полилиния: Фигура 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1"/>
          </p:nvPr>
        </p:nvSpPr>
        <p:spPr>
          <a:xfrm>
            <a:off x="5035550" y="155484"/>
            <a:ext cx="6908800" cy="2083647"/>
          </a:xfrm>
        </p:spPr>
        <p:txBody>
          <a:bodyPr rtlCol="0"/>
          <a:lstStyle/>
          <a:p>
            <a:pPr rtl="0"/>
            <a:r>
              <a:rPr lang="ru-RU" noProof="1" smtClean="0"/>
              <a:t>Данный курс направлен на получение навыков в одной из самых распространённых сфер в </a:t>
            </a:r>
            <a:r>
              <a:rPr lang="en-US" noProof="1" smtClean="0"/>
              <a:t>IT</a:t>
            </a:r>
            <a:r>
              <a:rPr lang="ru-RU" noProof="1" smtClean="0"/>
              <a:t>, а именно области работы с данными</a:t>
            </a:r>
          </a:p>
          <a:p>
            <a:pPr lvl="1" algn="just" rtl="0">
              <a:lnSpc>
                <a:spcPct val="100000"/>
              </a:lnSpc>
              <a:spcBef>
                <a:spcPts val="1200"/>
              </a:spcBef>
            </a:pPr>
            <a:r>
              <a:rPr lang="ru-RU" noProof="1" smtClean="0"/>
              <a:t>Прямо сейчас практически любое наше действие оставляет цифровой след и данные об этом обязательно хранятся в какой-то базе данных</a:t>
            </a:r>
          </a:p>
        </p:txBody>
      </p:sp>
      <p:sp>
        <p:nvSpPr>
          <p:cNvPr id="32" name="Заголовок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 rtlCol="0"/>
          <a:lstStyle/>
          <a:p>
            <a:pPr rtl="0"/>
            <a:r>
              <a:rPr lang="ru-RU" b="1" noProof="1" smtClean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О чем курс?</a:t>
            </a:r>
            <a:endParaRPr lang="ru-RU" b="1" noProof="1">
              <a:gradFill>
                <a:gsLst>
                  <a:gs pos="15000">
                    <a:schemeClr val="bg1"/>
                  </a:gs>
                  <a:gs pos="47000">
                    <a:schemeClr val="bg1"/>
                  </a:gs>
                </a:gsLst>
                <a:lin ang="5400000" scaled="1"/>
              </a:gradFill>
            </a:endParaRPr>
          </a:p>
        </p:txBody>
      </p:sp>
      <p:sp>
        <p:nvSpPr>
          <p:cNvPr id="8" name="Текст 14"/>
          <p:cNvSpPr txBox="1">
            <a:spLocks/>
          </p:cNvSpPr>
          <p:nvPr/>
        </p:nvSpPr>
        <p:spPr>
          <a:xfrm>
            <a:off x="555244" y="3317158"/>
            <a:ext cx="7003736" cy="203132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b="1" dirty="0" smtClean="0">
                <a:solidFill>
                  <a:srgbClr val="FFC000"/>
                </a:solidFill>
              </a:rPr>
              <a:t>Важно отметить, что SQL </a:t>
            </a:r>
            <a:r>
              <a:rPr lang="ru-RU" b="1" dirty="0">
                <a:solidFill>
                  <a:srgbClr val="FFC000"/>
                </a:solidFill>
              </a:rPr>
              <a:t>используют не только программисты или разработчики. Базовые знания языка полезны маркетологам, аналитикам, </a:t>
            </a:r>
            <a:r>
              <a:rPr lang="ru-RU" b="1" dirty="0" err="1">
                <a:solidFill>
                  <a:srgbClr val="FFC000"/>
                </a:solidFill>
              </a:rPr>
              <a:t>продакт</a:t>
            </a:r>
            <a:r>
              <a:rPr lang="ru-RU" b="1" dirty="0">
                <a:solidFill>
                  <a:srgbClr val="FFC000"/>
                </a:solidFill>
              </a:rPr>
              <a:t>-менеджерам и всем, кто сталкивается с выгрузкой и обработкой больших объемов информации. Это облегчает их работу </a:t>
            </a:r>
            <a:r>
              <a:rPr lang="ru-RU" b="1" dirty="0" smtClean="0">
                <a:solidFill>
                  <a:srgbClr val="FFC000"/>
                </a:solidFill>
              </a:rPr>
              <a:t>и </a:t>
            </a:r>
            <a:r>
              <a:rPr lang="ru-RU" b="1" dirty="0">
                <a:solidFill>
                  <a:srgbClr val="FFC000"/>
                </a:solidFill>
              </a:rPr>
              <a:t>помогает лучше анализировать процессы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050" y="2663825"/>
            <a:ext cx="3924300" cy="373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498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2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Полилиния: Фигура 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1"/>
          </p:nvPr>
        </p:nvSpPr>
        <p:spPr>
          <a:xfrm>
            <a:off x="4961273" y="241788"/>
            <a:ext cx="6908800" cy="2220973"/>
          </a:xfrm>
        </p:spPr>
        <p:txBody>
          <a:bodyPr rtlCol="0"/>
          <a:lstStyle/>
          <a:p>
            <a:pPr algn="just" rtl="0"/>
            <a:r>
              <a:rPr lang="ru-RU" noProof="1" smtClean="0"/>
              <a:t>Ознакомление с лекциями происходит в свободном формате</a:t>
            </a:r>
          </a:p>
          <a:p>
            <a:pPr lvl="1" algn="just">
              <a:lnSpc>
                <a:spcPct val="100000"/>
              </a:lnSpc>
            </a:pPr>
            <a:r>
              <a:rPr lang="ru-RU" noProof="1"/>
              <a:t>После первых трёх лекций необходимо пройти тестирование на усвоение пройденного </a:t>
            </a:r>
            <a:r>
              <a:rPr lang="ru-RU" noProof="1" smtClean="0"/>
              <a:t>материала</a:t>
            </a:r>
          </a:p>
          <a:p>
            <a:pPr lvl="1" algn="just">
              <a:lnSpc>
                <a:spcPct val="100000"/>
              </a:lnSpc>
            </a:pPr>
            <a:r>
              <a:rPr lang="ru-RU" noProof="1"/>
              <a:t>Для разбора вопросов будут проведены консультации</a:t>
            </a:r>
          </a:p>
          <a:p>
            <a:pPr lvl="1" algn="just">
              <a:lnSpc>
                <a:spcPct val="100000"/>
              </a:lnSpc>
            </a:pPr>
            <a:r>
              <a:rPr lang="ru-RU" noProof="1"/>
              <a:t>В конце курса будет проведён контрольный срез знаний</a:t>
            </a:r>
          </a:p>
          <a:p>
            <a:pPr lvl="1" algn="just">
              <a:lnSpc>
                <a:spcPct val="100000"/>
              </a:lnSpc>
            </a:pPr>
            <a:endParaRPr lang="ru-RU" noProof="1" smtClean="0"/>
          </a:p>
        </p:txBody>
      </p:sp>
      <p:sp>
        <p:nvSpPr>
          <p:cNvPr id="32" name="Заголовок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 rtlCol="0"/>
          <a:lstStyle/>
          <a:p>
            <a:pPr rtl="0"/>
            <a:r>
              <a:rPr lang="ru-RU" b="1" noProof="1" smtClean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План курса</a:t>
            </a:r>
            <a:endParaRPr lang="ru-RU" b="1" noProof="1">
              <a:gradFill>
                <a:gsLst>
                  <a:gs pos="15000">
                    <a:schemeClr val="bg1"/>
                  </a:gs>
                  <a:gs pos="47000">
                    <a:schemeClr val="bg1"/>
                  </a:gs>
                </a:gsLst>
                <a:lin ang="5400000" scaled="1"/>
              </a:gra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1126534" y="3072011"/>
            <a:ext cx="2527764" cy="177450"/>
            <a:chOff x="2609849" y="3309536"/>
            <a:chExt cx="2527764" cy="177450"/>
          </a:xfrm>
        </p:grpSpPr>
        <p:sp>
          <p:nvSpPr>
            <p:cNvPr id="9" name="Прямоугольник 8"/>
            <p:cNvSpPr/>
            <p:nvPr/>
          </p:nvSpPr>
          <p:spPr>
            <a:xfrm flipH="1">
              <a:off x="2609849" y="3382984"/>
              <a:ext cx="2520000" cy="3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1"/>
            </a:p>
          </p:txBody>
        </p:sp>
        <p:sp>
          <p:nvSpPr>
            <p:cNvPr id="10" name="Прямоугольник 9"/>
            <p:cNvSpPr/>
            <p:nvPr/>
          </p:nvSpPr>
          <p:spPr>
            <a:xfrm rot="20112401" flipH="1">
              <a:off x="4805378" y="3450986"/>
              <a:ext cx="332235" cy="3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1"/>
            </a:p>
          </p:txBody>
        </p:sp>
        <p:sp>
          <p:nvSpPr>
            <p:cNvPr id="11" name="Прямоугольник 10"/>
            <p:cNvSpPr/>
            <p:nvPr/>
          </p:nvSpPr>
          <p:spPr>
            <a:xfrm rot="1487599" flipH="1" flipV="1">
              <a:off x="4805377" y="3309536"/>
              <a:ext cx="332235" cy="3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1"/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3646534" y="3074734"/>
            <a:ext cx="2527764" cy="177450"/>
            <a:chOff x="2609849" y="3309536"/>
            <a:chExt cx="2527764" cy="177450"/>
          </a:xfrm>
        </p:grpSpPr>
        <p:sp>
          <p:nvSpPr>
            <p:cNvPr id="18" name="Прямоугольник 17"/>
            <p:cNvSpPr/>
            <p:nvPr/>
          </p:nvSpPr>
          <p:spPr>
            <a:xfrm flipH="1">
              <a:off x="2609849" y="3382984"/>
              <a:ext cx="2520000" cy="3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1"/>
            </a:p>
          </p:txBody>
        </p:sp>
        <p:sp>
          <p:nvSpPr>
            <p:cNvPr id="19" name="Прямоугольник 18"/>
            <p:cNvSpPr/>
            <p:nvPr/>
          </p:nvSpPr>
          <p:spPr>
            <a:xfrm rot="20112401" flipH="1">
              <a:off x="4805378" y="3450986"/>
              <a:ext cx="332235" cy="3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1"/>
            </a:p>
          </p:txBody>
        </p:sp>
        <p:sp>
          <p:nvSpPr>
            <p:cNvPr id="20" name="Прямоугольник 19"/>
            <p:cNvSpPr/>
            <p:nvPr/>
          </p:nvSpPr>
          <p:spPr>
            <a:xfrm rot="1487599" flipH="1" flipV="1">
              <a:off x="4805377" y="3309536"/>
              <a:ext cx="332235" cy="3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1"/>
            </a:p>
          </p:txBody>
        </p:sp>
      </p:grpSp>
      <p:grpSp>
        <p:nvGrpSpPr>
          <p:cNvPr id="29" name="Группа 28"/>
          <p:cNvGrpSpPr/>
          <p:nvPr/>
        </p:nvGrpSpPr>
        <p:grpSpPr>
          <a:xfrm>
            <a:off x="6162652" y="3074734"/>
            <a:ext cx="2527764" cy="177450"/>
            <a:chOff x="2609849" y="3309536"/>
            <a:chExt cx="2527764" cy="177450"/>
          </a:xfrm>
        </p:grpSpPr>
        <p:sp>
          <p:nvSpPr>
            <p:cNvPr id="30" name="Прямоугольник 29"/>
            <p:cNvSpPr/>
            <p:nvPr/>
          </p:nvSpPr>
          <p:spPr>
            <a:xfrm flipH="1">
              <a:off x="2609849" y="3382984"/>
              <a:ext cx="2520000" cy="3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1"/>
            </a:p>
          </p:txBody>
        </p:sp>
        <p:sp>
          <p:nvSpPr>
            <p:cNvPr id="31" name="Прямоугольник 30"/>
            <p:cNvSpPr/>
            <p:nvPr/>
          </p:nvSpPr>
          <p:spPr>
            <a:xfrm rot="20112401" flipH="1">
              <a:off x="4805378" y="3450986"/>
              <a:ext cx="332235" cy="3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1"/>
            </a:p>
          </p:txBody>
        </p:sp>
        <p:sp>
          <p:nvSpPr>
            <p:cNvPr id="33" name="Прямоугольник 32"/>
            <p:cNvSpPr/>
            <p:nvPr/>
          </p:nvSpPr>
          <p:spPr>
            <a:xfrm rot="1487599" flipH="1" flipV="1">
              <a:off x="4805377" y="3309536"/>
              <a:ext cx="332235" cy="3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1"/>
            </a:p>
          </p:txBody>
        </p:sp>
      </p:grpSp>
      <p:sp>
        <p:nvSpPr>
          <p:cNvPr id="35" name="Прямоугольник 34"/>
          <p:cNvSpPr/>
          <p:nvPr/>
        </p:nvSpPr>
        <p:spPr>
          <a:xfrm flipH="1">
            <a:off x="8682652" y="3148182"/>
            <a:ext cx="2520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37" name="Прямоугольник 36"/>
          <p:cNvSpPr/>
          <p:nvPr/>
        </p:nvSpPr>
        <p:spPr>
          <a:xfrm rot="5400000" flipH="1" flipV="1">
            <a:off x="11054535" y="3145458"/>
            <a:ext cx="332235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38" name="Полилиния: Фигура 64"/>
          <p:cNvSpPr>
            <a:spLocks noChangeAspect="1"/>
          </p:cNvSpPr>
          <p:nvPr/>
        </p:nvSpPr>
        <p:spPr>
          <a:xfrm>
            <a:off x="2089252" y="2926384"/>
            <a:ext cx="438150" cy="438150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noProof="1"/>
          </a:p>
        </p:txBody>
      </p:sp>
      <p:sp>
        <p:nvSpPr>
          <p:cNvPr id="39" name="Полилиния: Фигура 64"/>
          <p:cNvSpPr>
            <a:spLocks noChangeAspect="1"/>
          </p:cNvSpPr>
          <p:nvPr/>
        </p:nvSpPr>
        <p:spPr>
          <a:xfrm>
            <a:off x="4527163" y="2944383"/>
            <a:ext cx="438150" cy="438150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noProof="1"/>
          </a:p>
        </p:txBody>
      </p:sp>
      <p:sp>
        <p:nvSpPr>
          <p:cNvPr id="40" name="Полилиния: Фигура 64"/>
          <p:cNvSpPr>
            <a:spLocks noChangeAspect="1"/>
          </p:cNvSpPr>
          <p:nvPr/>
        </p:nvSpPr>
        <p:spPr>
          <a:xfrm>
            <a:off x="7047162" y="2944383"/>
            <a:ext cx="438150" cy="438150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noProof="1"/>
          </a:p>
        </p:txBody>
      </p:sp>
      <p:sp>
        <p:nvSpPr>
          <p:cNvPr id="41" name="Полилиния: Фигура 64"/>
          <p:cNvSpPr>
            <a:spLocks noChangeAspect="1"/>
          </p:cNvSpPr>
          <p:nvPr/>
        </p:nvSpPr>
        <p:spPr>
          <a:xfrm>
            <a:off x="9723577" y="2926384"/>
            <a:ext cx="438150" cy="438150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noProof="1"/>
          </a:p>
        </p:txBody>
      </p:sp>
      <p:sp>
        <p:nvSpPr>
          <p:cNvPr id="42" name="Объект 46"/>
          <p:cNvSpPr txBox="1">
            <a:spLocks/>
          </p:cNvSpPr>
          <p:nvPr/>
        </p:nvSpPr>
        <p:spPr>
          <a:xfrm>
            <a:off x="2160057" y="2895167"/>
            <a:ext cx="269672" cy="494083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ru-RU" sz="3200" noProof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  <a:endParaRPr lang="ru-RU" sz="3200" noProof="1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4" name="Объект 46"/>
          <p:cNvSpPr txBox="1">
            <a:spLocks/>
          </p:cNvSpPr>
          <p:nvPr/>
        </p:nvSpPr>
        <p:spPr>
          <a:xfrm>
            <a:off x="4611402" y="2914025"/>
            <a:ext cx="269672" cy="494083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ru-RU" sz="3200" noProof="1">
                <a:latin typeface="Segoe UI Black" panose="020B0A02040204020203" pitchFamily="34" charset="0"/>
                <a:ea typeface="Segoe UI Black" panose="020B0A02040204020203" pitchFamily="34" charset="0"/>
              </a:rPr>
              <a:t>2</a:t>
            </a:r>
          </a:p>
        </p:txBody>
      </p:sp>
      <p:sp>
        <p:nvSpPr>
          <p:cNvPr id="45" name="Объект 46"/>
          <p:cNvSpPr txBox="1">
            <a:spLocks/>
          </p:cNvSpPr>
          <p:nvPr/>
        </p:nvSpPr>
        <p:spPr>
          <a:xfrm>
            <a:off x="7131401" y="2914024"/>
            <a:ext cx="269672" cy="494083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ru-RU" sz="3200" noProof="1">
                <a:latin typeface="Segoe UI Black" panose="020B0A02040204020203" pitchFamily="34" charset="0"/>
                <a:ea typeface="Segoe UI Black" panose="020B0A02040204020203" pitchFamily="34" charset="0"/>
              </a:rPr>
              <a:t>3</a:t>
            </a:r>
          </a:p>
        </p:txBody>
      </p:sp>
      <p:sp>
        <p:nvSpPr>
          <p:cNvPr id="46" name="Объект 46"/>
          <p:cNvSpPr txBox="1">
            <a:spLocks/>
          </p:cNvSpPr>
          <p:nvPr/>
        </p:nvSpPr>
        <p:spPr>
          <a:xfrm>
            <a:off x="9807816" y="2897340"/>
            <a:ext cx="269672" cy="494083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ru-RU" sz="3200" noProof="1">
                <a:latin typeface="Segoe UI Black" panose="020B0A02040204020203" pitchFamily="34" charset="0"/>
                <a:ea typeface="Segoe UI Black" panose="020B0A02040204020203" pitchFamily="34" charset="0"/>
              </a:rPr>
              <a:t>4</a:t>
            </a:r>
          </a:p>
        </p:txBody>
      </p:sp>
      <p:sp>
        <p:nvSpPr>
          <p:cNvPr id="47" name="Текст 14"/>
          <p:cNvSpPr>
            <a:spLocks noGrp="1"/>
          </p:cNvSpPr>
          <p:nvPr>
            <p:ph type="body" sz="quarter" idx="11"/>
          </p:nvPr>
        </p:nvSpPr>
        <p:spPr>
          <a:xfrm>
            <a:off x="1126534" y="3627181"/>
            <a:ext cx="2520000" cy="2572223"/>
          </a:xfrm>
        </p:spPr>
        <p:txBody>
          <a:bodyPr rtlCol="0"/>
          <a:lstStyle/>
          <a:p>
            <a:pPr algn="just" rtl="0">
              <a:spcAft>
                <a:spcPts val="1800"/>
              </a:spcAft>
            </a:pPr>
            <a:r>
              <a:rPr lang="ru-RU" sz="1800" noProof="1" smtClean="0"/>
              <a:t>Теория</a:t>
            </a:r>
            <a:endParaRPr lang="ru-RU" sz="1800" noProof="1"/>
          </a:p>
          <a:p>
            <a:pPr marL="342900" lvl="1" indent="-342900" algn="just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ru-RU" sz="1800" noProof="1"/>
              <a:t>Что такое БД</a:t>
            </a:r>
          </a:p>
          <a:p>
            <a:pPr marL="342900" lvl="1" indent="-342900" algn="just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ru-RU" sz="1800" noProof="1"/>
              <a:t>Понятие СУБД</a:t>
            </a:r>
          </a:p>
          <a:p>
            <a:pPr marL="342900" lvl="1" indent="-342900" algn="just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ru-RU" sz="1800" noProof="1"/>
              <a:t>Основы транзакций</a:t>
            </a:r>
          </a:p>
          <a:p>
            <a:pPr marL="342900" lvl="1" indent="-342900" algn="just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ru-RU" sz="1800" noProof="1"/>
              <a:t>Что такое </a:t>
            </a:r>
            <a:r>
              <a:rPr lang="en-US" sz="1800" noProof="1"/>
              <a:t>SQL</a:t>
            </a:r>
          </a:p>
          <a:p>
            <a:pPr marL="342900" lvl="1" indent="-342900" algn="just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ru-RU" sz="1800" noProof="1"/>
              <a:t>Базовый запрос</a:t>
            </a:r>
          </a:p>
        </p:txBody>
      </p:sp>
      <p:sp>
        <p:nvSpPr>
          <p:cNvPr id="53" name="Текст 14"/>
          <p:cNvSpPr>
            <a:spLocks noGrp="1"/>
          </p:cNvSpPr>
          <p:nvPr>
            <p:ph type="body" sz="quarter" idx="11"/>
          </p:nvPr>
        </p:nvSpPr>
        <p:spPr>
          <a:xfrm>
            <a:off x="3573780" y="3601609"/>
            <a:ext cx="2484120" cy="2767937"/>
          </a:xfrm>
        </p:spPr>
        <p:txBody>
          <a:bodyPr rtlCol="0"/>
          <a:lstStyle/>
          <a:p>
            <a:pPr algn="just" rtl="0">
              <a:spcAft>
                <a:spcPts val="1800"/>
              </a:spcAft>
            </a:pPr>
            <a:r>
              <a:rPr lang="ru-RU" sz="1800" noProof="1" smtClean="0"/>
              <a:t>Основы </a:t>
            </a:r>
            <a:r>
              <a:rPr lang="en-US" sz="1800" noProof="1" smtClean="0"/>
              <a:t>SQL</a:t>
            </a:r>
            <a:endParaRPr lang="ru-RU" sz="1800" noProof="1"/>
          </a:p>
          <a:p>
            <a:pPr marL="342900" lvl="1" indent="-342900" algn="just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ru-RU" sz="1800" noProof="1" smtClean="0"/>
              <a:t>Фильтрация</a:t>
            </a:r>
            <a:endParaRPr lang="ru-RU" sz="1800" noProof="1"/>
          </a:p>
          <a:p>
            <a:pPr marL="342900" lvl="1" indent="-342900" algn="just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ru-RU" sz="1800" noProof="1" smtClean="0"/>
              <a:t>Сортировка</a:t>
            </a:r>
            <a:endParaRPr lang="ru-RU" sz="1800" noProof="1"/>
          </a:p>
          <a:p>
            <a:pPr marL="342900" lvl="1" indent="-342900" algn="just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ru-RU" sz="1800" noProof="1" smtClean="0"/>
              <a:t>Группировка</a:t>
            </a:r>
            <a:r>
              <a:rPr lang="en-US" sz="1800" noProof="1" smtClean="0"/>
              <a:t> </a:t>
            </a:r>
            <a:r>
              <a:rPr lang="ru-RU" sz="1800" noProof="1" smtClean="0"/>
              <a:t>и агрегация</a:t>
            </a:r>
            <a:endParaRPr lang="ru-RU" sz="1800" noProof="1"/>
          </a:p>
          <a:p>
            <a:pPr marL="342900" lvl="1" indent="-342900" algn="just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ru-RU" sz="1800" noProof="1" smtClean="0"/>
              <a:t>Функции работы со строками и датой</a:t>
            </a:r>
            <a:endParaRPr lang="en-US" sz="1800" noProof="1"/>
          </a:p>
        </p:txBody>
      </p:sp>
      <p:sp>
        <p:nvSpPr>
          <p:cNvPr id="54" name="Текст 14"/>
          <p:cNvSpPr>
            <a:spLocks noGrp="1"/>
          </p:cNvSpPr>
          <p:nvPr>
            <p:ph type="body" sz="quarter" idx="11"/>
          </p:nvPr>
        </p:nvSpPr>
        <p:spPr>
          <a:xfrm>
            <a:off x="6233160" y="3586333"/>
            <a:ext cx="2339340" cy="2486134"/>
          </a:xfrm>
        </p:spPr>
        <p:txBody>
          <a:bodyPr rtlCol="0"/>
          <a:lstStyle/>
          <a:p>
            <a:pPr algn="just" rtl="0"/>
            <a:r>
              <a:rPr lang="ru-RU" sz="1800" noProof="1" smtClean="0"/>
              <a:t>Многотабличные запросы</a:t>
            </a:r>
          </a:p>
          <a:p>
            <a:pPr marL="342900" lvl="1" indent="-342900" algn="just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ru-RU" sz="1800" noProof="1" smtClean="0"/>
              <a:t>Ограничение выборки</a:t>
            </a:r>
          </a:p>
          <a:p>
            <a:pPr marL="342900" lvl="1" indent="-342900" algn="just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ru-RU" sz="1800" noProof="1" smtClean="0"/>
              <a:t>Вложенные запросы</a:t>
            </a:r>
            <a:endParaRPr lang="ru-RU" sz="1800" noProof="1"/>
          </a:p>
          <a:p>
            <a:pPr marL="342900" lvl="1" indent="-342900" algn="just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ru-RU" sz="1800" noProof="1" smtClean="0"/>
              <a:t>Соединение и объединение</a:t>
            </a:r>
            <a:endParaRPr lang="ru-RU" sz="1800" noProof="1"/>
          </a:p>
        </p:txBody>
      </p:sp>
      <p:sp>
        <p:nvSpPr>
          <p:cNvPr id="55" name="Текст 14"/>
          <p:cNvSpPr>
            <a:spLocks noGrp="1"/>
          </p:cNvSpPr>
          <p:nvPr>
            <p:ph type="body" sz="quarter" idx="11"/>
          </p:nvPr>
        </p:nvSpPr>
        <p:spPr>
          <a:xfrm>
            <a:off x="8747760" y="3627181"/>
            <a:ext cx="2484120" cy="1467581"/>
          </a:xfrm>
        </p:spPr>
        <p:txBody>
          <a:bodyPr rtlCol="0"/>
          <a:lstStyle/>
          <a:p>
            <a:pPr algn="just" rtl="0">
              <a:spcAft>
                <a:spcPts val="1800"/>
              </a:spcAft>
            </a:pPr>
            <a:r>
              <a:rPr lang="ru-RU" sz="1800" noProof="1" smtClean="0"/>
              <a:t>Оптимизация</a:t>
            </a:r>
            <a:endParaRPr lang="ru-RU" sz="1800" noProof="1"/>
          </a:p>
          <a:p>
            <a:pPr marL="342900" lvl="1" indent="-342900" algn="just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ru-RU" sz="1800" noProof="1" smtClean="0"/>
              <a:t>Советы о том, как лучше писать запросы</a:t>
            </a:r>
            <a:endParaRPr lang="ru-RU" sz="1800" noProof="1"/>
          </a:p>
        </p:txBody>
      </p:sp>
    </p:spTree>
    <p:extLst>
      <p:ext uri="{BB962C8B-B14F-4D97-AF65-F5344CB8AC3E}">
        <p14:creationId xmlns:p14="http://schemas.microsoft.com/office/powerpoint/2010/main" val="20428665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2" grpId="0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4" grpId="0"/>
      <p:bldP spid="45" grpId="0"/>
      <p:bldP spid="46" grpId="0"/>
      <p:bldP spid="47" grpId="0"/>
      <p:bldP spid="53" grpId="0"/>
      <p:bldP spid="54" grpId="0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: Фигура 64"/>
          <p:cNvSpPr>
            <a:spLocks noChangeAspect="1"/>
          </p:cNvSpPr>
          <p:nvPr/>
        </p:nvSpPr>
        <p:spPr>
          <a:xfrm>
            <a:off x="3577935" y="-2871315"/>
            <a:ext cx="5110523" cy="5110523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2"/>
          </p:nvPr>
        </p:nvSpPr>
        <p:spPr>
          <a:xfrm>
            <a:off x="4250404" y="306554"/>
            <a:ext cx="3765583" cy="1200329"/>
          </a:xfrm>
        </p:spPr>
        <p:txBody>
          <a:bodyPr rtlCol="0"/>
          <a:lstStyle/>
          <a:p>
            <a:pPr rtl="0"/>
            <a:r>
              <a:rPr lang="ru-RU" noProof="1" smtClean="0"/>
              <a:t>КОНЕЦ</a:t>
            </a:r>
            <a:endParaRPr lang="ru-RU" noProof="1"/>
          </a:p>
        </p:txBody>
      </p:sp>
      <p:sp>
        <p:nvSpPr>
          <p:cNvPr id="8" name="Текст 11"/>
          <p:cNvSpPr>
            <a:spLocks noGrp="1"/>
          </p:cNvSpPr>
          <p:nvPr>
            <p:ph type="body" sz="quarter" idx="12"/>
          </p:nvPr>
        </p:nvSpPr>
        <p:spPr>
          <a:xfrm>
            <a:off x="1502958" y="2607794"/>
            <a:ext cx="9778639" cy="1200329"/>
          </a:xfrm>
        </p:spPr>
        <p:txBody>
          <a:bodyPr rtlCol="0"/>
          <a:lstStyle/>
          <a:p>
            <a:pPr rtl="0"/>
            <a:r>
              <a:rPr lang="ru-RU" noProof="1" smtClean="0"/>
              <a:t>Ждём Вас на курсе</a:t>
            </a:r>
            <a:endParaRPr lang="ru-RU" noProof="1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651033"/>
            <a:ext cx="2185594" cy="320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1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Создание истории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8384585_TF16401425" id="{4FFF853C-F0E9-4B05-9CA1-10297EE6468B}" vid="{02125B37-770C-4DA6-8E58-EF00A86C7FC3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C2FF92-1ACE-4D23-9586-85906FF02F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0CA71C-6B24-463C-853F-076A02E27C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2E6351-E64A-42DD-A554-7DF752222129}">
  <ds:schemaRefs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tf16401425_win32</Template>
  <TotalTime>0</TotalTime>
  <Words>282</Words>
  <Application>Microsoft Office PowerPoint</Application>
  <PresentationFormat>Широкоэкранный</PresentationFormat>
  <Paragraphs>49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6" baseType="lpstr">
      <vt:lpstr>Arial</vt:lpstr>
      <vt:lpstr>Arial Black</vt:lpstr>
      <vt:lpstr>Calibri</vt:lpstr>
      <vt:lpstr>Segoe UI</vt:lpstr>
      <vt:lpstr>Segoe UI Black</vt:lpstr>
      <vt:lpstr>Segoe UI Light</vt:lpstr>
      <vt:lpstr>Segoe UI Semibold</vt:lpstr>
      <vt:lpstr>Segoe UI Semilight</vt:lpstr>
      <vt:lpstr>Symbol</vt:lpstr>
      <vt:lpstr>Wingdings</vt:lpstr>
      <vt:lpstr>Создание истории Neal Creative</vt:lpstr>
      <vt:lpstr>Вводная Лекция</vt:lpstr>
      <vt:lpstr>Особенности  курса</vt:lpstr>
      <vt:lpstr>О чем курс?</vt:lpstr>
      <vt:lpstr>План курса</vt:lpstr>
      <vt:lpstr>Презентация PowerPoint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2022-11-05T07:32:34Z</dcterms:created>
  <dcterms:modified xsi:type="dcterms:W3CDTF">2023-11-05T16:20:09Z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