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DF1179F-98E2-4CBF-90BC-79D9FE1DE378}">
          <p14:sldIdLst>
            <p14:sldId id="256"/>
            <p14:sldId id="257"/>
            <p14:sldId id="258"/>
            <p14:sldId id="259"/>
          </p14:sldIdLst>
        </p14:section>
        <p14:section name="Раздел без заголовка" id="{5C240822-93FD-49DF-A07C-A4E2C1090D9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4DEFE-5CD3-4DA6-919F-158988D817DB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4F3FD-9462-4FCB-A852-5EAFAC72A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22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565290"/>
            <a:ext cx="7766936" cy="1646302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UML-Diagrams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20010" y="4764816"/>
            <a:ext cx="7766936" cy="138546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Презентация была выполнена: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Студентом </a:t>
            </a:r>
            <a:r>
              <a:rPr lang="en-US" dirty="0">
                <a:solidFill>
                  <a:schemeClr val="tx1"/>
                </a:solidFill>
              </a:rPr>
              <a:t>4</a:t>
            </a:r>
            <a:r>
              <a:rPr lang="ru-RU" dirty="0">
                <a:solidFill>
                  <a:schemeClr val="tx1"/>
                </a:solidFill>
              </a:rPr>
              <a:t>-го курса РПГУ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Направления ИВТ</a:t>
            </a:r>
          </a:p>
          <a:p>
            <a:r>
              <a:rPr lang="ru-RU" dirty="0">
                <a:solidFill>
                  <a:schemeClr val="tx1"/>
                </a:solidFill>
              </a:rPr>
              <a:t>Ильином Е.И.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25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50" y="203168"/>
            <a:ext cx="6335486" cy="3454463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879669"/>
            <a:ext cx="8596668" cy="2161693"/>
          </a:xfrm>
        </p:spPr>
        <p:txBody>
          <a:bodyPr/>
          <a:lstStyle/>
          <a:p>
            <a:r>
              <a:rPr lang="ru-RU" dirty="0" smtClean="0"/>
              <a:t>Очень простая схема структуры примерной бота.</a:t>
            </a:r>
            <a:br>
              <a:rPr lang="ru-RU" dirty="0" smtClean="0"/>
            </a:br>
            <a:r>
              <a:rPr lang="ru-RU" dirty="0" smtClean="0"/>
              <a:t>Пользователь пишет </a:t>
            </a:r>
            <a:r>
              <a:rPr lang="ru-RU" dirty="0" err="1" smtClean="0"/>
              <a:t>коментарий</a:t>
            </a:r>
            <a:r>
              <a:rPr lang="ru-RU" dirty="0" smtClean="0"/>
              <a:t>, </a:t>
            </a:r>
            <a:r>
              <a:rPr lang="en-US" dirty="0" smtClean="0"/>
              <a:t>,</a:t>
            </a:r>
            <a:r>
              <a:rPr lang="ru-RU" dirty="0" smtClean="0"/>
              <a:t> бот получает, </a:t>
            </a:r>
            <a:r>
              <a:rPr lang="ru-RU" dirty="0" err="1" smtClean="0"/>
              <a:t>отправлляет</a:t>
            </a:r>
            <a:r>
              <a:rPr lang="ru-RU" dirty="0" smtClean="0"/>
              <a:t> запрос </a:t>
            </a:r>
            <a:r>
              <a:rPr lang="ru-RU" dirty="0" err="1" smtClean="0"/>
              <a:t>нейронке</a:t>
            </a:r>
            <a:r>
              <a:rPr lang="ru-RU" dirty="0" smtClean="0"/>
              <a:t>, та оценивает аргументированность, и даёт пару статей для подкрепления или опровержения мнения.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19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683726"/>
            <a:ext cx="8596668" cy="2357636"/>
          </a:xfrm>
        </p:spPr>
        <p:txBody>
          <a:bodyPr/>
          <a:lstStyle/>
          <a:p>
            <a:r>
              <a:rPr lang="en-US" dirty="0" smtClean="0"/>
              <a:t>Use-case</a:t>
            </a:r>
            <a:r>
              <a:rPr lang="ru-RU" dirty="0" smtClean="0"/>
              <a:t> диаграмма</a:t>
            </a:r>
            <a:br>
              <a:rPr lang="ru-RU" dirty="0" smtClean="0"/>
            </a:br>
            <a:r>
              <a:rPr lang="ru-RU" dirty="0" smtClean="0"/>
              <a:t>Видно как актёр тут пользователь, основная часть происходит внутри системы и есть вторая подсистема которой являются процессы </a:t>
            </a:r>
            <a:r>
              <a:rPr lang="en-US" dirty="0" err="1" smtClean="0"/>
              <a:t>CatGPT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01" y="429415"/>
            <a:ext cx="8459615" cy="30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8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9" y="169817"/>
            <a:ext cx="5355771" cy="342124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3866606"/>
            <a:ext cx="8596668" cy="2174756"/>
          </a:xfrm>
        </p:spPr>
        <p:txBody>
          <a:bodyPr/>
          <a:lstStyle/>
          <a:p>
            <a:r>
              <a:rPr lang="ru-RU" dirty="0" smtClean="0"/>
              <a:t>Диаграмма описывает процесс выполнения действий в реальном времени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77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</TotalTime>
  <Words>22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Аспект</vt:lpstr>
      <vt:lpstr>UML-Diagrams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И.И.</dc:creator>
  <cp:lastModifiedBy>Евгений И.И.</cp:lastModifiedBy>
  <cp:revision>8</cp:revision>
  <dcterms:created xsi:type="dcterms:W3CDTF">2025-02-25T05:12:56Z</dcterms:created>
  <dcterms:modified xsi:type="dcterms:W3CDTF">2025-03-27T09:53:15Z</dcterms:modified>
</cp:coreProperties>
</file>