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4F36-378C-A039-5B30-EE504D7A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AD3F-C746-590D-CC95-F4F44F391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2777-F4DE-B03E-CA7F-FE01B25A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4B13-5509-0BF8-8E63-E39D29AF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4D07-9CEF-48B4-5839-1264FD91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8CA-71B3-ABAC-C84C-2DFB421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EA4E8-EF6A-0316-F9FF-74ED26C3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3EC9-55D2-8ADC-7EB7-4D3EE1DA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834B-F03E-0D75-D464-5B5BD94F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F54F-4C6C-7AF5-2F53-0A72727F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4583E-6101-A20A-0969-3056E7CB0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4E62-8271-9784-CDDB-C6F8779E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8290-42A9-109B-CD2B-E541EB3C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EB23-4817-D988-8738-538F23FA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952B-32DA-83E3-2175-A0FEB22B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BFDF-C449-36BD-79BC-8A294296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BD2-0359-083C-8DFD-F65F08D0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6128-99B0-A65A-CB63-090D47C4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6B33-2418-3156-08A7-BA7E4FFE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EB71-2831-B669-B0C5-578A25F8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963B-344A-244A-F91B-F5C9295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7B7A0-0C30-3CA0-4537-99444596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2C5A-E2CC-CFA7-0AC2-DB64DF51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D70D-570A-A8A9-BA36-7CAB84D4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CCCE-3FC9-C0D3-FC56-B96FAE69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3A7C-F989-D7A5-D51A-CCDA951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EA25-CED3-7DB8-C2D7-564E437E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88EF-3A2B-2D4D-AA7F-AB6EA4EA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E36-F47A-B97C-6C44-5EAD7B47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4260-EC9A-6C0B-9BEE-BB58E17F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B7AC-CA15-2933-E552-65891E8D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A07D-0CEE-489C-C35D-5F293BCA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469A-FD25-D4CB-EDEA-0DCA17D6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8EA0-6841-C9C2-7C7A-9FA2F900A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672CF-5378-E0C8-D47E-125AEAF93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075F8-736A-0688-E330-8E9AC0CA6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6DE9E-485B-1999-78A8-7E0CE05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9B10B-D56B-9066-0941-CA15DF2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E9766-C037-BFE4-63BF-37F6FEA4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5464-0A10-6341-AF1B-2B31909F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0CB2F-3559-835A-8F29-7D8F4D8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64707-11DF-81A5-568A-F6A0D979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BA30-B3D4-46C8-89A4-06CCC459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3FED3-ED23-BBF8-5E94-F0441359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4E6FE-B0D5-636F-54C1-696CA281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24A7D-F838-0E1D-5DE6-B409463C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1224-3BE8-086A-6946-7687B3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B7E1-0812-C2D9-71DA-E290528A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70F51-C243-3694-0C54-DBC29868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BDD6-3979-4A08-C1F6-E26C746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5CC9-D9BD-82C2-B402-62E026A2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1541-759E-8A9D-D51B-C6D57C03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2888-053F-F017-5B07-ADF34F0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9A896-14F9-367B-368E-2217CFD4D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99833-EDBF-E368-AF6C-2DE279E0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71C5-E60D-487C-C1D2-9CE796FF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FBE0-BEA9-EC26-AED4-7F2E36F0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8ACE-2BE5-053D-3224-BE50A0B6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D3DE7-3C1C-0DB5-D8A7-DF426075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90A84-7A1B-F26C-94E2-11D0A1CB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C9FE-DCB5-F563-F9C4-01EAF160F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1A98D-B56C-4576-A113-0BB6F720891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A933-F019-FD4F-CD40-53350C0C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18D8-0314-4DA5-7A82-1178BF32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E357-013A-5DE9-3FE4-71F11E921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8F185-D47E-D20F-1E0D-6D7B48920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Swygart, David</dc:creator>
  <cp:lastModifiedBy>Swygart, David</cp:lastModifiedBy>
  <cp:revision>1</cp:revision>
  <dcterms:created xsi:type="dcterms:W3CDTF">2024-10-31T02:30:29Z</dcterms:created>
  <dcterms:modified xsi:type="dcterms:W3CDTF">2024-10-31T02:30:44Z</dcterms:modified>
</cp:coreProperties>
</file>