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5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3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97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581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99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4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1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8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3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3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7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6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8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31BA-9642-424E-BE84-4BB0ACD9C2B7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8B89F8-3966-4FBC-A229-5578FA06D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0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21FC2-B3EB-42E7-AFBA-6EB7965D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87294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тему:</a:t>
            </a:r>
            <a:br>
              <a:rPr lang="ru-RU" sz="3200" dirty="0"/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 для бронирования управления посещениями врача»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AA8A22-3188-414A-9693-466DB5ED9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935424"/>
            <a:ext cx="8915399" cy="1600843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Ит-6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Лапко Максим Леонидович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Дунина Елена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Брониславовна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23683-B84E-441F-880C-BDD62FBEE5EB}"/>
              </a:ext>
            </a:extLst>
          </p:cNvPr>
          <p:cNvSpPr txBox="1"/>
          <p:nvPr/>
        </p:nvSpPr>
        <p:spPr>
          <a:xfrm>
            <a:off x="1443828" y="242249"/>
            <a:ext cx="9304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«Витебский Государственный Технологический Университет»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системы и автоматизация производства»</a:t>
            </a:r>
          </a:p>
        </p:txBody>
      </p:sp>
    </p:spTree>
    <p:extLst>
      <p:ext uri="{BB962C8B-B14F-4D97-AF65-F5344CB8AC3E}">
        <p14:creationId xmlns:p14="http://schemas.microsoft.com/office/powerpoint/2010/main" val="35382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8BD98-F9C5-484F-BA3F-7CBA5F32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6379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3241D-310E-4195-99E1-04892FED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56267"/>
            <a:ext cx="8915400" cy="5204176"/>
          </a:xfrm>
        </p:spPr>
        <p:txBody>
          <a:bodyPr>
            <a:normAutofit/>
          </a:bodyPr>
          <a:lstStyle/>
          <a:p>
            <a:pPr marL="0" indent="54864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 для записи на приём к врачу и для управления этими записями.</a:t>
            </a:r>
          </a:p>
          <a:p>
            <a:pPr marL="0" indent="54864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данную программную систему будет возможно зарегистрироваться как доктор либо пациент, а затем легко записываться на приём к специалисту, а также управлять этими записями. </a:t>
            </a:r>
          </a:p>
        </p:txBody>
      </p:sp>
    </p:spTree>
    <p:extLst>
      <p:ext uri="{BB962C8B-B14F-4D97-AF65-F5344CB8AC3E}">
        <p14:creationId xmlns:p14="http://schemas.microsoft.com/office/powerpoint/2010/main" val="212260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F140B4-986B-4B42-921F-C9CD1F871C6C}"/>
              </a:ext>
            </a:extLst>
          </p:cNvPr>
          <p:cNvSpPr txBox="1"/>
          <p:nvPr/>
        </p:nvSpPr>
        <p:spPr>
          <a:xfrm>
            <a:off x="2699653" y="417690"/>
            <a:ext cx="6792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6E53E0-3902-4E68-9366-E768AF7C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3" y="1135584"/>
            <a:ext cx="6792693" cy="57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3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FA503E-6641-4821-B37C-0B94ED2D1BD7}"/>
              </a:ext>
            </a:extLst>
          </p:cNvPr>
          <p:cNvSpPr txBox="1"/>
          <p:nvPr/>
        </p:nvSpPr>
        <p:spPr>
          <a:xfrm>
            <a:off x="1696462" y="528841"/>
            <a:ext cx="8799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переходов между страницами для доктора: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D1DC85-99E7-4B71-99EE-2B61B1D4B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99" y="1113616"/>
            <a:ext cx="6971202" cy="57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1765D-0C94-4BD0-A766-B34472EEE44F}"/>
              </a:ext>
            </a:extLst>
          </p:cNvPr>
          <p:cNvSpPr txBox="1"/>
          <p:nvPr/>
        </p:nvSpPr>
        <p:spPr>
          <a:xfrm>
            <a:off x="1541997" y="492369"/>
            <a:ext cx="9108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переходов между страницами для пациента: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B1C3F0-4ABB-4602-A111-1A87C5117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53" y="1077144"/>
            <a:ext cx="7018093" cy="5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92195-9FE1-457A-B824-253FAB490AC2}"/>
              </a:ext>
            </a:extLst>
          </p:cNvPr>
          <p:cNvSpPr txBox="1"/>
          <p:nvPr/>
        </p:nvSpPr>
        <p:spPr>
          <a:xfrm>
            <a:off x="4282715" y="485422"/>
            <a:ext cx="362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приложения: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B0E83F-A683-4F39-B27F-F95A0640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04" y="2071872"/>
            <a:ext cx="8255391" cy="27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7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66D1A-8458-4396-A84C-BEFDB40E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3801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CBB34-A850-4238-A69E-56E99ED0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5029944"/>
          </a:xfrm>
        </p:spPr>
        <p:txBody>
          <a:bodyPr>
            <a:normAutofit/>
          </a:bodyPr>
          <a:lstStyle/>
          <a:p>
            <a:pPr marL="0" indent="54864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разработки является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для бронирования посещения к врачу и управления этими посещениями.</a:t>
            </a:r>
          </a:p>
          <a:p>
            <a:pPr marL="0" indent="54864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предоставляет следующие возможности:</a:t>
            </a:r>
          </a:p>
          <a:p>
            <a:pPr marL="0" indent="54864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регистрация доктора или пациента;</a:t>
            </a:r>
          </a:p>
          <a:p>
            <a:pPr marL="0" indent="54864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пациент может записаться на приём;</a:t>
            </a:r>
          </a:p>
          <a:p>
            <a:pPr marL="0" indent="54864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доктор может принять или отклонить посещение;</a:t>
            </a:r>
          </a:p>
          <a:p>
            <a:pPr marL="0" indent="54864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получение и просмотр различных уведомлений;</a:t>
            </a:r>
          </a:p>
          <a:p>
            <a:pPr marL="0" indent="54864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просмотр, редактирование и удаление своего профиля.</a:t>
            </a:r>
          </a:p>
        </p:txBody>
      </p:sp>
    </p:spTree>
    <p:extLst>
      <p:ext uri="{BB962C8B-B14F-4D97-AF65-F5344CB8AC3E}">
        <p14:creationId xmlns:p14="http://schemas.microsoft.com/office/powerpoint/2010/main" val="410886911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158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Легкий дым</vt:lpstr>
      <vt:lpstr>Дипломный проект на тему: «Разработка Web-сервиса для бронирования управления посещениями врача»</vt:lpstr>
      <vt:lpstr>Цель дипломного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«Разработка Web-сервиса для бронирования управления посещениями врача»</dc:title>
  <dc:creator>максим лапко</dc:creator>
  <cp:lastModifiedBy>максим лапко</cp:lastModifiedBy>
  <cp:revision>6</cp:revision>
  <dcterms:created xsi:type="dcterms:W3CDTF">2022-06-05T10:23:56Z</dcterms:created>
  <dcterms:modified xsi:type="dcterms:W3CDTF">2022-06-05T11:05:05Z</dcterms:modified>
</cp:coreProperties>
</file>