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1" r:id="rId4"/>
    <p:sldMasterId id="2147483794" r:id="rId5"/>
    <p:sldMasterId id="2147483800" r:id="rId6"/>
  </p:sldMasterIdLst>
  <p:notesMasterIdLst>
    <p:notesMasterId r:id="rId20"/>
  </p:notesMasterIdLst>
  <p:handoutMasterIdLst>
    <p:handoutMasterId r:id="rId21"/>
  </p:handoutMasterIdLst>
  <p:sldIdLst>
    <p:sldId id="516" r:id="rId7"/>
    <p:sldId id="517" r:id="rId8"/>
    <p:sldId id="518" r:id="rId9"/>
    <p:sldId id="519" r:id="rId10"/>
    <p:sldId id="520" r:id="rId11"/>
    <p:sldId id="521" r:id="rId12"/>
    <p:sldId id="522" r:id="rId13"/>
    <p:sldId id="524" r:id="rId14"/>
    <p:sldId id="523" r:id="rId15"/>
    <p:sldId id="525" r:id="rId16"/>
    <p:sldId id="527" r:id="rId17"/>
    <p:sldId id="526" r:id="rId18"/>
    <p:sldId id="528" r:id="rId19"/>
  </p:sldIdLst>
  <p:sldSz cx="9144000" cy="5148263"/>
  <p:notesSz cx="6858000" cy="9144000"/>
  <p:defaultTextStyle>
    <a:defPPr>
      <a:defRPr lang="ko-KR"/>
    </a:defPPr>
    <a:lvl1pPr algn="l" rtl="0" fontAlgn="base" latinLnBrk="1">
      <a:spcBef>
        <a:spcPct val="0"/>
      </a:spcBef>
      <a:spcAft>
        <a:spcPct val="0"/>
      </a:spcAft>
      <a:defRPr kumimoji="1" kern="1200">
        <a:solidFill>
          <a:schemeClr val="tx1"/>
        </a:solidFill>
        <a:latin typeface="Arial" charset="0"/>
        <a:ea typeface="굴림" charset="0"/>
        <a:cs typeface="굴림" charset="0"/>
      </a:defRPr>
    </a:lvl1pPr>
    <a:lvl2pPr marL="457200" algn="l" rtl="0" fontAlgn="base" latinLnBrk="1">
      <a:spcBef>
        <a:spcPct val="0"/>
      </a:spcBef>
      <a:spcAft>
        <a:spcPct val="0"/>
      </a:spcAft>
      <a:defRPr kumimoji="1" kern="1200">
        <a:solidFill>
          <a:schemeClr val="tx1"/>
        </a:solidFill>
        <a:latin typeface="Arial" charset="0"/>
        <a:ea typeface="굴림" charset="0"/>
        <a:cs typeface="굴림" charset="0"/>
      </a:defRPr>
    </a:lvl2pPr>
    <a:lvl3pPr marL="914400" algn="l" rtl="0" fontAlgn="base" latinLnBrk="1">
      <a:spcBef>
        <a:spcPct val="0"/>
      </a:spcBef>
      <a:spcAft>
        <a:spcPct val="0"/>
      </a:spcAft>
      <a:defRPr kumimoji="1" kern="1200">
        <a:solidFill>
          <a:schemeClr val="tx1"/>
        </a:solidFill>
        <a:latin typeface="Arial" charset="0"/>
        <a:ea typeface="굴림" charset="0"/>
        <a:cs typeface="굴림" charset="0"/>
      </a:defRPr>
    </a:lvl3pPr>
    <a:lvl4pPr marL="1371600" algn="l" rtl="0" fontAlgn="base" latinLnBrk="1">
      <a:spcBef>
        <a:spcPct val="0"/>
      </a:spcBef>
      <a:spcAft>
        <a:spcPct val="0"/>
      </a:spcAft>
      <a:defRPr kumimoji="1" kern="1200">
        <a:solidFill>
          <a:schemeClr val="tx1"/>
        </a:solidFill>
        <a:latin typeface="Arial" charset="0"/>
        <a:ea typeface="굴림" charset="0"/>
        <a:cs typeface="굴림" charset="0"/>
      </a:defRPr>
    </a:lvl4pPr>
    <a:lvl5pPr marL="1828800" algn="l" rtl="0" fontAlgn="base" latinLnBrk="1">
      <a:spcBef>
        <a:spcPct val="0"/>
      </a:spcBef>
      <a:spcAft>
        <a:spcPct val="0"/>
      </a:spcAft>
      <a:defRPr kumimoji="1" kern="1200">
        <a:solidFill>
          <a:schemeClr val="tx1"/>
        </a:solidFill>
        <a:latin typeface="Arial" charset="0"/>
        <a:ea typeface="굴림" charset="0"/>
        <a:cs typeface="굴림" charset="0"/>
      </a:defRPr>
    </a:lvl5pPr>
    <a:lvl6pPr marL="2286000" algn="l" defTabSz="457200" rtl="0" eaLnBrk="1" latinLnBrk="0" hangingPunct="1">
      <a:defRPr kumimoji="1" kern="1200">
        <a:solidFill>
          <a:schemeClr val="tx1"/>
        </a:solidFill>
        <a:latin typeface="Arial" charset="0"/>
        <a:ea typeface="굴림" charset="0"/>
        <a:cs typeface="굴림" charset="0"/>
      </a:defRPr>
    </a:lvl6pPr>
    <a:lvl7pPr marL="2743200" algn="l" defTabSz="457200" rtl="0" eaLnBrk="1" latinLnBrk="0" hangingPunct="1">
      <a:defRPr kumimoji="1" kern="1200">
        <a:solidFill>
          <a:schemeClr val="tx1"/>
        </a:solidFill>
        <a:latin typeface="Arial" charset="0"/>
        <a:ea typeface="굴림" charset="0"/>
        <a:cs typeface="굴림" charset="0"/>
      </a:defRPr>
    </a:lvl7pPr>
    <a:lvl8pPr marL="3200400" algn="l" defTabSz="457200" rtl="0" eaLnBrk="1" latinLnBrk="0" hangingPunct="1">
      <a:defRPr kumimoji="1" kern="1200">
        <a:solidFill>
          <a:schemeClr val="tx1"/>
        </a:solidFill>
        <a:latin typeface="Arial" charset="0"/>
        <a:ea typeface="굴림" charset="0"/>
        <a:cs typeface="굴림" charset="0"/>
      </a:defRPr>
    </a:lvl8pPr>
    <a:lvl9pPr marL="3657600" algn="l" defTabSz="457200" rtl="0" eaLnBrk="1" latinLnBrk="0" hangingPunct="1">
      <a:defRPr kumimoji="1" kern="1200">
        <a:solidFill>
          <a:schemeClr val="tx1"/>
        </a:solidFill>
        <a:latin typeface="Arial" charset="0"/>
        <a:ea typeface="굴림" charset="0"/>
        <a:cs typeface="굴림" charset="0"/>
      </a:defRPr>
    </a:lvl9pPr>
  </p:defaultTextStyle>
  <p:extLst>
    <p:ext uri="{EFAFB233-063F-42B5-8137-9DF3F51BA10A}">
      <p15:sldGuideLst xmlns:p15="http://schemas.microsoft.com/office/powerpoint/2012/main">
        <p15:guide id="1" orient="horz" pos="1622">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 David" initials="LD" lastIdx="1" clrIdx="0">
    <p:extLst>
      <p:ext uri="{19B8F6BF-5375-455C-9EA6-DF929625EA0E}">
        <p15:presenceInfo xmlns:p15="http://schemas.microsoft.com/office/powerpoint/2012/main" userId="S::JLI50@hanonsystems.com::ccff3a6b-b036-44d4-a784-0f63664059a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01A"/>
    <a:srgbClr val="00B050"/>
    <a:srgbClr val="1D3442"/>
    <a:srgbClr val="E3431C"/>
    <a:srgbClr val="004F7F"/>
    <a:srgbClr val="F8F8F8"/>
    <a:srgbClr val="E23F17"/>
    <a:srgbClr val="003A5D"/>
    <a:srgbClr val="00006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8A2B73-4C34-4D68-A043-77A6095D973C}" v="467" dt="2021-04-27T18:09:39.262"/>
    <p1510:client id="{F5B0B8FB-B738-4AC7-ACB2-32CFB852B7A0}" v="22" dt="2021-04-16T18:52:24.7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8" autoAdjust="0"/>
    <p:restoredTop sz="96395" autoAdjust="0"/>
  </p:normalViewPr>
  <p:slideViewPr>
    <p:cSldViewPr snapToGrid="0">
      <p:cViewPr varScale="1">
        <p:scale>
          <a:sx n="110" d="100"/>
          <a:sy n="110" d="100"/>
        </p:scale>
        <p:origin x="672" y="82"/>
      </p:cViewPr>
      <p:guideLst>
        <p:guide orient="horz" pos="1622"/>
        <p:guide pos="2880"/>
      </p:guideLst>
    </p:cSldViewPr>
  </p:slideViewPr>
  <p:outlineViewPr>
    <p:cViewPr>
      <p:scale>
        <a:sx n="33" d="100"/>
        <a:sy n="33" d="100"/>
      </p:scale>
      <p:origin x="0" y="0"/>
    </p:cViewPr>
    <p:sldLst>
      <p:sld r:id="rId1" collapse="1"/>
    </p:sldLst>
  </p:outlineViewPr>
  <p:notesTextViewPr>
    <p:cViewPr>
      <p:scale>
        <a:sx n="1" d="1"/>
        <a:sy n="1" d="1"/>
      </p:scale>
      <p:origin x="0" y="0"/>
    </p:cViewPr>
  </p:notesTextViewPr>
  <p:notesViewPr>
    <p:cSldViewPr snapToGrid="0">
      <p:cViewPr>
        <p:scale>
          <a:sx n="1" d="2"/>
          <a:sy n="1" d="2"/>
        </p:scale>
        <p:origin x="4632" y="142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ableStyles" Target="tableStyles.xml"/><Relationship Id="rId93"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heme" Target="theme/theme1.xml"/><Relationship Id="rId92"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commentAuthors" Target="commentAuthor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uley, Simon" userId="S::sduley@hanonsystems.com::b151d4fb-cacf-4b3b-843b-4da460bebe03" providerId="AD" clId="Web-{298A2B73-4C34-4D68-A043-77A6095D973C}"/>
    <pc:docChg chg="addSld modSld sldOrd">
      <pc:chgData name="Duley, Simon" userId="S::sduley@hanonsystems.com::b151d4fb-cacf-4b3b-843b-4da460bebe03" providerId="AD" clId="Web-{298A2B73-4C34-4D68-A043-77A6095D973C}" dt="2021-04-27T18:09:39.262" v="461" actId="20577"/>
      <pc:docMkLst>
        <pc:docMk/>
      </pc:docMkLst>
      <pc:sldChg chg="ord">
        <pc:chgData name="Duley, Simon" userId="S::sduley@hanonsystems.com::b151d4fb-cacf-4b3b-843b-4da460bebe03" providerId="AD" clId="Web-{298A2B73-4C34-4D68-A043-77A6095D973C}" dt="2021-04-27T18:03:21.568" v="361"/>
        <pc:sldMkLst>
          <pc:docMk/>
          <pc:sldMk cId="1218565382" sldId="575"/>
        </pc:sldMkLst>
      </pc:sldChg>
      <pc:sldChg chg="modSp">
        <pc:chgData name="Duley, Simon" userId="S::sduley@hanonsystems.com::b151d4fb-cacf-4b3b-843b-4da460bebe03" providerId="AD" clId="Web-{298A2B73-4C34-4D68-A043-77A6095D973C}" dt="2021-04-27T18:09:39.262" v="461" actId="20577"/>
        <pc:sldMkLst>
          <pc:docMk/>
          <pc:sldMk cId="3975365732" sldId="579"/>
        </pc:sldMkLst>
        <pc:spChg chg="mod">
          <ac:chgData name="Duley, Simon" userId="S::sduley@hanonsystems.com::b151d4fb-cacf-4b3b-843b-4da460bebe03" providerId="AD" clId="Web-{298A2B73-4C34-4D68-A043-77A6095D973C}" dt="2021-04-27T18:09:39.262" v="461" actId="20577"/>
          <ac:spMkLst>
            <pc:docMk/>
            <pc:sldMk cId="3975365732" sldId="579"/>
            <ac:spMk id="14" creationId="{00000000-0000-0000-0000-000000000000}"/>
          </ac:spMkLst>
        </pc:spChg>
      </pc:sldChg>
      <pc:sldChg chg="modSp">
        <pc:chgData name="Duley, Simon" userId="S::sduley@hanonsystems.com::b151d4fb-cacf-4b3b-843b-4da460bebe03" providerId="AD" clId="Web-{298A2B73-4C34-4D68-A043-77A6095D973C}" dt="2021-04-27T18:01:37.359" v="292" actId="20577"/>
        <pc:sldMkLst>
          <pc:docMk/>
          <pc:sldMk cId="571694994" sldId="580"/>
        </pc:sldMkLst>
        <pc:spChg chg="mod">
          <ac:chgData name="Duley, Simon" userId="S::sduley@hanonsystems.com::b151d4fb-cacf-4b3b-843b-4da460bebe03" providerId="AD" clId="Web-{298A2B73-4C34-4D68-A043-77A6095D973C}" dt="2021-04-27T18:01:37.359" v="292" actId="20577"/>
          <ac:spMkLst>
            <pc:docMk/>
            <pc:sldMk cId="571694994" sldId="580"/>
            <ac:spMk id="14" creationId="{00000000-0000-0000-0000-000000000000}"/>
          </ac:spMkLst>
        </pc:spChg>
      </pc:sldChg>
      <pc:sldChg chg="modSp add replId">
        <pc:chgData name="Duley, Simon" userId="S::sduley@hanonsystems.com::b151d4fb-cacf-4b3b-843b-4da460bebe03" providerId="AD" clId="Web-{298A2B73-4C34-4D68-A043-77A6095D973C}" dt="2021-04-27T18:08:17.679" v="442" actId="20577"/>
        <pc:sldMkLst>
          <pc:docMk/>
          <pc:sldMk cId="770663513" sldId="585"/>
        </pc:sldMkLst>
        <pc:spChg chg="mod">
          <ac:chgData name="Duley, Simon" userId="S::sduley@hanonsystems.com::b151d4fb-cacf-4b3b-843b-4da460bebe03" providerId="AD" clId="Web-{298A2B73-4C34-4D68-A043-77A6095D973C}" dt="2021-04-27T17:59:09.381" v="191" actId="20577"/>
          <ac:spMkLst>
            <pc:docMk/>
            <pc:sldMk cId="770663513" sldId="585"/>
            <ac:spMk id="2" creationId="{F62CFEA6-CA28-48C1-9CF0-E7D3245B669C}"/>
          </ac:spMkLst>
        </pc:spChg>
        <pc:spChg chg="mod">
          <ac:chgData name="Duley, Simon" userId="S::sduley@hanonsystems.com::b151d4fb-cacf-4b3b-843b-4da460bebe03" providerId="AD" clId="Web-{298A2B73-4C34-4D68-A043-77A6095D973C}" dt="2021-04-27T18:08:17.679" v="442" actId="20577"/>
          <ac:spMkLst>
            <pc:docMk/>
            <pc:sldMk cId="770663513" sldId="585"/>
            <ac:spMk id="14" creationId="{00000000-0000-0000-0000-000000000000}"/>
          </ac:spMkLst>
        </pc:spChg>
      </pc:sldChg>
    </pc:docChg>
  </pc:docChgLst>
  <pc:docChgLst>
    <pc:chgData name="Li, David" userId="ccff3a6b-b036-44d4-a784-0f63664059ab" providerId="ADAL" clId="{20ED829D-E890-4A54-B365-21B5996FC6D6}"/>
    <pc:docChg chg="custSel addSld delSld modSld sldOrd">
      <pc:chgData name="Li, David" userId="ccff3a6b-b036-44d4-a784-0f63664059ab" providerId="ADAL" clId="{20ED829D-E890-4A54-B365-21B5996FC6D6}" dt="2020-09-24T21:38:24.623" v="1091"/>
      <pc:docMkLst>
        <pc:docMk/>
      </pc:docMkLst>
      <pc:sldChg chg="add">
        <pc:chgData name="Li, David" userId="ccff3a6b-b036-44d4-a784-0f63664059ab" providerId="ADAL" clId="{20ED829D-E890-4A54-B365-21B5996FC6D6}" dt="2020-09-24T15:02:41.754" v="0"/>
        <pc:sldMkLst>
          <pc:docMk/>
          <pc:sldMk cId="2175355305" sldId="259"/>
        </pc:sldMkLst>
      </pc:sldChg>
      <pc:sldChg chg="add">
        <pc:chgData name="Li, David" userId="ccff3a6b-b036-44d4-a784-0f63664059ab" providerId="ADAL" clId="{20ED829D-E890-4A54-B365-21B5996FC6D6}" dt="2020-09-24T15:02:41.754" v="0"/>
        <pc:sldMkLst>
          <pc:docMk/>
          <pc:sldMk cId="3037288998" sldId="260"/>
        </pc:sldMkLst>
      </pc:sldChg>
      <pc:sldChg chg="add">
        <pc:chgData name="Li, David" userId="ccff3a6b-b036-44d4-a784-0f63664059ab" providerId="ADAL" clId="{20ED829D-E890-4A54-B365-21B5996FC6D6}" dt="2020-09-24T15:02:41.754" v="0"/>
        <pc:sldMkLst>
          <pc:docMk/>
          <pc:sldMk cId="3463457969" sldId="261"/>
        </pc:sldMkLst>
      </pc:sldChg>
      <pc:sldChg chg="add">
        <pc:chgData name="Li, David" userId="ccff3a6b-b036-44d4-a784-0f63664059ab" providerId="ADAL" clId="{20ED829D-E890-4A54-B365-21B5996FC6D6}" dt="2020-09-24T15:02:41.754" v="0"/>
        <pc:sldMkLst>
          <pc:docMk/>
          <pc:sldMk cId="2649244152" sldId="262"/>
        </pc:sldMkLst>
      </pc:sldChg>
      <pc:sldChg chg="del">
        <pc:chgData name="Li, David" userId="ccff3a6b-b036-44d4-a784-0f63664059ab" providerId="ADAL" clId="{20ED829D-E890-4A54-B365-21B5996FC6D6}" dt="2020-09-24T15:13:20.453" v="217" actId="2696"/>
        <pc:sldMkLst>
          <pc:docMk/>
          <pc:sldMk cId="1376520119" sldId="534"/>
        </pc:sldMkLst>
      </pc:sldChg>
      <pc:sldChg chg="addSp modSp add">
        <pc:chgData name="Li, David" userId="ccff3a6b-b036-44d4-a784-0f63664059ab" providerId="ADAL" clId="{20ED829D-E890-4A54-B365-21B5996FC6D6}" dt="2020-09-24T21:19:00.380" v="806" actId="14100"/>
        <pc:sldMkLst>
          <pc:docMk/>
          <pc:sldMk cId="2129633242" sldId="571"/>
        </pc:sldMkLst>
        <pc:spChg chg="mod">
          <ac:chgData name="Li, David" userId="ccff3a6b-b036-44d4-a784-0f63664059ab" providerId="ADAL" clId="{20ED829D-E890-4A54-B365-21B5996FC6D6}" dt="2020-09-24T21:08:04.837" v="451" actId="20577"/>
          <ac:spMkLst>
            <pc:docMk/>
            <pc:sldMk cId="2129633242" sldId="571"/>
            <ac:spMk id="2" creationId="{4B877E68-5C6E-4406-A70E-07215A7912FB}"/>
          </ac:spMkLst>
        </pc:spChg>
        <pc:spChg chg="mod">
          <ac:chgData name="Li, David" userId="ccff3a6b-b036-44d4-a784-0f63664059ab" providerId="ADAL" clId="{20ED829D-E890-4A54-B365-21B5996FC6D6}" dt="2020-09-24T21:08:16.190" v="471" actId="20577"/>
          <ac:spMkLst>
            <pc:docMk/>
            <pc:sldMk cId="2129633242" sldId="571"/>
            <ac:spMk id="3" creationId="{05E04FAB-AD65-446A-A813-4E4D644C74B2}"/>
          </ac:spMkLst>
        </pc:spChg>
        <pc:spChg chg="add mod">
          <ac:chgData name="Li, David" userId="ccff3a6b-b036-44d4-a784-0f63664059ab" providerId="ADAL" clId="{20ED829D-E890-4A54-B365-21B5996FC6D6}" dt="2020-09-24T21:13:07.449" v="717" actId="20577"/>
          <ac:spMkLst>
            <pc:docMk/>
            <pc:sldMk cId="2129633242" sldId="571"/>
            <ac:spMk id="6" creationId="{218AC77B-0C8C-4F5D-BFBC-E75A1E24A2B9}"/>
          </ac:spMkLst>
        </pc:spChg>
        <pc:spChg chg="add mod">
          <ac:chgData name="Li, David" userId="ccff3a6b-b036-44d4-a784-0f63664059ab" providerId="ADAL" clId="{20ED829D-E890-4A54-B365-21B5996FC6D6}" dt="2020-09-24T21:18:30.231" v="805" actId="20577"/>
          <ac:spMkLst>
            <pc:docMk/>
            <pc:sldMk cId="2129633242" sldId="571"/>
            <ac:spMk id="7" creationId="{A5544791-6569-4C00-8412-641DA2C154A9}"/>
          </ac:spMkLst>
        </pc:spChg>
        <pc:spChg chg="add mod">
          <ac:chgData name="Li, David" userId="ccff3a6b-b036-44d4-a784-0f63664059ab" providerId="ADAL" clId="{20ED829D-E890-4A54-B365-21B5996FC6D6}" dt="2020-09-24T21:18:16.487" v="804" actId="20577"/>
          <ac:spMkLst>
            <pc:docMk/>
            <pc:sldMk cId="2129633242" sldId="571"/>
            <ac:spMk id="10" creationId="{2B998833-814C-4C6C-A614-EA49854ED891}"/>
          </ac:spMkLst>
        </pc:spChg>
        <pc:spChg chg="add mod">
          <ac:chgData name="Li, David" userId="ccff3a6b-b036-44d4-a784-0f63664059ab" providerId="ADAL" clId="{20ED829D-E890-4A54-B365-21B5996FC6D6}" dt="2020-09-24T21:14:12.941" v="728" actId="1076"/>
          <ac:spMkLst>
            <pc:docMk/>
            <pc:sldMk cId="2129633242" sldId="571"/>
            <ac:spMk id="12" creationId="{0EB7CB72-27B9-4F28-91DF-22395BFD9CD4}"/>
          </ac:spMkLst>
        </pc:spChg>
        <pc:spChg chg="add mod">
          <ac:chgData name="Li, David" userId="ccff3a6b-b036-44d4-a784-0f63664059ab" providerId="ADAL" clId="{20ED829D-E890-4A54-B365-21B5996FC6D6}" dt="2020-09-24T21:16:53.954" v="782" actId="20577"/>
          <ac:spMkLst>
            <pc:docMk/>
            <pc:sldMk cId="2129633242" sldId="571"/>
            <ac:spMk id="14" creationId="{B2733E3B-D91B-4F3B-B8E5-B0EDBF189F58}"/>
          </ac:spMkLst>
        </pc:spChg>
        <pc:picChg chg="add mod">
          <ac:chgData name="Li, David" userId="ccff3a6b-b036-44d4-a784-0f63664059ab" providerId="ADAL" clId="{20ED829D-E890-4A54-B365-21B5996FC6D6}" dt="2020-09-24T21:09:42.852" v="522" actId="1076"/>
          <ac:picMkLst>
            <pc:docMk/>
            <pc:sldMk cId="2129633242" sldId="571"/>
            <ac:picMk id="5" creationId="{398CC97C-8785-42AB-A52A-C747A3C18633}"/>
          </ac:picMkLst>
        </pc:picChg>
        <pc:picChg chg="add mod">
          <ac:chgData name="Li, David" userId="ccff3a6b-b036-44d4-a784-0f63664059ab" providerId="ADAL" clId="{20ED829D-E890-4A54-B365-21B5996FC6D6}" dt="2020-09-24T21:11:13.199" v="558" actId="14100"/>
          <ac:picMkLst>
            <pc:docMk/>
            <pc:sldMk cId="2129633242" sldId="571"/>
            <ac:picMk id="8" creationId="{B97720C7-DA9E-483A-90E5-7AF06293A3F6}"/>
          </ac:picMkLst>
        </pc:picChg>
        <pc:picChg chg="add mod">
          <ac:chgData name="Li, David" userId="ccff3a6b-b036-44d4-a784-0f63664059ab" providerId="ADAL" clId="{20ED829D-E890-4A54-B365-21B5996FC6D6}" dt="2020-09-24T21:19:00.380" v="806" actId="14100"/>
          <ac:picMkLst>
            <pc:docMk/>
            <pc:sldMk cId="2129633242" sldId="571"/>
            <ac:picMk id="9" creationId="{518B9AC1-6A74-482D-B5F8-B3ACD8E08CB0}"/>
          </ac:picMkLst>
        </pc:picChg>
        <pc:picChg chg="add mod">
          <ac:chgData name="Li, David" userId="ccff3a6b-b036-44d4-a784-0f63664059ab" providerId="ADAL" clId="{20ED829D-E890-4A54-B365-21B5996FC6D6}" dt="2020-09-24T21:14:18.442" v="729" actId="1076"/>
          <ac:picMkLst>
            <pc:docMk/>
            <pc:sldMk cId="2129633242" sldId="571"/>
            <ac:picMk id="11" creationId="{FA5DF725-7D8E-43BC-ABF5-434546D6AF95}"/>
          </ac:picMkLst>
        </pc:picChg>
        <pc:picChg chg="add mod">
          <ac:chgData name="Li, David" userId="ccff3a6b-b036-44d4-a784-0f63664059ab" providerId="ADAL" clId="{20ED829D-E890-4A54-B365-21B5996FC6D6}" dt="2020-09-24T21:14:58.080" v="732" actId="1076"/>
          <ac:picMkLst>
            <pc:docMk/>
            <pc:sldMk cId="2129633242" sldId="571"/>
            <ac:picMk id="13" creationId="{2340D484-39B0-43BF-A4E7-FA75D4BA959C}"/>
          </ac:picMkLst>
        </pc:picChg>
      </pc:sldChg>
      <pc:sldChg chg="addSp delSp modSp add">
        <pc:chgData name="Li, David" userId="ccff3a6b-b036-44d4-a784-0f63664059ab" providerId="ADAL" clId="{20ED829D-E890-4A54-B365-21B5996FC6D6}" dt="2020-09-24T20:07:47.190" v="420" actId="20577"/>
        <pc:sldMkLst>
          <pc:docMk/>
          <pc:sldMk cId="2119024686" sldId="572"/>
        </pc:sldMkLst>
        <pc:spChg chg="mod">
          <ac:chgData name="Li, David" userId="ccff3a6b-b036-44d4-a784-0f63664059ab" providerId="ADAL" clId="{20ED829D-E890-4A54-B365-21B5996FC6D6}" dt="2020-09-24T15:04:54.770" v="104" actId="20577"/>
          <ac:spMkLst>
            <pc:docMk/>
            <pc:sldMk cId="2119024686" sldId="572"/>
            <ac:spMk id="2" creationId="{F62CFEA6-CA28-48C1-9CF0-E7D3245B669C}"/>
          </ac:spMkLst>
        </pc:spChg>
        <pc:spChg chg="del">
          <ac:chgData name="Li, David" userId="ccff3a6b-b036-44d4-a784-0f63664059ab" providerId="ADAL" clId="{20ED829D-E890-4A54-B365-21B5996FC6D6}" dt="2020-09-24T15:04:45.865" v="92"/>
          <ac:spMkLst>
            <pc:docMk/>
            <pc:sldMk cId="2119024686" sldId="572"/>
            <ac:spMk id="3" creationId="{0F20F702-9DCE-42E8-9649-18E40EB7688E}"/>
          </ac:spMkLst>
        </pc:spChg>
        <pc:spChg chg="add del mod">
          <ac:chgData name="Li, David" userId="ccff3a6b-b036-44d4-a784-0f63664059ab" providerId="ADAL" clId="{20ED829D-E890-4A54-B365-21B5996FC6D6}" dt="2020-09-24T19:59:59.112" v="351" actId="478"/>
          <ac:spMkLst>
            <pc:docMk/>
            <pc:sldMk cId="2119024686" sldId="572"/>
            <ac:spMk id="3" creationId="{A0E3F4E2-27E8-4E96-BC03-0EC9EF64285A}"/>
          </ac:spMkLst>
        </pc:spChg>
        <pc:graphicFrameChg chg="add mod modGraphic">
          <ac:chgData name="Li, David" userId="ccff3a6b-b036-44d4-a784-0f63664059ab" providerId="ADAL" clId="{20ED829D-E890-4A54-B365-21B5996FC6D6}" dt="2020-09-24T20:07:47.190" v="420" actId="20577"/>
          <ac:graphicFrameMkLst>
            <pc:docMk/>
            <pc:sldMk cId="2119024686" sldId="572"/>
            <ac:graphicFrameMk id="8" creationId="{52FE007B-8BCB-4B80-8A70-ECC23D029111}"/>
          </ac:graphicFrameMkLst>
        </pc:graphicFrameChg>
        <pc:picChg chg="add mod">
          <ac:chgData name="Li, David" userId="ccff3a6b-b036-44d4-a784-0f63664059ab" providerId="ADAL" clId="{20ED829D-E890-4A54-B365-21B5996FC6D6}" dt="2020-09-24T15:06:19.524" v="191" actId="1076"/>
          <ac:picMkLst>
            <pc:docMk/>
            <pc:sldMk cId="2119024686" sldId="572"/>
            <ac:picMk id="5" creationId="{48E9D5F3-CDC6-46D4-9A3D-2272AF3077E9}"/>
          </ac:picMkLst>
        </pc:picChg>
        <pc:picChg chg="add mod">
          <ac:chgData name="Li, David" userId="ccff3a6b-b036-44d4-a784-0f63664059ab" providerId="ADAL" clId="{20ED829D-E890-4A54-B365-21B5996FC6D6}" dt="2020-09-24T15:07:32.001" v="200" actId="14100"/>
          <ac:picMkLst>
            <pc:docMk/>
            <pc:sldMk cId="2119024686" sldId="572"/>
            <ac:picMk id="6" creationId="{48D03BB7-5E22-4DD7-A645-F9F802E328ED}"/>
          </ac:picMkLst>
        </pc:picChg>
        <pc:picChg chg="add mod">
          <ac:chgData name="Li, David" userId="ccff3a6b-b036-44d4-a784-0f63664059ab" providerId="ADAL" clId="{20ED829D-E890-4A54-B365-21B5996FC6D6}" dt="2020-09-24T15:08:21.406" v="202" actId="14100"/>
          <ac:picMkLst>
            <pc:docMk/>
            <pc:sldMk cId="2119024686" sldId="572"/>
            <ac:picMk id="7" creationId="{3443EDC9-D4CF-4427-B890-EE83F42ABF13}"/>
          </ac:picMkLst>
        </pc:picChg>
      </pc:sldChg>
      <pc:sldChg chg="addSp delSp modSp add">
        <pc:chgData name="Li, David" userId="ccff3a6b-b036-44d4-a784-0f63664059ab" providerId="ADAL" clId="{20ED829D-E890-4A54-B365-21B5996FC6D6}" dt="2020-09-24T20:09:05.926" v="429" actId="1076"/>
        <pc:sldMkLst>
          <pc:docMk/>
          <pc:sldMk cId="3793079514" sldId="573"/>
        </pc:sldMkLst>
        <pc:spChg chg="mod">
          <ac:chgData name="Li, David" userId="ccff3a6b-b036-44d4-a784-0f63664059ab" providerId="ADAL" clId="{20ED829D-E890-4A54-B365-21B5996FC6D6}" dt="2020-09-24T15:05:44.475" v="187" actId="313"/>
          <ac:spMkLst>
            <pc:docMk/>
            <pc:sldMk cId="3793079514" sldId="573"/>
            <ac:spMk id="2" creationId="{F62CFEA6-CA28-48C1-9CF0-E7D3245B669C}"/>
          </ac:spMkLst>
        </pc:spChg>
        <pc:spChg chg="mod">
          <ac:chgData name="Li, David" userId="ccff3a6b-b036-44d4-a784-0f63664059ab" providerId="ADAL" clId="{20ED829D-E890-4A54-B365-21B5996FC6D6}" dt="2020-09-24T20:09:05.926" v="429" actId="1076"/>
          <ac:spMkLst>
            <pc:docMk/>
            <pc:sldMk cId="3793079514" sldId="573"/>
            <ac:spMk id="3" creationId="{DF922EAF-D9A6-4657-BC94-9EADFA064B9D}"/>
          </ac:spMkLst>
        </pc:spChg>
        <pc:spChg chg="add del mod">
          <ac:chgData name="Li, David" userId="ccff3a6b-b036-44d4-a784-0f63664059ab" providerId="ADAL" clId="{20ED829D-E890-4A54-B365-21B5996FC6D6}" dt="2020-09-24T15:09:08.175" v="203"/>
          <ac:spMkLst>
            <pc:docMk/>
            <pc:sldMk cId="3793079514" sldId="573"/>
            <ac:spMk id="6" creationId="{F46316D2-7770-4437-B285-7FBB98B525B7}"/>
          </ac:spMkLst>
        </pc:spChg>
        <pc:picChg chg="del">
          <ac:chgData name="Li, David" userId="ccff3a6b-b036-44d4-a784-0f63664059ab" providerId="ADAL" clId="{20ED829D-E890-4A54-B365-21B5996FC6D6}" dt="2020-09-24T15:05:48.488" v="188" actId="478"/>
          <ac:picMkLst>
            <pc:docMk/>
            <pc:sldMk cId="3793079514" sldId="573"/>
            <ac:picMk id="5" creationId="{48E9D5F3-CDC6-46D4-9A3D-2272AF3077E9}"/>
          </ac:picMkLst>
        </pc:picChg>
        <pc:picChg chg="add mod">
          <ac:chgData name="Li, David" userId="ccff3a6b-b036-44d4-a784-0f63664059ab" providerId="ADAL" clId="{20ED829D-E890-4A54-B365-21B5996FC6D6}" dt="2020-09-24T15:09:14.877" v="206" actId="1076"/>
          <ac:picMkLst>
            <pc:docMk/>
            <pc:sldMk cId="3793079514" sldId="573"/>
            <ac:picMk id="7" creationId="{8288D94C-A1E3-4997-91F7-D5156AC342DF}"/>
          </ac:picMkLst>
        </pc:picChg>
        <pc:picChg chg="add mod">
          <ac:chgData name="Li, David" userId="ccff3a6b-b036-44d4-a784-0f63664059ab" providerId="ADAL" clId="{20ED829D-E890-4A54-B365-21B5996FC6D6}" dt="2020-09-24T15:10:40.034" v="209" actId="1076"/>
          <ac:picMkLst>
            <pc:docMk/>
            <pc:sldMk cId="3793079514" sldId="573"/>
            <ac:picMk id="8" creationId="{1FC8B1D5-A6B2-4477-8A6B-04420164CCF6}"/>
          </ac:picMkLst>
        </pc:picChg>
        <pc:picChg chg="add mod">
          <ac:chgData name="Li, David" userId="ccff3a6b-b036-44d4-a784-0f63664059ab" providerId="ADAL" clId="{20ED829D-E890-4A54-B365-21B5996FC6D6}" dt="2020-09-24T15:11:13.907" v="212" actId="1076"/>
          <ac:picMkLst>
            <pc:docMk/>
            <pc:sldMk cId="3793079514" sldId="573"/>
            <ac:picMk id="9" creationId="{1EE32BF1-07B1-4BB1-A891-601C5AF3D3E9}"/>
          </ac:picMkLst>
        </pc:picChg>
        <pc:picChg chg="add mod">
          <ac:chgData name="Li, David" userId="ccff3a6b-b036-44d4-a784-0f63664059ab" providerId="ADAL" clId="{20ED829D-E890-4A54-B365-21B5996FC6D6}" dt="2020-09-24T15:12:45.838" v="216" actId="1076"/>
          <ac:picMkLst>
            <pc:docMk/>
            <pc:sldMk cId="3793079514" sldId="573"/>
            <ac:picMk id="10" creationId="{2E1AFD1A-FA15-49E0-9A27-5FA5C8077FAF}"/>
          </ac:picMkLst>
        </pc:picChg>
      </pc:sldChg>
      <pc:sldChg chg="addSp delSp modSp add">
        <pc:chgData name="Li, David" userId="ccff3a6b-b036-44d4-a784-0f63664059ab" providerId="ADAL" clId="{20ED829D-E890-4A54-B365-21B5996FC6D6}" dt="2020-09-24T21:38:19.068" v="1090" actId="1076"/>
        <pc:sldMkLst>
          <pc:docMk/>
          <pc:sldMk cId="411810134" sldId="574"/>
        </pc:sldMkLst>
        <pc:spChg chg="mod">
          <ac:chgData name="Li, David" userId="ccff3a6b-b036-44d4-a784-0f63664059ab" providerId="ADAL" clId="{20ED829D-E890-4A54-B365-21B5996FC6D6}" dt="2020-09-24T21:19:37.709" v="840" actId="20577"/>
          <ac:spMkLst>
            <pc:docMk/>
            <pc:sldMk cId="411810134" sldId="574"/>
            <ac:spMk id="2" creationId="{0E88995C-EDCB-4411-A8BD-A6988F56D79D}"/>
          </ac:spMkLst>
        </pc:spChg>
        <pc:spChg chg="del">
          <ac:chgData name="Li, David" userId="ccff3a6b-b036-44d4-a784-0f63664059ab" providerId="ADAL" clId="{20ED829D-E890-4A54-B365-21B5996FC6D6}" dt="2020-09-24T21:19:55.444" v="842"/>
          <ac:spMkLst>
            <pc:docMk/>
            <pc:sldMk cId="411810134" sldId="574"/>
            <ac:spMk id="3" creationId="{6E268C89-175A-45C3-B0D5-2DB06FC7914E}"/>
          </ac:spMkLst>
        </pc:spChg>
        <pc:graphicFrameChg chg="add mod ord modGraphic">
          <ac:chgData name="Li, David" userId="ccff3a6b-b036-44d4-a784-0f63664059ab" providerId="ADAL" clId="{20ED829D-E890-4A54-B365-21B5996FC6D6}" dt="2020-09-24T21:38:19.068" v="1090" actId="1076"/>
          <ac:graphicFrameMkLst>
            <pc:docMk/>
            <pc:sldMk cId="411810134" sldId="574"/>
            <ac:graphicFrameMk id="5" creationId="{68132B2E-3659-46F5-9E24-B9D3BB938091}"/>
          </ac:graphicFrameMkLst>
        </pc:graphicFrameChg>
      </pc:sldChg>
      <pc:sldChg chg="modSp add ord">
        <pc:chgData name="Li, David" userId="ccff3a6b-b036-44d4-a784-0f63664059ab" providerId="ADAL" clId="{20ED829D-E890-4A54-B365-21B5996FC6D6}" dt="2020-09-24T21:38:24.623" v="1091"/>
        <pc:sldMkLst>
          <pc:docMk/>
          <pc:sldMk cId="2318429836" sldId="575"/>
        </pc:sldMkLst>
        <pc:graphicFrameChg chg="modGraphic">
          <ac:chgData name="Li, David" userId="ccff3a6b-b036-44d4-a784-0f63664059ab" providerId="ADAL" clId="{20ED829D-E890-4A54-B365-21B5996FC6D6}" dt="2020-09-24T21:37:36.089" v="1083" actId="2165"/>
          <ac:graphicFrameMkLst>
            <pc:docMk/>
            <pc:sldMk cId="2318429836" sldId="575"/>
            <ac:graphicFrameMk id="5" creationId="{68132B2E-3659-46F5-9E24-B9D3BB938091}"/>
          </ac:graphicFrameMkLst>
        </pc:graphicFrameChg>
      </pc:sldChg>
    </pc:docChg>
  </pc:docChgLst>
  <pc:docChgLst>
    <pc:chgData name="Li, David" userId="ccff3a6b-b036-44d4-a784-0f63664059ab" providerId="ADAL" clId="{E477A6A6-CB0B-4BAB-8A4C-52FD93941214}"/>
    <pc:docChg chg="undo custSel addSld delSld modSld">
      <pc:chgData name="Li, David" userId="ccff3a6b-b036-44d4-a784-0f63664059ab" providerId="ADAL" clId="{E477A6A6-CB0B-4BAB-8A4C-52FD93941214}" dt="2020-09-23T18:48:07.322" v="293" actId="1076"/>
      <pc:docMkLst>
        <pc:docMk/>
      </pc:docMkLst>
      <pc:sldChg chg="modSp">
        <pc:chgData name="Li, David" userId="ccff3a6b-b036-44d4-a784-0f63664059ab" providerId="ADAL" clId="{E477A6A6-CB0B-4BAB-8A4C-52FD93941214}" dt="2020-09-23T18:48:07.322" v="293" actId="1076"/>
        <pc:sldMkLst>
          <pc:docMk/>
          <pc:sldMk cId="4207470258" sldId="566"/>
        </pc:sldMkLst>
        <pc:graphicFrameChg chg="mod modGraphic">
          <ac:chgData name="Li, David" userId="ccff3a6b-b036-44d4-a784-0f63664059ab" providerId="ADAL" clId="{E477A6A6-CB0B-4BAB-8A4C-52FD93941214}" dt="2020-09-23T18:47:50.217" v="290"/>
          <ac:graphicFrameMkLst>
            <pc:docMk/>
            <pc:sldMk cId="4207470258" sldId="566"/>
            <ac:graphicFrameMk id="12" creationId="{0CAC91C5-4993-4BF6-A3D6-D349898A8D49}"/>
          </ac:graphicFrameMkLst>
        </pc:graphicFrameChg>
        <pc:graphicFrameChg chg="mod modGraphic">
          <ac:chgData name="Li, David" userId="ccff3a6b-b036-44d4-a784-0f63664059ab" providerId="ADAL" clId="{E477A6A6-CB0B-4BAB-8A4C-52FD93941214}" dt="2020-09-23T18:47:58.839" v="292" actId="6549"/>
          <ac:graphicFrameMkLst>
            <pc:docMk/>
            <pc:sldMk cId="4207470258" sldId="566"/>
            <ac:graphicFrameMk id="13" creationId="{D3EC9C94-3766-4F67-9BD6-CD70E498A97A}"/>
          </ac:graphicFrameMkLst>
        </pc:graphicFrameChg>
        <pc:graphicFrameChg chg="mod modGraphic">
          <ac:chgData name="Li, David" userId="ccff3a6b-b036-44d4-a784-0f63664059ab" providerId="ADAL" clId="{E477A6A6-CB0B-4BAB-8A4C-52FD93941214}" dt="2020-09-23T18:38:19.139" v="252" actId="14100"/>
          <ac:graphicFrameMkLst>
            <pc:docMk/>
            <pc:sldMk cId="4207470258" sldId="566"/>
            <ac:graphicFrameMk id="14" creationId="{D6C5BC5F-A5C7-41E2-B851-76CACC3D46EC}"/>
          </ac:graphicFrameMkLst>
        </pc:graphicFrameChg>
        <pc:graphicFrameChg chg="mod modGraphic">
          <ac:chgData name="Li, David" userId="ccff3a6b-b036-44d4-a784-0f63664059ab" providerId="ADAL" clId="{E477A6A6-CB0B-4BAB-8A4C-52FD93941214}" dt="2020-09-23T18:38:33.041" v="259" actId="20577"/>
          <ac:graphicFrameMkLst>
            <pc:docMk/>
            <pc:sldMk cId="4207470258" sldId="566"/>
            <ac:graphicFrameMk id="15" creationId="{1533DD42-4242-4C9D-B38A-C28ECA6FE6D5}"/>
          </ac:graphicFrameMkLst>
        </pc:graphicFrameChg>
        <pc:graphicFrameChg chg="mod modGraphic">
          <ac:chgData name="Li, David" userId="ccff3a6b-b036-44d4-a784-0f63664059ab" providerId="ADAL" clId="{E477A6A6-CB0B-4BAB-8A4C-52FD93941214}" dt="2020-09-23T18:47:55.307" v="291" actId="6549"/>
          <ac:graphicFrameMkLst>
            <pc:docMk/>
            <pc:sldMk cId="4207470258" sldId="566"/>
            <ac:graphicFrameMk id="17" creationId="{12C37593-7F2E-4937-8EBA-BF2942C68450}"/>
          </ac:graphicFrameMkLst>
        </pc:graphicFrameChg>
        <pc:picChg chg="mod">
          <ac:chgData name="Li, David" userId="ccff3a6b-b036-44d4-a784-0f63664059ab" providerId="ADAL" clId="{E477A6A6-CB0B-4BAB-8A4C-52FD93941214}" dt="2020-09-23T18:48:07.322" v="293" actId="1076"/>
          <ac:picMkLst>
            <pc:docMk/>
            <pc:sldMk cId="4207470258" sldId="566"/>
            <ac:picMk id="28" creationId="{1C5F9DB5-76D2-46F4-9B0D-E9325B449FF0}"/>
          </ac:picMkLst>
        </pc:picChg>
        <pc:cxnChg chg="mod">
          <ac:chgData name="Li, David" userId="ccff3a6b-b036-44d4-a784-0f63664059ab" providerId="ADAL" clId="{E477A6A6-CB0B-4BAB-8A4C-52FD93941214}" dt="2020-09-23T18:38:19.139" v="252" actId="14100"/>
          <ac:cxnSpMkLst>
            <pc:docMk/>
            <pc:sldMk cId="4207470258" sldId="566"/>
            <ac:cxnSpMk id="25" creationId="{E5CB8654-B43C-4430-8F94-655D4865FEF8}"/>
          </ac:cxnSpMkLst>
        </pc:cxnChg>
        <pc:cxnChg chg="mod">
          <ac:chgData name="Li, David" userId="ccff3a6b-b036-44d4-a784-0f63664059ab" providerId="ADAL" clId="{E477A6A6-CB0B-4BAB-8A4C-52FD93941214}" dt="2020-09-23T18:47:39.760" v="288" actId="14100"/>
          <ac:cxnSpMkLst>
            <pc:docMk/>
            <pc:sldMk cId="4207470258" sldId="566"/>
            <ac:cxnSpMk id="52" creationId="{A3910495-8B25-45D0-8E7F-B67445FD2DE0}"/>
          </ac:cxnSpMkLst>
        </pc:cxnChg>
      </pc:sldChg>
      <pc:sldChg chg="addSp delSp modSp add">
        <pc:chgData name="Li, David" userId="ccff3a6b-b036-44d4-a784-0f63664059ab" providerId="ADAL" clId="{E477A6A6-CB0B-4BAB-8A4C-52FD93941214}" dt="2020-09-23T18:46:26.454" v="284" actId="572"/>
        <pc:sldMkLst>
          <pc:docMk/>
          <pc:sldMk cId="3879185797" sldId="568"/>
        </pc:sldMkLst>
        <pc:spChg chg="add mod">
          <ac:chgData name="Li, David" userId="ccff3a6b-b036-44d4-a784-0f63664059ab" providerId="ADAL" clId="{E477A6A6-CB0B-4BAB-8A4C-52FD93941214}" dt="2020-09-23T18:21:25.883" v="12" actId="207"/>
          <ac:spMkLst>
            <pc:docMk/>
            <pc:sldMk cId="3879185797" sldId="568"/>
            <ac:spMk id="6" creationId="{72EB8565-7F9A-4FA0-9F5A-D95D5F32DB16}"/>
          </ac:spMkLst>
        </pc:spChg>
        <pc:graphicFrameChg chg="mod modGraphic">
          <ac:chgData name="Li, David" userId="ccff3a6b-b036-44d4-a784-0f63664059ab" providerId="ADAL" clId="{E477A6A6-CB0B-4BAB-8A4C-52FD93941214}" dt="2020-09-23T18:46:26.454" v="284" actId="572"/>
          <ac:graphicFrameMkLst>
            <pc:docMk/>
            <pc:sldMk cId="3879185797" sldId="568"/>
            <ac:graphicFrameMk id="13" creationId="{D3EC9C94-3766-4F67-9BD6-CD70E498A97A}"/>
          </ac:graphicFrameMkLst>
        </pc:graphicFrameChg>
        <pc:picChg chg="add mod">
          <ac:chgData name="Li, David" userId="ccff3a6b-b036-44d4-a784-0f63664059ab" providerId="ADAL" clId="{E477A6A6-CB0B-4BAB-8A4C-52FD93941214}" dt="2020-09-23T18:21:00.653" v="8" actId="14100"/>
          <ac:picMkLst>
            <pc:docMk/>
            <pc:sldMk cId="3879185797" sldId="568"/>
            <ac:picMk id="3" creationId="{C87234AF-2DF1-4F00-9CD0-FAC9B9DCCC71}"/>
          </ac:picMkLst>
        </pc:picChg>
        <pc:picChg chg="add del mod">
          <ac:chgData name="Li, David" userId="ccff3a6b-b036-44d4-a784-0f63664059ab" providerId="ADAL" clId="{E477A6A6-CB0B-4BAB-8A4C-52FD93941214}" dt="2020-09-23T18:20:44.185" v="7" actId="478"/>
          <ac:picMkLst>
            <pc:docMk/>
            <pc:sldMk cId="3879185797" sldId="568"/>
            <ac:picMk id="5" creationId="{66BA8B4E-5CEE-43D0-8806-397A2D31AC91}"/>
          </ac:picMkLst>
        </pc:picChg>
      </pc:sldChg>
      <pc:sldChg chg="addSp delSp modSp add">
        <pc:chgData name="Li, David" userId="ccff3a6b-b036-44d4-a784-0f63664059ab" providerId="ADAL" clId="{E477A6A6-CB0B-4BAB-8A4C-52FD93941214}" dt="2020-09-23T18:46:40.552" v="285"/>
        <pc:sldMkLst>
          <pc:docMk/>
          <pc:sldMk cId="4287665055" sldId="569"/>
        </pc:sldMkLst>
        <pc:spChg chg="add del mod">
          <ac:chgData name="Li, David" userId="ccff3a6b-b036-44d4-a784-0f63664059ab" providerId="ADAL" clId="{E477A6A6-CB0B-4BAB-8A4C-52FD93941214}" dt="2020-09-23T18:34:30.147" v="209"/>
          <ac:spMkLst>
            <pc:docMk/>
            <pc:sldMk cId="4287665055" sldId="569"/>
            <ac:spMk id="31" creationId="{4093616D-4A16-4375-A40C-142272348E6A}"/>
          </ac:spMkLst>
        </pc:spChg>
        <pc:spChg chg="add mod">
          <ac:chgData name="Li, David" userId="ccff3a6b-b036-44d4-a784-0f63664059ab" providerId="ADAL" clId="{E477A6A6-CB0B-4BAB-8A4C-52FD93941214}" dt="2020-09-23T18:36:13.377" v="237" actId="164"/>
          <ac:spMkLst>
            <pc:docMk/>
            <pc:sldMk cId="4287665055" sldId="569"/>
            <ac:spMk id="32" creationId="{52005289-1E02-4117-ABBC-DC791B1B45B9}"/>
          </ac:spMkLst>
        </pc:spChg>
        <pc:grpChg chg="add mod">
          <ac:chgData name="Li, David" userId="ccff3a6b-b036-44d4-a784-0f63664059ab" providerId="ADAL" clId="{E477A6A6-CB0B-4BAB-8A4C-52FD93941214}" dt="2020-09-23T18:36:17.570" v="239" actId="1076"/>
          <ac:grpSpMkLst>
            <pc:docMk/>
            <pc:sldMk cId="4287665055" sldId="569"/>
            <ac:grpSpMk id="10" creationId="{4698789F-378B-4F6A-A93B-5BD6330812A0}"/>
          </ac:grpSpMkLst>
        </pc:grpChg>
        <pc:graphicFrameChg chg="mod modGraphic">
          <ac:chgData name="Li, David" userId="ccff3a6b-b036-44d4-a784-0f63664059ab" providerId="ADAL" clId="{E477A6A6-CB0B-4BAB-8A4C-52FD93941214}" dt="2020-09-23T18:33:29.350" v="201" actId="572"/>
          <ac:graphicFrameMkLst>
            <pc:docMk/>
            <pc:sldMk cId="4287665055" sldId="569"/>
            <ac:graphicFrameMk id="12" creationId="{0CAC91C5-4993-4BF6-A3D6-D349898A8D49}"/>
          </ac:graphicFrameMkLst>
        </pc:graphicFrameChg>
        <pc:graphicFrameChg chg="del">
          <ac:chgData name="Li, David" userId="ccff3a6b-b036-44d4-a784-0f63664059ab" providerId="ADAL" clId="{E477A6A6-CB0B-4BAB-8A4C-52FD93941214}" dt="2020-09-23T18:25:48.378" v="53" actId="478"/>
          <ac:graphicFrameMkLst>
            <pc:docMk/>
            <pc:sldMk cId="4287665055" sldId="569"/>
            <ac:graphicFrameMk id="13" creationId="{D3EC9C94-3766-4F67-9BD6-CD70E498A97A}"/>
          </ac:graphicFrameMkLst>
        </pc:graphicFrameChg>
        <pc:graphicFrameChg chg="modGraphic">
          <ac:chgData name="Li, David" userId="ccff3a6b-b036-44d4-a784-0f63664059ab" providerId="ADAL" clId="{E477A6A6-CB0B-4BAB-8A4C-52FD93941214}" dt="2020-09-23T18:26:44.724" v="110" actId="14100"/>
          <ac:graphicFrameMkLst>
            <pc:docMk/>
            <pc:sldMk cId="4287665055" sldId="569"/>
            <ac:graphicFrameMk id="14" creationId="{D6C5BC5F-A5C7-41E2-B851-76CACC3D46EC}"/>
          </ac:graphicFrameMkLst>
        </pc:graphicFrameChg>
        <pc:graphicFrameChg chg="mod modGraphic">
          <ac:chgData name="Li, David" userId="ccff3a6b-b036-44d4-a784-0f63664059ab" providerId="ADAL" clId="{E477A6A6-CB0B-4BAB-8A4C-52FD93941214}" dt="2020-09-23T18:29:26.366" v="122" actId="20577"/>
          <ac:graphicFrameMkLst>
            <pc:docMk/>
            <pc:sldMk cId="4287665055" sldId="569"/>
            <ac:graphicFrameMk id="15" creationId="{1533DD42-4242-4C9D-B38A-C28ECA6FE6D5}"/>
          </ac:graphicFrameMkLst>
        </pc:graphicFrameChg>
        <pc:graphicFrameChg chg="mod modGraphic">
          <ac:chgData name="Li, David" userId="ccff3a6b-b036-44d4-a784-0f63664059ab" providerId="ADAL" clId="{E477A6A6-CB0B-4BAB-8A4C-52FD93941214}" dt="2020-09-23T18:46:40.552" v="285"/>
          <ac:graphicFrameMkLst>
            <pc:docMk/>
            <pc:sldMk cId="4287665055" sldId="569"/>
            <ac:graphicFrameMk id="17" creationId="{12C37593-7F2E-4937-8EBA-BF2942C68450}"/>
          </ac:graphicFrameMkLst>
        </pc:graphicFrameChg>
        <pc:picChg chg="add del mod">
          <ac:chgData name="Li, David" userId="ccff3a6b-b036-44d4-a784-0f63664059ab" providerId="ADAL" clId="{E477A6A6-CB0B-4BAB-8A4C-52FD93941214}" dt="2020-09-23T18:36:13.377" v="237" actId="164"/>
          <ac:picMkLst>
            <pc:docMk/>
            <pc:sldMk cId="4287665055" sldId="569"/>
            <ac:picMk id="3" creationId="{9E5E4973-E439-480A-9027-5B2D10712C31}"/>
          </ac:picMkLst>
        </pc:picChg>
        <pc:picChg chg="add del mod">
          <ac:chgData name="Li, David" userId="ccff3a6b-b036-44d4-a784-0f63664059ab" providerId="ADAL" clId="{E477A6A6-CB0B-4BAB-8A4C-52FD93941214}" dt="2020-09-23T18:34:58.727" v="221" actId="478"/>
          <ac:picMkLst>
            <pc:docMk/>
            <pc:sldMk cId="4287665055" sldId="569"/>
            <ac:picMk id="8" creationId="{DBD97B62-4B83-408F-B81E-1569AAC25777}"/>
          </ac:picMkLst>
        </pc:picChg>
        <pc:picChg chg="add del mod">
          <ac:chgData name="Li, David" userId="ccff3a6b-b036-44d4-a784-0f63664059ab" providerId="ADAL" clId="{E477A6A6-CB0B-4BAB-8A4C-52FD93941214}" dt="2020-09-23T18:34:45.046" v="216"/>
          <ac:picMkLst>
            <pc:docMk/>
            <pc:sldMk cId="4287665055" sldId="569"/>
            <ac:picMk id="9" creationId="{96DB0E46-9C76-4427-B967-85F4E2786EC4}"/>
          </ac:picMkLst>
        </pc:picChg>
        <pc:picChg chg="del">
          <ac:chgData name="Li, David" userId="ccff3a6b-b036-44d4-a784-0f63664059ab" providerId="ADAL" clId="{E477A6A6-CB0B-4BAB-8A4C-52FD93941214}" dt="2020-09-23T18:25:52.489" v="55" actId="478"/>
          <ac:picMkLst>
            <pc:docMk/>
            <pc:sldMk cId="4287665055" sldId="569"/>
            <ac:picMk id="28" creationId="{1C5F9DB5-76D2-46F4-9B0D-E9325B449FF0}"/>
          </ac:picMkLst>
        </pc:picChg>
        <pc:cxnChg chg="mod">
          <ac:chgData name="Li, David" userId="ccff3a6b-b036-44d4-a784-0f63664059ab" providerId="ADAL" clId="{E477A6A6-CB0B-4BAB-8A4C-52FD93941214}" dt="2020-09-23T18:26:44.724" v="110" actId="14100"/>
          <ac:cxnSpMkLst>
            <pc:docMk/>
            <pc:sldMk cId="4287665055" sldId="569"/>
            <ac:cxnSpMk id="25" creationId="{E5CB8654-B43C-4430-8F94-655D4865FEF8}"/>
          </ac:cxnSpMkLst>
        </pc:cxnChg>
        <pc:cxnChg chg="mod">
          <ac:chgData name="Li, David" userId="ccff3a6b-b036-44d4-a784-0f63664059ab" providerId="ADAL" clId="{E477A6A6-CB0B-4BAB-8A4C-52FD93941214}" dt="2020-09-23T18:26:49.614" v="111" actId="14100"/>
          <ac:cxnSpMkLst>
            <pc:docMk/>
            <pc:sldMk cId="4287665055" sldId="569"/>
            <ac:cxnSpMk id="39" creationId="{C9A2A1B6-4DCC-41A3-A975-A69B03F99EDB}"/>
          </ac:cxnSpMkLst>
        </pc:cxnChg>
        <pc:cxnChg chg="del mod">
          <ac:chgData name="Li, David" userId="ccff3a6b-b036-44d4-a784-0f63664059ab" providerId="ADAL" clId="{E477A6A6-CB0B-4BAB-8A4C-52FD93941214}" dt="2020-09-23T18:25:50.430" v="54" actId="478"/>
          <ac:cxnSpMkLst>
            <pc:docMk/>
            <pc:sldMk cId="4287665055" sldId="569"/>
            <ac:cxnSpMk id="52" creationId="{A3910495-8B25-45D0-8E7F-B67445FD2DE0}"/>
          </ac:cxnSpMkLst>
        </pc:cxnChg>
      </pc:sldChg>
      <pc:sldChg chg="addSp delSp modSp add">
        <pc:chgData name="Li, David" userId="ccff3a6b-b036-44d4-a784-0f63664059ab" providerId="ADAL" clId="{E477A6A6-CB0B-4BAB-8A4C-52FD93941214}" dt="2020-09-23T18:47:01.547" v="286"/>
        <pc:sldMkLst>
          <pc:docMk/>
          <pc:sldMk cId="4281780539" sldId="570"/>
        </pc:sldMkLst>
        <pc:spChg chg="add mod">
          <ac:chgData name="Li, David" userId="ccff3a6b-b036-44d4-a784-0f63664059ab" providerId="ADAL" clId="{E477A6A6-CB0B-4BAB-8A4C-52FD93941214}" dt="2020-09-23T18:36:59.104" v="245" actId="164"/>
          <ac:spMkLst>
            <pc:docMk/>
            <pc:sldMk cId="4281780539" sldId="570"/>
            <ac:spMk id="26" creationId="{0B9CF0B6-B151-4CCB-8828-3BEE5516ECD0}"/>
          </ac:spMkLst>
        </pc:spChg>
        <pc:grpChg chg="add mod">
          <ac:chgData name="Li, David" userId="ccff3a6b-b036-44d4-a784-0f63664059ab" providerId="ADAL" clId="{E477A6A6-CB0B-4BAB-8A4C-52FD93941214}" dt="2020-09-23T18:37:03.468" v="246" actId="1076"/>
          <ac:grpSpMkLst>
            <pc:docMk/>
            <pc:sldMk cId="4281780539" sldId="570"/>
            <ac:grpSpMk id="5" creationId="{3B531DC6-604E-4F9F-8F53-984544198B9A}"/>
          </ac:grpSpMkLst>
        </pc:grpChg>
        <pc:graphicFrameChg chg="mod">
          <ac:chgData name="Li, David" userId="ccff3a6b-b036-44d4-a784-0f63664059ab" providerId="ADAL" clId="{E477A6A6-CB0B-4BAB-8A4C-52FD93941214}" dt="2020-09-23T18:47:01.547" v="286"/>
          <ac:graphicFrameMkLst>
            <pc:docMk/>
            <pc:sldMk cId="4281780539" sldId="570"/>
            <ac:graphicFrameMk id="12" creationId="{0CAC91C5-4993-4BF6-A3D6-D349898A8D49}"/>
          </ac:graphicFrameMkLst>
        </pc:graphicFrameChg>
        <pc:picChg chg="del">
          <ac:chgData name="Li, David" userId="ccff3a6b-b036-44d4-a784-0f63664059ab" providerId="ADAL" clId="{E477A6A6-CB0B-4BAB-8A4C-52FD93941214}" dt="2020-09-23T18:35:05.587" v="222" actId="478"/>
          <ac:picMkLst>
            <pc:docMk/>
            <pc:sldMk cId="4281780539" sldId="570"/>
            <ac:picMk id="3" creationId="{9E5E4973-E439-480A-9027-5B2D10712C31}"/>
          </ac:picMkLst>
        </pc:picChg>
        <pc:picChg chg="mod">
          <ac:chgData name="Li, David" userId="ccff3a6b-b036-44d4-a784-0f63664059ab" providerId="ADAL" clId="{E477A6A6-CB0B-4BAB-8A4C-52FD93941214}" dt="2020-09-23T18:36:59.104" v="245" actId="164"/>
          <ac:picMkLst>
            <pc:docMk/>
            <pc:sldMk cId="4281780539" sldId="570"/>
            <ac:picMk id="8" creationId="{DBD97B62-4B83-408F-B81E-1569AAC25777}"/>
          </ac:picMkLst>
        </pc:picChg>
      </pc:sldChg>
      <pc:sldChg chg="addSp delSp add del">
        <pc:chgData name="Li, David" userId="ccff3a6b-b036-44d4-a784-0f63664059ab" providerId="ADAL" clId="{E477A6A6-CB0B-4BAB-8A4C-52FD93941214}" dt="2020-09-23T18:38:26.351" v="256"/>
        <pc:sldMkLst>
          <pc:docMk/>
          <pc:sldMk cId="3308564057" sldId="571"/>
        </pc:sldMkLst>
        <pc:spChg chg="add del">
          <ac:chgData name="Li, David" userId="ccff3a6b-b036-44d4-a784-0f63664059ab" providerId="ADAL" clId="{E477A6A6-CB0B-4BAB-8A4C-52FD93941214}" dt="2020-09-23T18:38:25.391" v="255"/>
          <ac:spMkLst>
            <pc:docMk/>
            <pc:sldMk cId="3308564057" sldId="571"/>
            <ac:spMk id="5" creationId="{5641C807-8FF9-4BC6-8151-2B85A1256B51}"/>
          </ac:spMkLst>
        </pc:spChg>
      </pc:sldChg>
    </pc:docChg>
  </pc:docChgLst>
  <pc:docChgLst>
    <pc:chgData name="Li, David" userId="S::jli50@hanonsystems.com::ccff3a6b-b036-44d4-a784-0f63664059ab" providerId="AD" clId="Web-{44F0A22B-9A22-42EA-9DD9-6A4CBFD23908}"/>
    <pc:docChg chg="delSld modSld">
      <pc:chgData name="Li, David" userId="S::jli50@hanonsystems.com::ccff3a6b-b036-44d4-a784-0f63664059ab" providerId="AD" clId="Web-{44F0A22B-9A22-42EA-9DD9-6A4CBFD23908}" dt="2020-09-24T14:59:33.823" v="51"/>
      <pc:docMkLst>
        <pc:docMk/>
      </pc:docMkLst>
      <pc:sldChg chg="del">
        <pc:chgData name="Li, David" userId="S::jli50@hanonsystems.com::ccff3a6b-b036-44d4-a784-0f63664059ab" providerId="AD" clId="Web-{44F0A22B-9A22-42EA-9DD9-6A4CBFD23908}" dt="2020-09-24T14:57:20.002" v="15"/>
        <pc:sldMkLst>
          <pc:docMk/>
          <pc:sldMk cId="1322902580" sldId="259"/>
        </pc:sldMkLst>
      </pc:sldChg>
      <pc:sldChg chg="del">
        <pc:chgData name="Li, David" userId="S::jli50@hanonsystems.com::ccff3a6b-b036-44d4-a784-0f63664059ab" providerId="AD" clId="Web-{44F0A22B-9A22-42EA-9DD9-6A4CBFD23908}" dt="2020-09-24T14:57:18.876" v="6"/>
        <pc:sldMkLst>
          <pc:docMk/>
          <pc:sldMk cId="1977530245" sldId="260"/>
        </pc:sldMkLst>
      </pc:sldChg>
      <pc:sldChg chg="del">
        <pc:chgData name="Li, David" userId="S::jli50@hanonsystems.com::ccff3a6b-b036-44d4-a784-0f63664059ab" providerId="AD" clId="Web-{44F0A22B-9A22-42EA-9DD9-6A4CBFD23908}" dt="2020-09-24T14:57:18.845" v="2"/>
        <pc:sldMkLst>
          <pc:docMk/>
          <pc:sldMk cId="3545137391" sldId="262"/>
        </pc:sldMkLst>
      </pc:sldChg>
      <pc:sldChg chg="del">
        <pc:chgData name="Li, David" userId="S::jli50@hanonsystems.com::ccff3a6b-b036-44d4-a784-0f63664059ab" providerId="AD" clId="Web-{44F0A22B-9A22-42EA-9DD9-6A4CBFD23908}" dt="2020-09-24T14:57:18.861" v="5"/>
        <pc:sldMkLst>
          <pc:docMk/>
          <pc:sldMk cId="311735121" sldId="266"/>
        </pc:sldMkLst>
      </pc:sldChg>
      <pc:sldChg chg="del">
        <pc:chgData name="Li, David" userId="S::jli50@hanonsystems.com::ccff3a6b-b036-44d4-a784-0f63664059ab" providerId="AD" clId="Web-{44F0A22B-9A22-42EA-9DD9-6A4CBFD23908}" dt="2020-09-24T14:57:18.861" v="4"/>
        <pc:sldMkLst>
          <pc:docMk/>
          <pc:sldMk cId="1389570663" sldId="267"/>
        </pc:sldMkLst>
      </pc:sldChg>
      <pc:sldChg chg="del">
        <pc:chgData name="Li, David" userId="S::jli50@hanonsystems.com::ccff3a6b-b036-44d4-a784-0f63664059ab" providerId="AD" clId="Web-{44F0A22B-9A22-42EA-9DD9-6A4CBFD23908}" dt="2020-09-24T14:57:18.861" v="3"/>
        <pc:sldMkLst>
          <pc:docMk/>
          <pc:sldMk cId="548684235" sldId="268"/>
        </pc:sldMkLst>
      </pc:sldChg>
      <pc:sldChg chg="del">
        <pc:chgData name="Li, David" userId="S::jli50@hanonsystems.com::ccff3a6b-b036-44d4-a784-0f63664059ab" providerId="AD" clId="Web-{44F0A22B-9A22-42EA-9DD9-6A4CBFD23908}" dt="2020-09-24T14:57:18.876" v="8"/>
        <pc:sldMkLst>
          <pc:docMk/>
          <pc:sldMk cId="1492462809" sldId="271"/>
        </pc:sldMkLst>
      </pc:sldChg>
      <pc:sldChg chg="del">
        <pc:chgData name="Li, David" userId="S::jli50@hanonsystems.com::ccff3a6b-b036-44d4-a784-0f63664059ab" providerId="AD" clId="Web-{44F0A22B-9A22-42EA-9DD9-6A4CBFD23908}" dt="2020-09-24T14:57:18.876" v="7"/>
        <pc:sldMkLst>
          <pc:docMk/>
          <pc:sldMk cId="559531567" sldId="272"/>
        </pc:sldMkLst>
      </pc:sldChg>
      <pc:sldChg chg="del">
        <pc:chgData name="Li, David" userId="S::jli50@hanonsystems.com::ccff3a6b-b036-44d4-a784-0f63664059ab" providerId="AD" clId="Web-{44F0A22B-9A22-42EA-9DD9-6A4CBFD23908}" dt="2020-09-24T14:57:20.002" v="14"/>
        <pc:sldMkLst>
          <pc:docMk/>
          <pc:sldMk cId="353600533" sldId="441"/>
        </pc:sldMkLst>
      </pc:sldChg>
      <pc:sldChg chg="del">
        <pc:chgData name="Li, David" userId="S::jli50@hanonsystems.com::ccff3a6b-b036-44d4-a784-0f63664059ab" providerId="AD" clId="Web-{44F0A22B-9A22-42EA-9DD9-6A4CBFD23908}" dt="2020-09-24T14:57:20.002" v="16"/>
        <pc:sldMkLst>
          <pc:docMk/>
          <pc:sldMk cId="914162550" sldId="515"/>
        </pc:sldMkLst>
      </pc:sldChg>
      <pc:sldChg chg="modSp">
        <pc:chgData name="Li, David" userId="S::jli50@hanonsystems.com::ccff3a6b-b036-44d4-a784-0f63664059ab" providerId="AD" clId="Web-{44F0A22B-9A22-42EA-9DD9-6A4CBFD23908}" dt="2020-09-24T14:58:39.460" v="45" actId="20577"/>
        <pc:sldMkLst>
          <pc:docMk/>
          <pc:sldMk cId="543090722" sldId="516"/>
        </pc:sldMkLst>
        <pc:spChg chg="mod">
          <ac:chgData name="Li, David" userId="S::jli50@hanonsystems.com::ccff3a6b-b036-44d4-a784-0f63664059ab" providerId="AD" clId="Web-{44F0A22B-9A22-42EA-9DD9-6A4CBFD23908}" dt="2020-09-24T14:58:39.460" v="45" actId="20577"/>
          <ac:spMkLst>
            <pc:docMk/>
            <pc:sldMk cId="543090722" sldId="516"/>
            <ac:spMk id="3" creationId="{14567CF4-8BB1-7A4B-BEE2-CE9BBAE6D747}"/>
          </ac:spMkLst>
        </pc:spChg>
      </pc:sldChg>
      <pc:sldChg chg="del">
        <pc:chgData name="Li, David" userId="S::jli50@hanonsystems.com::ccff3a6b-b036-44d4-a784-0f63664059ab" providerId="AD" clId="Web-{44F0A22B-9A22-42EA-9DD9-6A4CBFD23908}" dt="2020-09-24T14:57:18.923" v="12"/>
        <pc:sldMkLst>
          <pc:docMk/>
          <pc:sldMk cId="345912734" sldId="518"/>
        </pc:sldMkLst>
      </pc:sldChg>
      <pc:sldChg chg="del">
        <pc:chgData name="Li, David" userId="S::jli50@hanonsystems.com::ccff3a6b-b036-44d4-a784-0f63664059ab" providerId="AD" clId="Web-{44F0A22B-9A22-42EA-9DD9-6A4CBFD23908}" dt="2020-09-24T14:58:44.632" v="46"/>
        <pc:sldMkLst>
          <pc:docMk/>
          <pc:sldMk cId="602671581" sldId="519"/>
        </pc:sldMkLst>
      </pc:sldChg>
      <pc:sldChg chg="del">
        <pc:chgData name="Li, David" userId="S::jli50@hanonsystems.com::ccff3a6b-b036-44d4-a784-0f63664059ab" providerId="AD" clId="Web-{44F0A22B-9A22-42EA-9DD9-6A4CBFD23908}" dt="2020-09-24T14:58:51.211" v="48"/>
        <pc:sldMkLst>
          <pc:docMk/>
          <pc:sldMk cId="3582712154" sldId="520"/>
        </pc:sldMkLst>
      </pc:sldChg>
      <pc:sldChg chg="del">
        <pc:chgData name="Li, David" userId="S::jli50@hanonsystems.com::ccff3a6b-b036-44d4-a784-0f63664059ab" providerId="AD" clId="Web-{44F0A22B-9A22-42EA-9DD9-6A4CBFD23908}" dt="2020-09-24T14:58:16.615" v="38"/>
        <pc:sldMkLst>
          <pc:docMk/>
          <pc:sldMk cId="2998879623" sldId="522"/>
        </pc:sldMkLst>
      </pc:sldChg>
      <pc:sldChg chg="del">
        <pc:chgData name="Li, David" userId="S::jli50@hanonsystems.com::ccff3a6b-b036-44d4-a784-0f63664059ab" providerId="AD" clId="Web-{44F0A22B-9A22-42EA-9DD9-6A4CBFD23908}" dt="2020-09-24T14:58:16.599" v="33"/>
        <pc:sldMkLst>
          <pc:docMk/>
          <pc:sldMk cId="502784242" sldId="524"/>
        </pc:sldMkLst>
      </pc:sldChg>
      <pc:sldChg chg="del">
        <pc:chgData name="Li, David" userId="S::jli50@hanonsystems.com::ccff3a6b-b036-44d4-a784-0f63664059ab" providerId="AD" clId="Web-{44F0A22B-9A22-42EA-9DD9-6A4CBFD23908}" dt="2020-09-24T14:58:16.615" v="36"/>
        <pc:sldMkLst>
          <pc:docMk/>
          <pc:sldMk cId="3238064928" sldId="525"/>
        </pc:sldMkLst>
      </pc:sldChg>
      <pc:sldChg chg="del">
        <pc:chgData name="Li, David" userId="S::jli50@hanonsystems.com::ccff3a6b-b036-44d4-a784-0f63664059ab" providerId="AD" clId="Web-{44F0A22B-9A22-42EA-9DD9-6A4CBFD23908}" dt="2020-09-24T14:57:18.923" v="11"/>
        <pc:sldMkLst>
          <pc:docMk/>
          <pc:sldMk cId="717148171" sldId="526"/>
        </pc:sldMkLst>
      </pc:sldChg>
      <pc:sldChg chg="del">
        <pc:chgData name="Li, David" userId="S::jli50@hanonsystems.com::ccff3a6b-b036-44d4-a784-0f63664059ab" providerId="AD" clId="Web-{44F0A22B-9A22-42EA-9DD9-6A4CBFD23908}" dt="2020-09-24T14:59:33.823" v="51"/>
        <pc:sldMkLst>
          <pc:docMk/>
          <pc:sldMk cId="3508393712" sldId="527"/>
        </pc:sldMkLst>
      </pc:sldChg>
      <pc:sldChg chg="del">
        <pc:chgData name="Li, David" userId="S::jli50@hanonsystems.com::ccff3a6b-b036-44d4-a784-0f63664059ab" providerId="AD" clId="Web-{44F0A22B-9A22-42EA-9DD9-6A4CBFD23908}" dt="2020-09-24T14:58:51.211" v="47"/>
        <pc:sldMkLst>
          <pc:docMk/>
          <pc:sldMk cId="3078420201" sldId="532"/>
        </pc:sldMkLst>
      </pc:sldChg>
      <pc:sldChg chg="del">
        <pc:chgData name="Li, David" userId="S::jli50@hanonsystems.com::ccff3a6b-b036-44d4-a784-0f63664059ab" providerId="AD" clId="Web-{44F0A22B-9A22-42EA-9DD9-6A4CBFD23908}" dt="2020-09-24T14:58:51.211" v="49"/>
        <pc:sldMkLst>
          <pc:docMk/>
          <pc:sldMk cId="3517279828" sldId="535"/>
        </pc:sldMkLst>
      </pc:sldChg>
      <pc:sldChg chg="del">
        <pc:chgData name="Li, David" userId="S::jli50@hanonsystems.com::ccff3a6b-b036-44d4-a784-0f63664059ab" providerId="AD" clId="Web-{44F0A22B-9A22-42EA-9DD9-6A4CBFD23908}" dt="2020-09-24T14:57:18.845" v="1"/>
        <pc:sldMkLst>
          <pc:docMk/>
          <pc:sldMk cId="3720577710" sldId="537"/>
        </pc:sldMkLst>
      </pc:sldChg>
      <pc:sldChg chg="del">
        <pc:chgData name="Li, David" userId="S::jli50@hanonsystems.com::ccff3a6b-b036-44d4-a784-0f63664059ab" providerId="AD" clId="Web-{44F0A22B-9A22-42EA-9DD9-6A4CBFD23908}" dt="2020-09-24T14:57:18.845" v="0"/>
        <pc:sldMkLst>
          <pc:docMk/>
          <pc:sldMk cId="1779130461" sldId="538"/>
        </pc:sldMkLst>
      </pc:sldChg>
      <pc:sldChg chg="del">
        <pc:chgData name="Li, David" userId="S::jli50@hanonsystems.com::ccff3a6b-b036-44d4-a784-0f63664059ab" providerId="AD" clId="Web-{44F0A22B-9A22-42EA-9DD9-6A4CBFD23908}" dt="2020-09-24T14:59:33.823" v="50"/>
        <pc:sldMkLst>
          <pc:docMk/>
          <pc:sldMk cId="1076965461" sldId="539"/>
        </pc:sldMkLst>
      </pc:sldChg>
      <pc:sldChg chg="del">
        <pc:chgData name="Li, David" userId="S::jli50@hanonsystems.com::ccff3a6b-b036-44d4-a784-0f63664059ab" providerId="AD" clId="Web-{44F0A22B-9A22-42EA-9DD9-6A4CBFD23908}" dt="2020-09-24T14:57:27.783" v="17"/>
        <pc:sldMkLst>
          <pc:docMk/>
          <pc:sldMk cId="321750008" sldId="540"/>
        </pc:sldMkLst>
      </pc:sldChg>
      <pc:sldChg chg="del">
        <pc:chgData name="Li, David" userId="S::jli50@hanonsystems.com::ccff3a6b-b036-44d4-a784-0f63664059ab" providerId="AD" clId="Web-{44F0A22B-9A22-42EA-9DD9-6A4CBFD23908}" dt="2020-09-24T14:58:16.583" v="31"/>
        <pc:sldMkLst>
          <pc:docMk/>
          <pc:sldMk cId="23314980" sldId="541"/>
        </pc:sldMkLst>
      </pc:sldChg>
      <pc:sldChg chg="del">
        <pc:chgData name="Li, David" userId="S::jli50@hanonsystems.com::ccff3a6b-b036-44d4-a784-0f63664059ab" providerId="AD" clId="Web-{44F0A22B-9A22-42EA-9DD9-6A4CBFD23908}" dt="2020-09-24T14:57:18.908" v="10"/>
        <pc:sldMkLst>
          <pc:docMk/>
          <pc:sldMk cId="4017233254" sldId="542"/>
        </pc:sldMkLst>
      </pc:sldChg>
      <pc:sldChg chg="del">
        <pc:chgData name="Li, David" userId="S::jli50@hanonsystems.com::ccff3a6b-b036-44d4-a784-0f63664059ab" providerId="AD" clId="Web-{44F0A22B-9A22-42EA-9DD9-6A4CBFD23908}" dt="2020-09-24T14:58:16.615" v="37"/>
        <pc:sldMkLst>
          <pc:docMk/>
          <pc:sldMk cId="3208752439" sldId="543"/>
        </pc:sldMkLst>
      </pc:sldChg>
      <pc:sldChg chg="del">
        <pc:chgData name="Li, David" userId="S::jli50@hanonsystems.com::ccff3a6b-b036-44d4-a784-0f63664059ab" providerId="AD" clId="Web-{44F0A22B-9A22-42EA-9DD9-6A4CBFD23908}" dt="2020-09-24T14:58:16.583" v="29"/>
        <pc:sldMkLst>
          <pc:docMk/>
          <pc:sldMk cId="1141817812" sldId="545"/>
        </pc:sldMkLst>
      </pc:sldChg>
      <pc:sldChg chg="del">
        <pc:chgData name="Li, David" userId="S::jli50@hanonsystems.com::ccff3a6b-b036-44d4-a784-0f63664059ab" providerId="AD" clId="Web-{44F0A22B-9A22-42EA-9DD9-6A4CBFD23908}" dt="2020-09-24T14:58:16.583" v="27"/>
        <pc:sldMkLst>
          <pc:docMk/>
          <pc:sldMk cId="3569464043" sldId="546"/>
        </pc:sldMkLst>
      </pc:sldChg>
      <pc:sldChg chg="del">
        <pc:chgData name="Li, David" userId="S::jli50@hanonsystems.com::ccff3a6b-b036-44d4-a784-0f63664059ab" providerId="AD" clId="Web-{44F0A22B-9A22-42EA-9DD9-6A4CBFD23908}" dt="2020-09-24T14:57:19.986" v="13"/>
        <pc:sldMkLst>
          <pc:docMk/>
          <pc:sldMk cId="1807407470" sldId="547"/>
        </pc:sldMkLst>
      </pc:sldChg>
      <pc:sldChg chg="del">
        <pc:chgData name="Li, David" userId="S::jli50@hanonsystems.com::ccff3a6b-b036-44d4-a784-0f63664059ab" providerId="AD" clId="Web-{44F0A22B-9A22-42EA-9DD9-6A4CBFD23908}" dt="2020-09-24T14:57:18.908" v="9"/>
        <pc:sldMkLst>
          <pc:docMk/>
          <pc:sldMk cId="3777161050" sldId="548"/>
        </pc:sldMkLst>
      </pc:sldChg>
      <pc:sldChg chg="del">
        <pc:chgData name="Li, David" userId="S::jli50@hanonsystems.com::ccff3a6b-b036-44d4-a784-0f63664059ab" providerId="AD" clId="Web-{44F0A22B-9A22-42EA-9DD9-6A4CBFD23908}" dt="2020-09-24T14:58:16.583" v="26"/>
        <pc:sldMkLst>
          <pc:docMk/>
          <pc:sldMk cId="2348190939" sldId="550"/>
        </pc:sldMkLst>
      </pc:sldChg>
      <pc:sldChg chg="del">
        <pc:chgData name="Li, David" userId="S::jli50@hanonsystems.com::ccff3a6b-b036-44d4-a784-0f63664059ab" providerId="AD" clId="Web-{44F0A22B-9A22-42EA-9DD9-6A4CBFD23908}" dt="2020-09-24T14:58:16.568" v="23"/>
        <pc:sldMkLst>
          <pc:docMk/>
          <pc:sldMk cId="3343897173" sldId="551"/>
        </pc:sldMkLst>
      </pc:sldChg>
      <pc:sldChg chg="del">
        <pc:chgData name="Li, David" userId="S::jli50@hanonsystems.com::ccff3a6b-b036-44d4-a784-0f63664059ab" providerId="AD" clId="Web-{44F0A22B-9A22-42EA-9DD9-6A4CBFD23908}" dt="2020-09-24T14:58:16.568" v="22"/>
        <pc:sldMkLst>
          <pc:docMk/>
          <pc:sldMk cId="1431338593" sldId="552"/>
        </pc:sldMkLst>
      </pc:sldChg>
      <pc:sldChg chg="del">
        <pc:chgData name="Li, David" userId="S::jli50@hanonsystems.com::ccff3a6b-b036-44d4-a784-0f63664059ab" providerId="AD" clId="Web-{44F0A22B-9A22-42EA-9DD9-6A4CBFD23908}" dt="2020-09-24T14:58:16.568" v="21"/>
        <pc:sldMkLst>
          <pc:docMk/>
          <pc:sldMk cId="4244639447" sldId="554"/>
        </pc:sldMkLst>
      </pc:sldChg>
      <pc:sldChg chg="del">
        <pc:chgData name="Li, David" userId="S::jli50@hanonsystems.com::ccff3a6b-b036-44d4-a784-0f63664059ab" providerId="AD" clId="Web-{44F0A22B-9A22-42EA-9DD9-6A4CBFD23908}" dt="2020-09-24T14:58:16.568" v="20"/>
        <pc:sldMkLst>
          <pc:docMk/>
          <pc:sldMk cId="1982568549" sldId="555"/>
        </pc:sldMkLst>
      </pc:sldChg>
      <pc:sldChg chg="del">
        <pc:chgData name="Li, David" userId="S::jli50@hanonsystems.com::ccff3a6b-b036-44d4-a784-0f63664059ab" providerId="AD" clId="Web-{44F0A22B-9A22-42EA-9DD9-6A4CBFD23908}" dt="2020-09-24T14:58:16.568" v="19"/>
        <pc:sldMkLst>
          <pc:docMk/>
          <pc:sldMk cId="95776214" sldId="556"/>
        </pc:sldMkLst>
      </pc:sldChg>
      <pc:sldChg chg="del">
        <pc:chgData name="Li, David" userId="S::jli50@hanonsystems.com::ccff3a6b-b036-44d4-a784-0f63664059ab" providerId="AD" clId="Web-{44F0A22B-9A22-42EA-9DD9-6A4CBFD23908}" dt="2020-09-24T14:58:16.568" v="18"/>
        <pc:sldMkLst>
          <pc:docMk/>
          <pc:sldMk cId="3143896313" sldId="557"/>
        </pc:sldMkLst>
      </pc:sldChg>
      <pc:sldChg chg="del">
        <pc:chgData name="Li, David" userId="S::jli50@hanonsystems.com::ccff3a6b-b036-44d4-a784-0f63664059ab" providerId="AD" clId="Web-{44F0A22B-9A22-42EA-9DD9-6A4CBFD23908}" dt="2020-09-24T14:58:16.583" v="25"/>
        <pc:sldMkLst>
          <pc:docMk/>
          <pc:sldMk cId="1070617868" sldId="558"/>
        </pc:sldMkLst>
      </pc:sldChg>
      <pc:sldChg chg="del">
        <pc:chgData name="Li, David" userId="S::jli50@hanonsystems.com::ccff3a6b-b036-44d4-a784-0f63664059ab" providerId="AD" clId="Web-{44F0A22B-9A22-42EA-9DD9-6A4CBFD23908}" dt="2020-09-24T14:58:16.583" v="24"/>
        <pc:sldMkLst>
          <pc:docMk/>
          <pc:sldMk cId="660418794" sldId="559"/>
        </pc:sldMkLst>
      </pc:sldChg>
      <pc:sldChg chg="del">
        <pc:chgData name="Li, David" userId="S::jli50@hanonsystems.com::ccff3a6b-b036-44d4-a784-0f63664059ab" providerId="AD" clId="Web-{44F0A22B-9A22-42EA-9DD9-6A4CBFD23908}" dt="2020-09-24T14:58:16.615" v="35"/>
        <pc:sldMkLst>
          <pc:docMk/>
          <pc:sldMk cId="2556209348" sldId="560"/>
        </pc:sldMkLst>
      </pc:sldChg>
      <pc:sldChg chg="del">
        <pc:chgData name="Li, David" userId="S::jli50@hanonsystems.com::ccff3a6b-b036-44d4-a784-0f63664059ab" providerId="AD" clId="Web-{44F0A22B-9A22-42EA-9DD9-6A4CBFD23908}" dt="2020-09-24T14:58:16.599" v="34"/>
        <pc:sldMkLst>
          <pc:docMk/>
          <pc:sldMk cId="3155416290" sldId="561"/>
        </pc:sldMkLst>
      </pc:sldChg>
      <pc:sldChg chg="del">
        <pc:chgData name="Li, David" userId="S::jli50@hanonsystems.com::ccff3a6b-b036-44d4-a784-0f63664059ab" providerId="AD" clId="Web-{44F0A22B-9A22-42EA-9DD9-6A4CBFD23908}" dt="2020-09-24T14:58:16.599" v="32"/>
        <pc:sldMkLst>
          <pc:docMk/>
          <pc:sldMk cId="1813609700" sldId="562"/>
        </pc:sldMkLst>
      </pc:sldChg>
      <pc:sldChg chg="del">
        <pc:chgData name="Li, David" userId="S::jli50@hanonsystems.com::ccff3a6b-b036-44d4-a784-0f63664059ab" providerId="AD" clId="Web-{44F0A22B-9A22-42EA-9DD9-6A4CBFD23908}" dt="2020-09-24T14:58:16.583" v="30"/>
        <pc:sldMkLst>
          <pc:docMk/>
          <pc:sldMk cId="886192596" sldId="564"/>
        </pc:sldMkLst>
      </pc:sldChg>
      <pc:sldChg chg="del">
        <pc:chgData name="Li, David" userId="S::jli50@hanonsystems.com::ccff3a6b-b036-44d4-a784-0f63664059ab" providerId="AD" clId="Web-{44F0A22B-9A22-42EA-9DD9-6A4CBFD23908}" dt="2020-09-24T14:58:16.583" v="28"/>
        <pc:sldMkLst>
          <pc:docMk/>
          <pc:sldMk cId="4005205487" sldId="567"/>
        </pc:sldMkLst>
      </pc:sldChg>
    </pc:docChg>
  </pc:docChgLst>
  <pc:docChgLst>
    <pc:chgData name="Li, David" userId="S::jli50@hanonsystems.com::ccff3a6b-b036-44d4-a784-0f63664059ab" providerId="AD" clId="Web-{945380C3-8D4F-44FD-BD35-2119AD871583}"/>
    <pc:docChg chg="modSld">
      <pc:chgData name="Li, David" userId="S::jli50@hanonsystems.com::ccff3a6b-b036-44d4-a784-0f63664059ab" providerId="AD" clId="Web-{945380C3-8D4F-44FD-BD35-2119AD871583}" dt="2020-09-24T15:28:06.121" v="1"/>
      <pc:docMkLst>
        <pc:docMk/>
      </pc:docMkLst>
      <pc:sldChg chg="addSp modSp">
        <pc:chgData name="Li, David" userId="S::jli50@hanonsystems.com::ccff3a6b-b036-44d4-a784-0f63664059ab" providerId="AD" clId="Web-{945380C3-8D4F-44FD-BD35-2119AD871583}" dt="2020-09-24T15:28:06.121" v="1"/>
        <pc:sldMkLst>
          <pc:docMk/>
          <pc:sldMk cId="3793079514" sldId="573"/>
        </pc:sldMkLst>
        <pc:spChg chg="add mod">
          <ac:chgData name="Li, David" userId="S::jli50@hanonsystems.com::ccff3a6b-b036-44d4-a784-0f63664059ab" providerId="AD" clId="Web-{945380C3-8D4F-44FD-BD35-2119AD871583}" dt="2020-09-24T15:28:06.121" v="1"/>
          <ac:spMkLst>
            <pc:docMk/>
            <pc:sldMk cId="3793079514" sldId="573"/>
            <ac:spMk id="3" creationId="{DF922EAF-D9A6-4657-BC94-9EADFA064B9D}"/>
          </ac:spMkLst>
        </pc:spChg>
      </pc:sldChg>
    </pc:docChg>
  </pc:docChgLst>
  <pc:docChgLst>
    <pc:chgData name="Li, David" userId="ccff3a6b-b036-44d4-a784-0f63664059ab" providerId="ADAL" clId="{F5B0B8FB-B738-4AC7-ACB2-32CFB852B7A0}"/>
    <pc:docChg chg="modSld">
      <pc:chgData name="Li, David" userId="ccff3a6b-b036-44d4-a784-0f63664059ab" providerId="ADAL" clId="{F5B0B8FB-B738-4AC7-ACB2-32CFB852B7A0}" dt="2021-04-16T18:52:24.719" v="21" actId="20577"/>
      <pc:docMkLst>
        <pc:docMk/>
      </pc:docMkLst>
      <pc:sldChg chg="modSp mod">
        <pc:chgData name="Li, David" userId="ccff3a6b-b036-44d4-a784-0f63664059ab" providerId="ADAL" clId="{F5B0B8FB-B738-4AC7-ACB2-32CFB852B7A0}" dt="2021-04-16T18:52:24.719" v="21" actId="20577"/>
        <pc:sldMkLst>
          <pc:docMk/>
          <pc:sldMk cId="543090722" sldId="516"/>
        </pc:sldMkLst>
        <pc:spChg chg="mod">
          <ac:chgData name="Li, David" userId="ccff3a6b-b036-44d4-a784-0f63664059ab" providerId="ADAL" clId="{F5B0B8FB-B738-4AC7-ACB2-32CFB852B7A0}" dt="2021-04-16T18:52:24.719" v="21" actId="20577"/>
          <ac:spMkLst>
            <pc:docMk/>
            <pc:sldMk cId="543090722" sldId="516"/>
            <ac:spMk id="3" creationId="{14567CF4-8BB1-7A4B-BEE2-CE9BBAE6D747}"/>
          </ac:spMkLst>
        </pc:spChg>
        <pc:spChg chg="mod">
          <ac:chgData name="Li, David" userId="ccff3a6b-b036-44d4-a784-0f63664059ab" providerId="ADAL" clId="{F5B0B8FB-B738-4AC7-ACB2-32CFB852B7A0}" dt="2021-04-16T18:51:44.126" v="13" actId="1076"/>
          <ac:spMkLst>
            <pc:docMk/>
            <pc:sldMk cId="543090722" sldId="516"/>
            <ac:spMk id="4" creationId="{A74F616C-0095-8F42-80BA-C9C3220745E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ko-KR" dirty="0"/>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D487D80A-283B-8A4B-830F-329B1E6112F0}" type="datetime1">
              <a:rPr lang="en-US" altLang="ko-KR"/>
              <a:pPr>
                <a:defRPr/>
              </a:pPr>
              <a:t>2024-03-11</a:t>
            </a:fld>
            <a:endParaRPr lang="en-US" altLang="ko-KR" dirty="0"/>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ko-K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B384F59F-680F-CC45-8AA5-30D851E6ED0A}" type="slidenum">
              <a:rPr lang="en-US" altLang="ko-KR"/>
              <a:pPr>
                <a:defRPr/>
              </a:pPr>
              <a:t>‹#›</a:t>
            </a:fld>
            <a:endParaRPr lang="en-US" altLang="ko-KR" dirty="0"/>
          </a:p>
        </p:txBody>
      </p:sp>
    </p:spTree>
    <p:extLst>
      <p:ext uri="{BB962C8B-B14F-4D97-AF65-F5344CB8AC3E}">
        <p14:creationId xmlns:p14="http://schemas.microsoft.com/office/powerpoint/2010/main" val="33328854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ko-KR" dirty="0"/>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FD6C196F-BF55-554A-9344-C8AE8BED5FA4}" type="datetime1">
              <a:rPr lang="en-US" altLang="ko-KR"/>
              <a:pPr>
                <a:defRPr/>
              </a:pPr>
              <a:t>2024-03-11</a:t>
            </a:fld>
            <a:endParaRPr lang="en-US" altLang="ko-KR" dirty="0"/>
          </a:p>
        </p:txBody>
      </p:sp>
      <p:sp>
        <p:nvSpPr>
          <p:cNvPr id="4" name="Slide Image Placeholder 3"/>
          <p:cNvSpPr>
            <a:spLocks noGrp="1" noRot="1" noChangeAspect="1"/>
          </p:cNvSpPr>
          <p:nvPr>
            <p:ph type="sldImg" idx="2"/>
          </p:nvPr>
        </p:nvSpPr>
        <p:spPr>
          <a:xfrm>
            <a:off x="384175" y="685800"/>
            <a:ext cx="608965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ko-K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CF75530E-C6FB-9248-960F-6893958E0125}" type="slidenum">
              <a:rPr lang="en-US" altLang="ko-KR"/>
              <a:pPr>
                <a:defRPr/>
              </a:pPr>
              <a:t>‹#›</a:t>
            </a:fld>
            <a:endParaRPr lang="en-US" altLang="ko-KR" dirty="0"/>
          </a:p>
        </p:txBody>
      </p:sp>
    </p:spTree>
    <p:extLst>
      <p:ext uri="{BB962C8B-B14F-4D97-AF65-F5344CB8AC3E}">
        <p14:creationId xmlns:p14="http://schemas.microsoft.com/office/powerpoint/2010/main" val="1221341337"/>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n-ea"/>
        <a:cs typeface="맑은 고딕" charset="0"/>
      </a:defRPr>
    </a:lvl1pPr>
    <a:lvl2pPr marL="457200" algn="l" defTabSz="457200" rtl="0" eaLnBrk="0" fontAlgn="base" hangingPunct="0">
      <a:spcBef>
        <a:spcPct val="30000"/>
      </a:spcBef>
      <a:spcAft>
        <a:spcPct val="0"/>
      </a:spcAft>
      <a:defRPr sz="1200" kern="1200">
        <a:solidFill>
          <a:schemeClr val="tx1"/>
        </a:solidFill>
        <a:latin typeface="+mn-lt"/>
        <a:ea typeface="+mn-ea"/>
        <a:cs typeface="맑은 고딕" charset="0"/>
      </a:defRPr>
    </a:lvl2pPr>
    <a:lvl3pPr marL="914400" algn="l" defTabSz="457200" rtl="0" eaLnBrk="0" fontAlgn="base" hangingPunct="0">
      <a:spcBef>
        <a:spcPct val="30000"/>
      </a:spcBef>
      <a:spcAft>
        <a:spcPct val="0"/>
      </a:spcAft>
      <a:defRPr sz="1200" kern="1200">
        <a:solidFill>
          <a:schemeClr val="tx1"/>
        </a:solidFill>
        <a:latin typeface="+mn-lt"/>
        <a:ea typeface="+mn-ea"/>
        <a:cs typeface="맑은 고딕" charset="0"/>
      </a:defRPr>
    </a:lvl3pPr>
    <a:lvl4pPr marL="1371600" algn="l" defTabSz="457200" rtl="0" eaLnBrk="0" fontAlgn="base" hangingPunct="0">
      <a:spcBef>
        <a:spcPct val="30000"/>
      </a:spcBef>
      <a:spcAft>
        <a:spcPct val="0"/>
      </a:spcAft>
      <a:defRPr sz="1200" kern="1200">
        <a:solidFill>
          <a:schemeClr val="tx1"/>
        </a:solidFill>
        <a:latin typeface="+mn-lt"/>
        <a:ea typeface="+mn-ea"/>
        <a:cs typeface="맑은 고딕" charset="0"/>
      </a:defRPr>
    </a:lvl4pPr>
    <a:lvl5pPr marL="1828800" algn="l" defTabSz="457200" rtl="0" eaLnBrk="0" fontAlgn="base" hangingPunct="0">
      <a:spcBef>
        <a:spcPct val="30000"/>
      </a:spcBef>
      <a:spcAft>
        <a:spcPct val="0"/>
      </a:spcAft>
      <a:defRPr sz="1200" kern="1200">
        <a:solidFill>
          <a:schemeClr val="tx1"/>
        </a:solidFill>
        <a:latin typeface="+mn-lt"/>
        <a:ea typeface="+mn-ea"/>
        <a:cs typeface="맑은 고딕"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제목 개체 틀 1">
            <a:extLst>
              <a:ext uri="{FF2B5EF4-FFF2-40B4-BE49-F238E27FC236}">
                <a16:creationId xmlns:a16="http://schemas.microsoft.com/office/drawing/2014/main" id="{081679BB-0136-6947-81A6-4B1DD245094A}"/>
              </a:ext>
            </a:extLst>
          </p:cNvPr>
          <p:cNvSpPr>
            <a:spLocks noGrp="1"/>
          </p:cNvSpPr>
          <p:nvPr>
            <p:ph type="title" hasCustomPrompt="1"/>
          </p:nvPr>
        </p:nvSpPr>
        <p:spPr bwMode="auto">
          <a:xfrm>
            <a:off x="3345367" y="2706700"/>
            <a:ext cx="5726915" cy="503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2800" b="0" i="0">
                <a:solidFill>
                  <a:srgbClr val="1D3442"/>
                </a:solidFill>
                <a:latin typeface="Arial" panose="020B0604020202020204" pitchFamily="34" charset="0"/>
                <a:cs typeface="Arial" panose="020B0604020202020204" pitchFamily="34" charset="0"/>
              </a:defRPr>
            </a:lvl1pPr>
          </a:lstStyle>
          <a:p>
            <a:pPr lvl="0"/>
            <a:r>
              <a:rPr lang="en-US" altLang="ko-KR"/>
              <a:t>Presentation Title</a:t>
            </a:r>
            <a:endParaRPr lang="ko-KR" altLang="en-US"/>
          </a:p>
        </p:txBody>
      </p:sp>
      <p:sp>
        <p:nvSpPr>
          <p:cNvPr id="8" name="날짜 개체 틀 3">
            <a:extLst>
              <a:ext uri="{FF2B5EF4-FFF2-40B4-BE49-F238E27FC236}">
                <a16:creationId xmlns:a16="http://schemas.microsoft.com/office/drawing/2014/main" id="{EFA79CB9-985A-9144-B797-363375AB75BA}"/>
              </a:ext>
            </a:extLst>
          </p:cNvPr>
          <p:cNvSpPr>
            <a:spLocks noGrp="1"/>
          </p:cNvSpPr>
          <p:nvPr>
            <p:ph type="dt" sz="half" idx="2"/>
          </p:nvPr>
        </p:nvSpPr>
        <p:spPr>
          <a:xfrm>
            <a:off x="3345366" y="3360364"/>
            <a:ext cx="5726915" cy="273050"/>
          </a:xfrm>
          <a:prstGeom prst="rect">
            <a:avLst/>
          </a:prstGeom>
        </p:spPr>
        <p:txBody>
          <a:bodyPr vert="horz" wrap="square" lIns="91440" tIns="45720" rIns="91440" bIns="45720" numCol="1" anchor="t" anchorCtr="0" compatLnSpc="1">
            <a:prstTxWarp prst="textNoShape">
              <a:avLst/>
            </a:prstTxWarp>
          </a:bodyPr>
          <a:lstStyle>
            <a:lvl1pPr>
              <a:defRPr kumimoji="0" sz="1400" b="0" i="0">
                <a:solidFill>
                  <a:srgbClr val="1D3442"/>
                </a:solidFill>
                <a:latin typeface="Arial" panose="020B0604020202020204" pitchFamily="34" charset="0"/>
                <a:cs typeface="Arial" panose="020B0604020202020204" pitchFamily="34" charset="0"/>
              </a:defRPr>
            </a:lvl1pPr>
          </a:lstStyle>
          <a:p>
            <a:pPr>
              <a:defRPr/>
            </a:pPr>
            <a:fld id="{7F42DCB0-BD0A-4C59-9594-DBAE9CE5A636}" type="datetime4">
              <a:rPr lang="en-US" altLang="ko-KR" smtClean="0"/>
              <a:pPr>
                <a:defRPr/>
              </a:pPr>
              <a:t>March 11, 2024</a:t>
            </a:fld>
            <a:endParaRPr lang="ko-KR" altLang="en-US">
              <a:ea typeface="맑은 고딕" charset="0"/>
            </a:endParaRPr>
          </a:p>
        </p:txBody>
      </p:sp>
      <p:sp>
        <p:nvSpPr>
          <p:cNvPr id="9" name="Text Placeholder 8">
            <a:extLst>
              <a:ext uri="{FF2B5EF4-FFF2-40B4-BE49-F238E27FC236}">
                <a16:creationId xmlns:a16="http://schemas.microsoft.com/office/drawing/2014/main" id="{9A87BF9B-B9B6-BC45-A46E-6A5457BFCAF6}"/>
              </a:ext>
            </a:extLst>
          </p:cNvPr>
          <p:cNvSpPr txBox="1">
            <a:spLocks/>
          </p:cNvSpPr>
          <p:nvPr userDrawn="1"/>
        </p:nvSpPr>
        <p:spPr>
          <a:xfrm>
            <a:off x="3351314" y="4726983"/>
            <a:ext cx="5647905" cy="324441"/>
          </a:xfrm>
          <a:prstGeom prst="rect">
            <a:avLst/>
          </a:prstGeom>
        </p:spPr>
        <p:txBody>
          <a:bodyPr/>
          <a:lstStyle>
            <a:lvl1pPr marL="0" indent="0" algn="l" defTabSz="457200" rtl="0" eaLnBrk="0" fontAlgn="base" hangingPunct="0">
              <a:spcBef>
                <a:spcPct val="20000"/>
              </a:spcBef>
              <a:spcAft>
                <a:spcPct val="0"/>
              </a:spcAft>
              <a:buFont typeface="Arial" charset="0"/>
              <a:buNone/>
              <a:defRPr sz="1500" b="1" kern="1200">
                <a:solidFill>
                  <a:srgbClr val="FFFFFF"/>
                </a:solidFill>
                <a:latin typeface="Arial"/>
                <a:ea typeface="Geneva" charset="0"/>
                <a:cs typeface="Arial"/>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Geneva" charset="0"/>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Geneva" charset="0"/>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Geneva" charset="0"/>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Geneva"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US" altLang="ko-KR" sz="400" b="0" i="1" kern="1200" dirty="0">
                <a:solidFill>
                  <a:srgbClr val="1D3442"/>
                </a:solidFill>
                <a:effectLst/>
                <a:latin typeface="Arial"/>
                <a:ea typeface="Geneva" charset="0"/>
                <a:cs typeface="Arial"/>
              </a:rPr>
              <a:t>This material has been produced by Hanon Systems and it is being presented solely for your information and is subject to change without notice. No representation or warranty, expressed or implied, is made. No reliance should be placed on completeness of the information presented. Hanon Systems, its affiliates or representatives, accepts no liability whatsoever for any losses arising from any information contained in this material. All content (text, images, graphics, etc.) is subject to copyright and other intellectual property rights of Hanon Systems. Hanon Systems reserves themselves for any typographical or factual errors that may have occurred in the production of this material. These materials may not be reproduced, distributed, modified or reposted without the expressed written permission of Hanon Systems.</a:t>
            </a:r>
            <a:endParaRPr lang="en-US" sz="200" b="0" dirty="0">
              <a:solidFill>
                <a:srgbClr val="1D3442"/>
              </a:solidFill>
            </a:endParaRPr>
          </a:p>
        </p:txBody>
      </p:sp>
    </p:spTree>
    <p:extLst>
      <p:ext uri="{BB962C8B-B14F-4D97-AF65-F5344CB8AC3E}">
        <p14:creationId xmlns:p14="http://schemas.microsoft.com/office/powerpoint/2010/main" val="2278733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제목 개체 틀 1">
            <a:extLst>
              <a:ext uri="{FF2B5EF4-FFF2-40B4-BE49-F238E27FC236}">
                <a16:creationId xmlns:a16="http://schemas.microsoft.com/office/drawing/2014/main" id="{DA9219B4-C4A9-2349-9816-4CDC1DC85D96}"/>
              </a:ext>
            </a:extLst>
          </p:cNvPr>
          <p:cNvSpPr>
            <a:spLocks noGrp="1"/>
          </p:cNvSpPr>
          <p:nvPr>
            <p:ph type="title" hasCustomPrompt="1"/>
          </p:nvPr>
        </p:nvSpPr>
        <p:spPr bwMode="auto">
          <a:xfrm>
            <a:off x="3345367" y="2706700"/>
            <a:ext cx="5726915" cy="503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2800" b="0" i="0">
                <a:solidFill>
                  <a:srgbClr val="1D3442"/>
                </a:solidFill>
                <a:latin typeface="Arial" panose="020B0604020202020204" pitchFamily="34" charset="0"/>
                <a:cs typeface="Arial" panose="020B0604020202020204" pitchFamily="34" charset="0"/>
              </a:defRPr>
            </a:lvl1pPr>
          </a:lstStyle>
          <a:p>
            <a:r>
              <a:rPr lang="ko-KR" altLang="en-US" b="0"/>
              <a:t>마스터 제목 스타일 편집</a:t>
            </a:r>
            <a:endParaRPr kumimoji="0" lang="ko-KR" altLang="en-US" b="0"/>
          </a:p>
        </p:txBody>
      </p:sp>
      <p:sp>
        <p:nvSpPr>
          <p:cNvPr id="5" name="날짜 개체 틀 3">
            <a:extLst>
              <a:ext uri="{FF2B5EF4-FFF2-40B4-BE49-F238E27FC236}">
                <a16:creationId xmlns:a16="http://schemas.microsoft.com/office/drawing/2014/main" id="{3D8E6945-4E60-814A-A0A7-7E9E79DAD17A}"/>
              </a:ext>
            </a:extLst>
          </p:cNvPr>
          <p:cNvSpPr>
            <a:spLocks noGrp="1"/>
          </p:cNvSpPr>
          <p:nvPr>
            <p:ph type="dt" sz="half" idx="2"/>
          </p:nvPr>
        </p:nvSpPr>
        <p:spPr>
          <a:xfrm>
            <a:off x="3345366" y="3360364"/>
            <a:ext cx="5726915" cy="273050"/>
          </a:xfrm>
          <a:prstGeom prst="rect">
            <a:avLst/>
          </a:prstGeom>
        </p:spPr>
        <p:txBody>
          <a:bodyPr vert="horz" wrap="square" lIns="91440" tIns="45720" rIns="91440" bIns="45720" numCol="1" anchor="t" anchorCtr="0" compatLnSpc="1">
            <a:prstTxWarp prst="textNoShape">
              <a:avLst/>
            </a:prstTxWarp>
          </a:bodyPr>
          <a:lstStyle>
            <a:lvl1pPr>
              <a:defRPr kumimoji="0" sz="1400" b="0" i="0">
                <a:solidFill>
                  <a:srgbClr val="1D3442"/>
                </a:solidFill>
                <a:latin typeface="Arial" panose="020B0604020202020204" pitchFamily="34" charset="0"/>
                <a:cs typeface="Arial" panose="020B0604020202020204" pitchFamily="34" charset="0"/>
              </a:defRPr>
            </a:lvl1pPr>
          </a:lstStyle>
          <a:p>
            <a:pPr>
              <a:defRPr/>
            </a:pPr>
            <a:fld id="{7F42DCB0-BD0A-4C59-9594-DBAE9CE5A636}" type="datetime4">
              <a:rPr lang="en-US" altLang="ko-KR" smtClean="0"/>
              <a:pPr>
                <a:defRPr/>
              </a:pPr>
              <a:t>March 11, 2024</a:t>
            </a:fld>
            <a:endParaRPr lang="ko-KR" altLang="en-US">
              <a:ea typeface="맑은 고딕" charset="0"/>
            </a:endParaRPr>
          </a:p>
        </p:txBody>
      </p:sp>
      <p:sp>
        <p:nvSpPr>
          <p:cNvPr id="6" name="Text Placeholder 8">
            <a:extLst>
              <a:ext uri="{FF2B5EF4-FFF2-40B4-BE49-F238E27FC236}">
                <a16:creationId xmlns:a16="http://schemas.microsoft.com/office/drawing/2014/main" id="{114B3815-064A-7544-94BF-A8E2E2EEA8D0}"/>
              </a:ext>
            </a:extLst>
          </p:cNvPr>
          <p:cNvSpPr txBox="1">
            <a:spLocks/>
          </p:cNvSpPr>
          <p:nvPr userDrawn="1"/>
        </p:nvSpPr>
        <p:spPr>
          <a:xfrm>
            <a:off x="3351314" y="4726983"/>
            <a:ext cx="5647905" cy="324441"/>
          </a:xfrm>
          <a:prstGeom prst="rect">
            <a:avLst/>
          </a:prstGeom>
        </p:spPr>
        <p:txBody>
          <a:bodyPr/>
          <a:lstStyle>
            <a:lvl1pPr marL="0" indent="0" algn="l" defTabSz="457200" rtl="0" eaLnBrk="0" fontAlgn="base" hangingPunct="0">
              <a:spcBef>
                <a:spcPct val="20000"/>
              </a:spcBef>
              <a:spcAft>
                <a:spcPct val="0"/>
              </a:spcAft>
              <a:buFont typeface="Arial" charset="0"/>
              <a:buNone/>
              <a:defRPr sz="1500" b="1" kern="1200">
                <a:solidFill>
                  <a:srgbClr val="FFFFFF"/>
                </a:solidFill>
                <a:latin typeface="Arial"/>
                <a:ea typeface="Geneva" charset="0"/>
                <a:cs typeface="Arial"/>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Geneva" charset="0"/>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Geneva" charset="0"/>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Geneva" charset="0"/>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Geneva"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US" altLang="ko-KR" sz="400" b="0" i="1" kern="1200" dirty="0">
                <a:solidFill>
                  <a:srgbClr val="1D3442"/>
                </a:solidFill>
                <a:effectLst/>
                <a:latin typeface="Arial"/>
                <a:ea typeface="Geneva" charset="0"/>
                <a:cs typeface="Arial"/>
              </a:rPr>
              <a:t>This material has been produced by Hanon Systems and it is being presented solely for your information and is subject to change without notice. No representation or warranty, expressed or implied, is made. No reliance should be placed on completeness of the information presented. Hanon Systems, its affiliates or representatives, accepts no liability whatsoever for any losses arising from any information contained in this material. All content (text, images, graphics, etc.) is subject to copyright and other intellectual property rights of Hanon Systems. Hanon Systems reserves themselves for any typographical or factual errors that may have occurred in the production of this material. These materials may not be reproduced, distributed, modified or reposted without the expressed written permission of Hanon Systems.</a:t>
            </a:r>
            <a:endParaRPr lang="en-US" sz="200" b="0" dirty="0">
              <a:solidFill>
                <a:srgbClr val="1D3442"/>
              </a:solidFill>
            </a:endParaRPr>
          </a:p>
        </p:txBody>
      </p:sp>
    </p:spTree>
    <p:extLst>
      <p:ext uri="{BB962C8B-B14F-4D97-AF65-F5344CB8AC3E}">
        <p14:creationId xmlns:p14="http://schemas.microsoft.com/office/powerpoint/2010/main" val="1436782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E47A014-3DAA-4C41-9B2E-0AC49DC77BAC}"/>
              </a:ext>
            </a:extLst>
          </p:cNvPr>
          <p:cNvPicPr>
            <a:picLocks noChangeAspect="1"/>
          </p:cNvPicPr>
          <p:nvPr userDrawn="1"/>
        </p:nvPicPr>
        <p:blipFill rotWithShape="1">
          <a:blip r:embed="rId2"/>
          <a:srcRect l="130" t="25358" b="33842"/>
          <a:stretch/>
        </p:blipFill>
        <p:spPr>
          <a:xfrm>
            <a:off x="0" y="2841200"/>
            <a:ext cx="9144000" cy="1752514"/>
          </a:xfrm>
          <a:prstGeom prst="rect">
            <a:avLst/>
          </a:prstGeom>
        </p:spPr>
      </p:pic>
      <p:sp>
        <p:nvSpPr>
          <p:cNvPr id="7" name="제목 개체 틀 1">
            <a:extLst>
              <a:ext uri="{FF2B5EF4-FFF2-40B4-BE49-F238E27FC236}">
                <a16:creationId xmlns:a16="http://schemas.microsoft.com/office/drawing/2014/main" id="{793D4534-6C91-9041-928F-6D52D68FF914}"/>
              </a:ext>
            </a:extLst>
          </p:cNvPr>
          <p:cNvSpPr>
            <a:spLocks noGrp="1"/>
          </p:cNvSpPr>
          <p:nvPr>
            <p:ph type="title" hasCustomPrompt="1"/>
          </p:nvPr>
        </p:nvSpPr>
        <p:spPr bwMode="auto">
          <a:xfrm>
            <a:off x="595213" y="2352045"/>
            <a:ext cx="8010525" cy="503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2800" b="0" i="0">
                <a:solidFill>
                  <a:srgbClr val="1D3442"/>
                </a:solidFill>
                <a:latin typeface="Arial" panose="020B0604020202020204" pitchFamily="34" charset="0"/>
                <a:cs typeface="Arial" panose="020B0604020202020204" pitchFamily="34" charset="0"/>
              </a:defRPr>
            </a:lvl1pPr>
          </a:lstStyle>
          <a:p>
            <a:pPr lvl="0"/>
            <a:r>
              <a:rPr lang="en-US" altLang="ko-KR"/>
              <a:t>Section Title</a:t>
            </a:r>
            <a:endParaRPr lang="ko-KR" altLang="en-US"/>
          </a:p>
        </p:txBody>
      </p:sp>
      <p:pic>
        <p:nvPicPr>
          <p:cNvPr id="8" name="Picture 7">
            <a:extLst>
              <a:ext uri="{FF2B5EF4-FFF2-40B4-BE49-F238E27FC236}">
                <a16:creationId xmlns:a16="http://schemas.microsoft.com/office/drawing/2014/main" id="{30E50E9A-A6EE-CD49-AEF9-0F544ABCB7F3}"/>
              </a:ext>
            </a:extLst>
          </p:cNvPr>
          <p:cNvPicPr>
            <a:picLocks noChangeAspect="1"/>
          </p:cNvPicPr>
          <p:nvPr userDrawn="1"/>
        </p:nvPicPr>
        <p:blipFill>
          <a:blip r:embed="rId3"/>
          <a:stretch>
            <a:fillRect/>
          </a:stretch>
        </p:blipFill>
        <p:spPr>
          <a:xfrm>
            <a:off x="452120" y="3599656"/>
            <a:ext cx="1776730" cy="417638"/>
          </a:xfrm>
          <a:prstGeom prst="rect">
            <a:avLst/>
          </a:prstGeom>
        </p:spPr>
      </p:pic>
    </p:spTree>
    <p:extLst>
      <p:ext uri="{BB962C8B-B14F-4D97-AF65-F5344CB8AC3E}">
        <p14:creationId xmlns:p14="http://schemas.microsoft.com/office/powerpoint/2010/main" val="1951121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B76E4B-7343-AB4E-8FE6-DB87DBBFDE00}"/>
              </a:ext>
            </a:extLst>
          </p:cNvPr>
          <p:cNvPicPr>
            <a:picLocks noChangeAspect="1"/>
          </p:cNvPicPr>
          <p:nvPr userDrawn="1"/>
        </p:nvPicPr>
        <p:blipFill rotWithShape="1">
          <a:blip r:embed="rId2"/>
          <a:srcRect l="22388"/>
          <a:stretch/>
        </p:blipFill>
        <p:spPr>
          <a:xfrm>
            <a:off x="0" y="2841200"/>
            <a:ext cx="9144000" cy="1752514"/>
          </a:xfrm>
          <a:prstGeom prst="rect">
            <a:avLst/>
          </a:prstGeom>
        </p:spPr>
      </p:pic>
      <p:pic>
        <p:nvPicPr>
          <p:cNvPr id="3" name="Picture 2">
            <a:extLst>
              <a:ext uri="{FF2B5EF4-FFF2-40B4-BE49-F238E27FC236}">
                <a16:creationId xmlns:a16="http://schemas.microsoft.com/office/drawing/2014/main" id="{F5BBEAEF-01ED-A541-94B2-CC53AE6CAA3F}"/>
              </a:ext>
            </a:extLst>
          </p:cNvPr>
          <p:cNvPicPr>
            <a:picLocks noChangeAspect="1"/>
          </p:cNvPicPr>
          <p:nvPr userDrawn="1"/>
        </p:nvPicPr>
        <p:blipFill>
          <a:blip r:embed="rId3"/>
          <a:stretch>
            <a:fillRect/>
          </a:stretch>
        </p:blipFill>
        <p:spPr>
          <a:xfrm>
            <a:off x="575041" y="974185"/>
            <a:ext cx="2070212" cy="486624"/>
          </a:xfrm>
          <a:prstGeom prst="rect">
            <a:avLst/>
          </a:prstGeom>
        </p:spPr>
      </p:pic>
    </p:spTree>
    <p:extLst>
      <p:ext uri="{BB962C8B-B14F-4D97-AF65-F5344CB8AC3E}">
        <p14:creationId xmlns:p14="http://schemas.microsoft.com/office/powerpoint/2010/main" val="314374464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4257BDE-858D-5643-B6A3-DF2C094E95CE}"/>
              </a:ext>
            </a:extLst>
          </p:cNvPr>
          <p:cNvSpPr/>
          <p:nvPr userDrawn="1"/>
        </p:nvSpPr>
        <p:spPr>
          <a:xfrm flipH="1">
            <a:off x="3187962" y="2784416"/>
            <a:ext cx="50460" cy="2363200"/>
          </a:xfrm>
          <a:prstGeom prst="rect">
            <a:avLst/>
          </a:prstGeom>
          <a:solidFill>
            <a:srgbClr val="1D3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1F0D4E54-7B2D-E749-B06A-B72FE509F605}"/>
              </a:ext>
            </a:extLst>
          </p:cNvPr>
          <p:cNvSpPr/>
          <p:nvPr userDrawn="1"/>
        </p:nvSpPr>
        <p:spPr>
          <a:xfrm flipH="1">
            <a:off x="3187962" y="2459062"/>
            <a:ext cx="50460" cy="261914"/>
          </a:xfrm>
          <a:prstGeom prst="rect">
            <a:avLst/>
          </a:prstGeom>
          <a:solidFill>
            <a:srgbClr val="E343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E23F17"/>
              </a:solidFill>
            </a:endParaRPr>
          </a:p>
        </p:txBody>
      </p:sp>
      <p:pic>
        <p:nvPicPr>
          <p:cNvPr id="6" name="Picture 5">
            <a:extLst>
              <a:ext uri="{FF2B5EF4-FFF2-40B4-BE49-F238E27FC236}">
                <a16:creationId xmlns:a16="http://schemas.microsoft.com/office/drawing/2014/main" id="{61A004D4-DA66-3141-BFCE-A9898C73E971}"/>
              </a:ext>
            </a:extLst>
          </p:cNvPr>
          <p:cNvPicPr>
            <a:picLocks noChangeAspect="1"/>
          </p:cNvPicPr>
          <p:nvPr userDrawn="1"/>
        </p:nvPicPr>
        <p:blipFill>
          <a:blip r:embed="rId4"/>
          <a:stretch>
            <a:fillRect/>
          </a:stretch>
        </p:blipFill>
        <p:spPr>
          <a:xfrm>
            <a:off x="575041" y="974185"/>
            <a:ext cx="2070212" cy="486624"/>
          </a:xfrm>
          <a:prstGeom prst="rect">
            <a:avLst/>
          </a:prstGeom>
        </p:spPr>
      </p:pic>
      <p:sp>
        <p:nvSpPr>
          <p:cNvPr id="2" name="MSIPCMContentMarking" descr="{&quot;HashCode&quot;:-1410341361,&quot;Placement&quot;:&quot;Header&quot;}"/>
          <p:cNvSpPr txBox="1"/>
          <p:nvPr userDrawn="1"/>
        </p:nvSpPr>
        <p:spPr>
          <a:xfrm>
            <a:off x="0" y="0"/>
            <a:ext cx="2020294" cy="249198"/>
          </a:xfrm>
          <a:prstGeom prst="rect">
            <a:avLst/>
          </a:prstGeom>
          <a:noFill/>
        </p:spPr>
        <p:txBody>
          <a:bodyPr vert="horz" wrap="square" lIns="0" tIns="0" rIns="0" bIns="0" rtlCol="0" anchor="ctr" anchorCtr="1">
            <a:spAutoFit/>
          </a:bodyPr>
          <a:lstStyle/>
          <a:p>
            <a:pPr algn="l">
              <a:spcBef>
                <a:spcPct val="0"/>
              </a:spcBef>
              <a:spcAft>
                <a:spcPct val="0"/>
              </a:spcAft>
            </a:pPr>
            <a:r>
              <a:rPr lang="en-US" sz="1000" dirty="0">
                <a:solidFill>
                  <a:srgbClr val="FF8C00"/>
                </a:solidFill>
                <a:latin typeface="Arial" panose="020B0604020202020204" pitchFamily="34" charset="0"/>
              </a:rPr>
              <a:t>Hanon Systems – Confidential</a:t>
            </a:r>
          </a:p>
        </p:txBody>
      </p:sp>
    </p:spTree>
    <p:extLst>
      <p:ext uri="{BB962C8B-B14F-4D97-AF65-F5344CB8AC3E}">
        <p14:creationId xmlns:p14="http://schemas.microsoft.com/office/powerpoint/2010/main" val="1906787975"/>
      </p:ext>
    </p:extLst>
  </p:cSld>
  <p:clrMap bg1="lt1" tx1="dk1" bg2="lt2" tx2="dk2" accent1="accent1" accent2="accent2" accent3="accent3" accent4="accent4" accent5="accent5" accent6="accent6" hlink="hlink" folHlink="folHlink"/>
  <p:sldLayoutIdLst>
    <p:sldLayoutId id="2147483812" r:id="rId1"/>
    <p:sldLayoutId id="2147483814"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SIPCMContentMarking" descr="{&quot;HashCode&quot;:-1410341361,&quot;Placement&quot;:&quot;Header&quot;}"/>
          <p:cNvSpPr txBox="1"/>
          <p:nvPr userDrawn="1"/>
        </p:nvSpPr>
        <p:spPr>
          <a:xfrm>
            <a:off x="0" y="0"/>
            <a:ext cx="2020294" cy="249198"/>
          </a:xfrm>
          <a:prstGeom prst="rect">
            <a:avLst/>
          </a:prstGeom>
          <a:noFill/>
        </p:spPr>
        <p:txBody>
          <a:bodyPr vert="horz" wrap="square" lIns="0" tIns="0" rIns="0" bIns="0" rtlCol="0" anchor="ctr" anchorCtr="1">
            <a:spAutoFit/>
          </a:bodyPr>
          <a:lstStyle/>
          <a:p>
            <a:pPr algn="l">
              <a:spcBef>
                <a:spcPct val="0"/>
              </a:spcBef>
              <a:spcAft>
                <a:spcPct val="0"/>
              </a:spcAft>
            </a:pPr>
            <a:r>
              <a:rPr lang="en-US" sz="1000" dirty="0">
                <a:solidFill>
                  <a:srgbClr val="FF8C00"/>
                </a:solidFill>
                <a:latin typeface="Arial" panose="020B0604020202020204" pitchFamily="34" charset="0"/>
              </a:rPr>
              <a:t>Hanon Systems – Confidential</a:t>
            </a:r>
          </a:p>
        </p:txBody>
      </p:sp>
    </p:spTree>
    <p:extLst>
      <p:ext uri="{BB962C8B-B14F-4D97-AF65-F5344CB8AC3E}">
        <p14:creationId xmlns:p14="http://schemas.microsoft.com/office/powerpoint/2010/main" val="3790421412"/>
      </p:ext>
    </p:extLst>
  </p:cSld>
  <p:clrMap bg1="lt1" tx1="dk1" bg2="lt2" tx2="dk2" accent1="accent1" accent2="accent2" accent3="accent3" accent4="accent4" accent5="accent5" accent6="accent6" hlink="hlink" folHlink="folHlink"/>
  <p:sldLayoutIdLst>
    <p:sldLayoutId id="21474837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SIPCMContentMarking" descr="{&quot;HashCode&quot;:-1410341361,&quot;Placement&quot;:&quot;Header&quot;}"/>
          <p:cNvSpPr txBox="1"/>
          <p:nvPr userDrawn="1"/>
        </p:nvSpPr>
        <p:spPr>
          <a:xfrm>
            <a:off x="0" y="0"/>
            <a:ext cx="2020294" cy="249198"/>
          </a:xfrm>
          <a:prstGeom prst="rect">
            <a:avLst/>
          </a:prstGeom>
          <a:noFill/>
        </p:spPr>
        <p:txBody>
          <a:bodyPr vert="horz" wrap="square" lIns="0" tIns="0" rIns="0" bIns="0" rtlCol="0" anchor="ctr" anchorCtr="1">
            <a:spAutoFit/>
          </a:bodyPr>
          <a:lstStyle/>
          <a:p>
            <a:pPr algn="l">
              <a:spcBef>
                <a:spcPct val="0"/>
              </a:spcBef>
              <a:spcAft>
                <a:spcPct val="0"/>
              </a:spcAft>
            </a:pPr>
            <a:r>
              <a:rPr lang="en-US" sz="1000" dirty="0">
                <a:solidFill>
                  <a:srgbClr val="FF8C00"/>
                </a:solidFill>
                <a:latin typeface="Arial" panose="020B0604020202020204" pitchFamily="34" charset="0"/>
              </a:rPr>
              <a:t>Hanon Systems – Confidential</a:t>
            </a:r>
          </a:p>
        </p:txBody>
      </p:sp>
    </p:spTree>
    <p:extLst>
      <p:ext uri="{BB962C8B-B14F-4D97-AF65-F5344CB8AC3E}">
        <p14:creationId xmlns:p14="http://schemas.microsoft.com/office/powerpoint/2010/main" val="1629684615"/>
      </p:ext>
    </p:extLst>
  </p:cSld>
  <p:clrMap bg1="lt1" tx1="dk1" bg2="lt2" tx2="dk2" accent1="accent1" accent2="accent2" accent3="accent3" accent4="accent4" accent5="accent5" accent6="accent6" hlink="hlink" folHlink="folHlink"/>
  <p:sldLayoutIdLst>
    <p:sldLayoutId id="214748380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개체 틀 1">
            <a:extLst>
              <a:ext uri="{FF2B5EF4-FFF2-40B4-BE49-F238E27FC236}">
                <a16:creationId xmlns:a16="http://schemas.microsoft.com/office/drawing/2014/main" id="{14567CF4-8BB1-7A4B-BEE2-CE9BBAE6D747}"/>
              </a:ext>
            </a:extLst>
          </p:cNvPr>
          <p:cNvSpPr>
            <a:spLocks noGrp="1"/>
          </p:cNvSpPr>
          <p:nvPr>
            <p:ph type="title"/>
          </p:nvPr>
        </p:nvSpPr>
        <p:spPr bwMode="auto">
          <a:xfrm>
            <a:off x="3340228" y="2609096"/>
            <a:ext cx="4924007" cy="100227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b="0"/>
            </a:lvl1pPr>
          </a:lstStyle>
          <a:p>
            <a:r>
              <a:rPr lang="en-US" altLang="ko-KR" dirty="0" smtClean="0">
                <a:latin typeface="Arial"/>
                <a:ea typeface="맑은 고딕"/>
                <a:cs typeface="Arial"/>
              </a:rPr>
              <a:t>Equipment hours calculation</a:t>
            </a:r>
            <a:br>
              <a:rPr lang="en-US" altLang="ko-KR" dirty="0" smtClean="0">
                <a:latin typeface="Arial"/>
                <a:ea typeface="맑은 고딕"/>
                <a:cs typeface="Arial"/>
              </a:rPr>
            </a:br>
            <a:r>
              <a:rPr lang="en-US" altLang="ko-KR" dirty="0">
                <a:latin typeface="Arial"/>
                <a:ea typeface="맑은 고딕"/>
                <a:cs typeface="Arial"/>
              </a:rPr>
              <a:t/>
            </a:r>
            <a:br>
              <a:rPr lang="en-US" altLang="ko-KR" dirty="0">
                <a:latin typeface="Arial"/>
                <a:ea typeface="맑은 고딕"/>
                <a:cs typeface="Arial"/>
              </a:rPr>
            </a:br>
            <a:r>
              <a:rPr lang="en-US" altLang="ko-KR" sz="2000" dirty="0" smtClean="0">
                <a:latin typeface="Arial"/>
                <a:ea typeface="맑은 고딕"/>
                <a:cs typeface="Arial"/>
              </a:rPr>
              <a:t>Quang Thang Nguyen</a:t>
            </a:r>
            <a:endParaRPr lang="en-US" altLang="ko-KR" dirty="0"/>
          </a:p>
        </p:txBody>
      </p:sp>
    </p:spTree>
    <p:extLst>
      <p:ext uri="{BB962C8B-B14F-4D97-AF65-F5344CB8AC3E}">
        <p14:creationId xmlns:p14="http://schemas.microsoft.com/office/powerpoint/2010/main" val="5430907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1187" y="192101"/>
            <a:ext cx="1933213" cy="503238"/>
          </a:xfrm>
        </p:spPr>
        <p:txBody>
          <a:bodyPr/>
          <a:lstStyle/>
          <a:p>
            <a:r>
              <a:rPr lang="en-US" dirty="0" smtClean="0"/>
              <a:t>Algorithm</a:t>
            </a:r>
            <a:endParaRPr lang="en-US" dirty="0"/>
          </a:p>
        </p:txBody>
      </p:sp>
      <p:sp>
        <p:nvSpPr>
          <p:cNvPr id="5" name="Title 1"/>
          <p:cNvSpPr txBox="1">
            <a:spLocks/>
          </p:cNvSpPr>
          <p:nvPr/>
        </p:nvSpPr>
        <p:spPr bwMode="auto">
          <a:xfrm>
            <a:off x="3387436" y="695339"/>
            <a:ext cx="5301529" cy="38350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defTabSz="914400" rtl="0" eaLnBrk="1" latinLnBrk="0" hangingPunct="1">
              <a:lnSpc>
                <a:spcPct val="90000"/>
              </a:lnSpc>
              <a:spcBef>
                <a:spcPct val="0"/>
              </a:spcBef>
              <a:buNone/>
              <a:defRPr sz="2800" b="0" i="0" kern="1200">
                <a:solidFill>
                  <a:srgbClr val="1D3442"/>
                </a:solidFill>
                <a:latin typeface="Arial" panose="020B0604020202020204" pitchFamily="34" charset="0"/>
                <a:ea typeface="+mj-ea"/>
                <a:cs typeface="Arial" panose="020B0604020202020204" pitchFamily="34" charset="0"/>
              </a:defRPr>
            </a:lvl1pPr>
          </a:lstStyle>
          <a:p>
            <a:pPr fontAlgn="auto">
              <a:spcAft>
                <a:spcPts val="0"/>
              </a:spcAft>
            </a:pPr>
            <a:r>
              <a:rPr kumimoji="0" lang="en-US" sz="1600" dirty="0" smtClean="0"/>
              <a:t>Solution:</a:t>
            </a:r>
          </a:p>
          <a:p>
            <a:pPr fontAlgn="auto">
              <a:spcAft>
                <a:spcPts val="0"/>
              </a:spcAft>
            </a:pPr>
            <a:r>
              <a:rPr kumimoji="0" lang="en-US" sz="1600" u="sng" dirty="0" smtClean="0"/>
              <a:t>How to do calculate the hours?</a:t>
            </a:r>
          </a:p>
          <a:p>
            <a:pPr fontAlgn="auto">
              <a:spcAft>
                <a:spcPts val="0"/>
              </a:spcAft>
            </a:pPr>
            <a:endParaRPr kumimoji="0" lang="en-US" sz="1600" dirty="0" smtClean="0"/>
          </a:p>
          <a:p>
            <a:pPr fontAlgn="auto">
              <a:spcAft>
                <a:spcPts val="0"/>
              </a:spcAft>
            </a:pPr>
            <a:r>
              <a:rPr kumimoji="0" lang="en-US" sz="1600" dirty="0" smtClean="0"/>
              <a:t>Running hours = (total test hour of current log – total test hour of previous log)</a:t>
            </a:r>
            <a:endParaRPr kumimoji="0" lang="en-US" sz="1600" dirty="0"/>
          </a:p>
          <a:p>
            <a:pPr fontAlgn="auto">
              <a:spcAft>
                <a:spcPts val="0"/>
              </a:spcAft>
            </a:pPr>
            <a:endParaRPr kumimoji="0" lang="en-US" sz="1600" dirty="0" smtClean="0"/>
          </a:p>
          <a:p>
            <a:pPr fontAlgn="auto">
              <a:spcAft>
                <a:spcPts val="0"/>
              </a:spcAft>
            </a:pPr>
            <a:r>
              <a:rPr kumimoji="0" lang="en-US" sz="1600" dirty="0" smtClean="0"/>
              <a:t>Hours of other statuses = [(timestamp of log – timestamp of previous log)</a:t>
            </a:r>
            <a:r>
              <a:rPr kumimoji="0" lang="en-US" sz="1600" dirty="0"/>
              <a:t> </a:t>
            </a:r>
            <a:r>
              <a:rPr kumimoji="0" lang="en-US" sz="1600" dirty="0" smtClean="0"/>
              <a:t>rounded to the nearest day* maximum operable hours for the chamber] – (running hours)</a:t>
            </a:r>
          </a:p>
          <a:p>
            <a:pPr fontAlgn="auto">
              <a:spcAft>
                <a:spcPts val="0"/>
              </a:spcAft>
            </a:pPr>
            <a:endParaRPr kumimoji="0" lang="en-US" sz="1600" dirty="0"/>
          </a:p>
          <a:p>
            <a:pPr fontAlgn="auto">
              <a:spcAft>
                <a:spcPts val="0"/>
              </a:spcAft>
            </a:pPr>
            <a:r>
              <a:rPr kumimoji="0" lang="en-US" sz="1600" u="sng" dirty="0"/>
              <a:t>When we switch to track another </a:t>
            </a:r>
            <a:r>
              <a:rPr kumimoji="0" lang="en-US" sz="1600" u="sng" dirty="0" smtClean="0"/>
              <a:t>circuit</a:t>
            </a:r>
            <a:r>
              <a:rPr kumimoji="0" lang="en-US" sz="1600" u="sng" dirty="0"/>
              <a:t>:</a:t>
            </a:r>
          </a:p>
          <a:p>
            <a:pPr fontAlgn="auto">
              <a:spcAft>
                <a:spcPts val="0"/>
              </a:spcAft>
            </a:pPr>
            <a:endParaRPr kumimoji="0" lang="en-US" sz="1600" dirty="0"/>
          </a:p>
          <a:p>
            <a:pPr fontAlgn="auto">
              <a:spcAft>
                <a:spcPts val="0"/>
              </a:spcAft>
            </a:pPr>
            <a:r>
              <a:rPr kumimoji="0" lang="en-US" sz="1600" dirty="0"/>
              <a:t>Hours of any status = (timestamp of log – timestamp of previous circuit’s last log) rounded to the nearest day* maximum operable hours for the chamber</a:t>
            </a:r>
          </a:p>
        </p:txBody>
      </p:sp>
      <p:pic>
        <p:nvPicPr>
          <p:cNvPr id="4" name="Picture 3"/>
          <p:cNvPicPr>
            <a:picLocks noChangeAspect="1"/>
          </p:cNvPicPr>
          <p:nvPr/>
        </p:nvPicPr>
        <p:blipFill>
          <a:blip r:embed="rId2"/>
          <a:stretch>
            <a:fillRect/>
          </a:stretch>
        </p:blipFill>
        <p:spPr>
          <a:xfrm>
            <a:off x="249382" y="1837935"/>
            <a:ext cx="2895600" cy="962025"/>
          </a:xfrm>
          <a:prstGeom prst="rect">
            <a:avLst/>
          </a:prstGeom>
        </p:spPr>
      </p:pic>
      <p:pic>
        <p:nvPicPr>
          <p:cNvPr id="7" name="Picture 6"/>
          <p:cNvPicPr>
            <a:picLocks noChangeAspect="1"/>
          </p:cNvPicPr>
          <p:nvPr/>
        </p:nvPicPr>
        <p:blipFill>
          <a:blip r:embed="rId3"/>
          <a:stretch>
            <a:fillRect/>
          </a:stretch>
        </p:blipFill>
        <p:spPr>
          <a:xfrm>
            <a:off x="249382" y="3671671"/>
            <a:ext cx="2876550" cy="866775"/>
          </a:xfrm>
          <a:prstGeom prst="rect">
            <a:avLst/>
          </a:prstGeom>
        </p:spPr>
      </p:pic>
      <p:sp>
        <p:nvSpPr>
          <p:cNvPr id="8" name="Title 1"/>
          <p:cNvSpPr txBox="1">
            <a:spLocks/>
          </p:cNvSpPr>
          <p:nvPr/>
        </p:nvSpPr>
        <p:spPr bwMode="auto">
          <a:xfrm>
            <a:off x="216211" y="1550729"/>
            <a:ext cx="2191650" cy="3775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defTabSz="914400" rtl="0" eaLnBrk="1" latinLnBrk="0" hangingPunct="1">
              <a:lnSpc>
                <a:spcPct val="90000"/>
              </a:lnSpc>
              <a:spcBef>
                <a:spcPct val="0"/>
              </a:spcBef>
              <a:buNone/>
              <a:defRPr sz="2800" b="0" i="0" kern="1200">
                <a:solidFill>
                  <a:srgbClr val="1D3442"/>
                </a:solidFill>
                <a:latin typeface="Arial" panose="020B0604020202020204" pitchFamily="34" charset="0"/>
                <a:ea typeface="+mj-ea"/>
                <a:cs typeface="Arial" panose="020B0604020202020204" pitchFamily="34" charset="0"/>
              </a:defRPr>
            </a:lvl1pPr>
          </a:lstStyle>
          <a:p>
            <a:pPr fontAlgn="auto">
              <a:spcAft>
                <a:spcPts val="0"/>
              </a:spcAft>
            </a:pPr>
            <a:r>
              <a:rPr kumimoji="0" lang="en-US" sz="1400" dirty="0" smtClean="0"/>
              <a:t>Example of case 1</a:t>
            </a:r>
          </a:p>
        </p:txBody>
      </p:sp>
      <p:sp>
        <p:nvSpPr>
          <p:cNvPr id="9" name="Title 1"/>
          <p:cNvSpPr txBox="1">
            <a:spLocks/>
          </p:cNvSpPr>
          <p:nvPr/>
        </p:nvSpPr>
        <p:spPr bwMode="auto">
          <a:xfrm>
            <a:off x="216211" y="3294149"/>
            <a:ext cx="2191650" cy="3775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defTabSz="914400" rtl="0" eaLnBrk="1" latinLnBrk="0" hangingPunct="1">
              <a:lnSpc>
                <a:spcPct val="90000"/>
              </a:lnSpc>
              <a:spcBef>
                <a:spcPct val="0"/>
              </a:spcBef>
              <a:buNone/>
              <a:defRPr sz="2800" b="0" i="0" kern="1200">
                <a:solidFill>
                  <a:srgbClr val="1D3442"/>
                </a:solidFill>
                <a:latin typeface="Arial" panose="020B0604020202020204" pitchFamily="34" charset="0"/>
                <a:ea typeface="+mj-ea"/>
                <a:cs typeface="Arial" panose="020B0604020202020204" pitchFamily="34" charset="0"/>
              </a:defRPr>
            </a:lvl1pPr>
          </a:lstStyle>
          <a:p>
            <a:pPr fontAlgn="auto">
              <a:spcAft>
                <a:spcPts val="0"/>
              </a:spcAft>
            </a:pPr>
            <a:r>
              <a:rPr kumimoji="0" lang="en-US" sz="1400" dirty="0" smtClean="0"/>
              <a:t>Example of case 2</a:t>
            </a:r>
          </a:p>
          <a:p>
            <a:pPr marL="342900" indent="-342900" fontAlgn="auto">
              <a:spcAft>
                <a:spcPts val="0"/>
              </a:spcAft>
              <a:buFont typeface="+mj-lt"/>
              <a:buAutoNum type="arabicPeriod"/>
            </a:pPr>
            <a:endParaRPr kumimoji="0" lang="en-US" sz="1400" dirty="0" smtClean="0"/>
          </a:p>
        </p:txBody>
      </p:sp>
    </p:spTree>
    <p:extLst>
      <p:ext uri="{BB962C8B-B14F-4D97-AF65-F5344CB8AC3E}">
        <p14:creationId xmlns:p14="http://schemas.microsoft.com/office/powerpoint/2010/main" val="1148613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1187" y="192101"/>
            <a:ext cx="1933213" cy="503238"/>
          </a:xfrm>
        </p:spPr>
        <p:txBody>
          <a:bodyPr/>
          <a:lstStyle/>
          <a:p>
            <a:r>
              <a:rPr lang="en-US" dirty="0" smtClean="0"/>
              <a:t>Algorithm</a:t>
            </a:r>
            <a:endParaRPr lang="en-US" dirty="0"/>
          </a:p>
        </p:txBody>
      </p:sp>
      <p:sp>
        <p:nvSpPr>
          <p:cNvPr id="5" name="Title 1"/>
          <p:cNvSpPr txBox="1">
            <a:spLocks/>
          </p:cNvSpPr>
          <p:nvPr/>
        </p:nvSpPr>
        <p:spPr bwMode="auto">
          <a:xfrm>
            <a:off x="3387436" y="695339"/>
            <a:ext cx="5301529" cy="41814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defTabSz="914400" rtl="0" eaLnBrk="1" latinLnBrk="0" hangingPunct="1">
              <a:lnSpc>
                <a:spcPct val="90000"/>
              </a:lnSpc>
              <a:spcBef>
                <a:spcPct val="0"/>
              </a:spcBef>
              <a:buNone/>
              <a:defRPr sz="2800" b="0" i="0" kern="1200">
                <a:solidFill>
                  <a:srgbClr val="1D3442"/>
                </a:solidFill>
                <a:latin typeface="Arial" panose="020B0604020202020204" pitchFamily="34" charset="0"/>
                <a:ea typeface="+mj-ea"/>
                <a:cs typeface="Arial" panose="020B0604020202020204" pitchFamily="34" charset="0"/>
              </a:defRPr>
            </a:lvl1pPr>
          </a:lstStyle>
          <a:p>
            <a:pPr fontAlgn="auto">
              <a:spcAft>
                <a:spcPts val="0"/>
              </a:spcAft>
            </a:pPr>
            <a:r>
              <a:rPr kumimoji="0" lang="en-US" sz="1600" dirty="0" smtClean="0"/>
              <a:t>Note:</a:t>
            </a:r>
          </a:p>
          <a:p>
            <a:pPr fontAlgn="auto">
              <a:spcAft>
                <a:spcPts val="0"/>
              </a:spcAft>
            </a:pPr>
            <a:r>
              <a:rPr kumimoji="0" lang="en-US" sz="1600" dirty="0" smtClean="0"/>
              <a:t>The calculation depends </a:t>
            </a:r>
            <a:r>
              <a:rPr kumimoji="0" lang="en-US" sz="1600" dirty="0"/>
              <a:t>on the total test running time of each log, hours that are still rolling after a log won’t be recorded until the next log is put in</a:t>
            </a:r>
            <a:r>
              <a:rPr kumimoji="0" lang="en-US" sz="1600" dirty="0" smtClean="0"/>
              <a:t>.</a:t>
            </a:r>
          </a:p>
          <a:p>
            <a:pPr fontAlgn="auto">
              <a:spcAft>
                <a:spcPts val="0"/>
              </a:spcAft>
            </a:pPr>
            <a:r>
              <a:rPr kumimoji="0" lang="en-US" sz="1600" dirty="0" smtClean="0"/>
              <a:t> </a:t>
            </a:r>
          </a:p>
          <a:p>
            <a:pPr fontAlgn="auto">
              <a:spcAft>
                <a:spcPts val="0"/>
              </a:spcAft>
            </a:pPr>
            <a:r>
              <a:rPr kumimoji="0" lang="en-US" sz="1600" dirty="0" smtClean="0"/>
              <a:t>This means that if a log is not recorded at the end of the calculation period for a test whose previous log is ‘running’ (for example), all the status hours from the previous log up until the end of the calculation period is not accounted for. However, this will be picked up if the next log is put in and another calculation which includes this log is ran.</a:t>
            </a:r>
          </a:p>
          <a:p>
            <a:pPr fontAlgn="auto">
              <a:spcAft>
                <a:spcPts val="0"/>
              </a:spcAft>
            </a:pPr>
            <a:endParaRPr kumimoji="0" lang="en-US" sz="1600" dirty="0"/>
          </a:p>
          <a:p>
            <a:pPr fontAlgn="auto">
              <a:spcAft>
                <a:spcPts val="0"/>
              </a:spcAft>
            </a:pPr>
            <a:r>
              <a:rPr kumimoji="0" lang="en-US" sz="1600" dirty="0" smtClean="0"/>
              <a:t>If we want to avoid this, we can assume that as long as there’s no status change, the equipment time from the last log all goes towards the last status. This introduces some error, is not recommended.</a:t>
            </a:r>
            <a:endParaRPr kumimoji="0" lang="en-US" sz="1600" dirty="0"/>
          </a:p>
        </p:txBody>
      </p:sp>
      <p:pic>
        <p:nvPicPr>
          <p:cNvPr id="4" name="Picture 3"/>
          <p:cNvPicPr>
            <a:picLocks noChangeAspect="1"/>
          </p:cNvPicPr>
          <p:nvPr/>
        </p:nvPicPr>
        <p:blipFill>
          <a:blip r:embed="rId2"/>
          <a:stretch>
            <a:fillRect/>
          </a:stretch>
        </p:blipFill>
        <p:spPr>
          <a:xfrm>
            <a:off x="249382" y="1837935"/>
            <a:ext cx="2895600" cy="962025"/>
          </a:xfrm>
          <a:prstGeom prst="rect">
            <a:avLst/>
          </a:prstGeom>
        </p:spPr>
      </p:pic>
      <p:pic>
        <p:nvPicPr>
          <p:cNvPr id="7" name="Picture 6"/>
          <p:cNvPicPr>
            <a:picLocks noChangeAspect="1"/>
          </p:cNvPicPr>
          <p:nvPr/>
        </p:nvPicPr>
        <p:blipFill>
          <a:blip r:embed="rId3"/>
          <a:stretch>
            <a:fillRect/>
          </a:stretch>
        </p:blipFill>
        <p:spPr>
          <a:xfrm>
            <a:off x="249382" y="3671671"/>
            <a:ext cx="2876550" cy="866775"/>
          </a:xfrm>
          <a:prstGeom prst="rect">
            <a:avLst/>
          </a:prstGeom>
        </p:spPr>
      </p:pic>
      <p:sp>
        <p:nvSpPr>
          <p:cNvPr id="8" name="Title 1"/>
          <p:cNvSpPr txBox="1">
            <a:spLocks/>
          </p:cNvSpPr>
          <p:nvPr/>
        </p:nvSpPr>
        <p:spPr bwMode="auto">
          <a:xfrm>
            <a:off x="216211" y="1550729"/>
            <a:ext cx="2191650" cy="3775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defTabSz="914400" rtl="0" eaLnBrk="1" latinLnBrk="0" hangingPunct="1">
              <a:lnSpc>
                <a:spcPct val="90000"/>
              </a:lnSpc>
              <a:spcBef>
                <a:spcPct val="0"/>
              </a:spcBef>
              <a:buNone/>
              <a:defRPr sz="2800" b="0" i="0" kern="1200">
                <a:solidFill>
                  <a:srgbClr val="1D3442"/>
                </a:solidFill>
                <a:latin typeface="Arial" panose="020B0604020202020204" pitchFamily="34" charset="0"/>
                <a:ea typeface="+mj-ea"/>
                <a:cs typeface="Arial" panose="020B0604020202020204" pitchFamily="34" charset="0"/>
              </a:defRPr>
            </a:lvl1pPr>
          </a:lstStyle>
          <a:p>
            <a:pPr fontAlgn="auto">
              <a:spcAft>
                <a:spcPts val="0"/>
              </a:spcAft>
            </a:pPr>
            <a:r>
              <a:rPr kumimoji="0" lang="en-US" sz="1400" dirty="0" smtClean="0"/>
              <a:t>Example of case 1</a:t>
            </a:r>
          </a:p>
        </p:txBody>
      </p:sp>
      <p:sp>
        <p:nvSpPr>
          <p:cNvPr id="9" name="Title 1"/>
          <p:cNvSpPr txBox="1">
            <a:spLocks/>
          </p:cNvSpPr>
          <p:nvPr/>
        </p:nvSpPr>
        <p:spPr bwMode="auto">
          <a:xfrm>
            <a:off x="216211" y="3294149"/>
            <a:ext cx="2191650" cy="3775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defTabSz="914400" rtl="0" eaLnBrk="1" latinLnBrk="0" hangingPunct="1">
              <a:lnSpc>
                <a:spcPct val="90000"/>
              </a:lnSpc>
              <a:spcBef>
                <a:spcPct val="0"/>
              </a:spcBef>
              <a:buNone/>
              <a:defRPr sz="2800" b="0" i="0" kern="1200">
                <a:solidFill>
                  <a:srgbClr val="1D3442"/>
                </a:solidFill>
                <a:latin typeface="Arial" panose="020B0604020202020204" pitchFamily="34" charset="0"/>
                <a:ea typeface="+mj-ea"/>
                <a:cs typeface="Arial" panose="020B0604020202020204" pitchFamily="34" charset="0"/>
              </a:defRPr>
            </a:lvl1pPr>
          </a:lstStyle>
          <a:p>
            <a:pPr fontAlgn="auto">
              <a:spcAft>
                <a:spcPts val="0"/>
              </a:spcAft>
            </a:pPr>
            <a:r>
              <a:rPr kumimoji="0" lang="en-US" sz="1400" dirty="0" smtClean="0"/>
              <a:t>Example of case 2</a:t>
            </a:r>
          </a:p>
          <a:p>
            <a:pPr marL="342900" indent="-342900" fontAlgn="auto">
              <a:spcAft>
                <a:spcPts val="0"/>
              </a:spcAft>
              <a:buFont typeface="+mj-lt"/>
              <a:buAutoNum type="arabicPeriod"/>
            </a:pPr>
            <a:endParaRPr kumimoji="0" lang="en-US" sz="1400" dirty="0" smtClean="0"/>
          </a:p>
        </p:txBody>
      </p:sp>
    </p:spTree>
    <p:extLst>
      <p:ext uri="{BB962C8B-B14F-4D97-AF65-F5344CB8AC3E}">
        <p14:creationId xmlns:p14="http://schemas.microsoft.com/office/powerpoint/2010/main" val="3205835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1187" y="192101"/>
            <a:ext cx="1933213" cy="503238"/>
          </a:xfrm>
        </p:spPr>
        <p:txBody>
          <a:bodyPr/>
          <a:lstStyle/>
          <a:p>
            <a:r>
              <a:rPr lang="en-US" dirty="0" smtClean="0"/>
              <a:t>Algorithm</a:t>
            </a:r>
            <a:endParaRPr lang="en-US" dirty="0"/>
          </a:p>
        </p:txBody>
      </p:sp>
      <p:sp>
        <p:nvSpPr>
          <p:cNvPr id="5" name="Title 1"/>
          <p:cNvSpPr txBox="1">
            <a:spLocks/>
          </p:cNvSpPr>
          <p:nvPr/>
        </p:nvSpPr>
        <p:spPr bwMode="auto">
          <a:xfrm>
            <a:off x="3387436" y="695339"/>
            <a:ext cx="5301529" cy="41814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defTabSz="914400" rtl="0" eaLnBrk="1" latinLnBrk="0" hangingPunct="1">
              <a:lnSpc>
                <a:spcPct val="90000"/>
              </a:lnSpc>
              <a:spcBef>
                <a:spcPct val="0"/>
              </a:spcBef>
              <a:buNone/>
              <a:defRPr sz="2800" b="0" i="0" kern="1200">
                <a:solidFill>
                  <a:srgbClr val="1D3442"/>
                </a:solidFill>
                <a:latin typeface="Arial" panose="020B0604020202020204" pitchFamily="34" charset="0"/>
                <a:ea typeface="+mj-ea"/>
                <a:cs typeface="Arial" panose="020B0604020202020204" pitchFamily="34" charset="0"/>
              </a:defRPr>
            </a:lvl1pPr>
          </a:lstStyle>
          <a:p>
            <a:pPr fontAlgn="auto">
              <a:spcAft>
                <a:spcPts val="0"/>
              </a:spcAft>
            </a:pPr>
            <a:r>
              <a:rPr kumimoji="0" lang="en-US" sz="1600" dirty="0"/>
              <a:t>P</a:t>
            </a:r>
            <a:r>
              <a:rPr kumimoji="0" lang="en-US" sz="1600" dirty="0" smtClean="0"/>
              <a:t>otential error:</a:t>
            </a:r>
          </a:p>
          <a:p>
            <a:pPr fontAlgn="auto">
              <a:spcAft>
                <a:spcPts val="0"/>
              </a:spcAft>
            </a:pPr>
            <a:r>
              <a:rPr kumimoji="0" lang="en-US" sz="1600" dirty="0" smtClean="0"/>
              <a:t>If the circuits' statuses are independent of each other, the detailed status hours may not be correct. This error would come when we have to switch the tracking of chambers. However, billable and non-billable hours would still be correct as billable and non-billable statuses are mutually exclusive.</a:t>
            </a:r>
          </a:p>
          <a:p>
            <a:pPr fontAlgn="auto">
              <a:spcAft>
                <a:spcPts val="0"/>
              </a:spcAft>
            </a:pPr>
            <a:endParaRPr kumimoji="0" lang="en-US" sz="1600" dirty="0"/>
          </a:p>
          <a:p>
            <a:pPr fontAlgn="auto">
              <a:spcAft>
                <a:spcPts val="0"/>
              </a:spcAft>
            </a:pPr>
            <a:r>
              <a:rPr kumimoji="0" lang="en-US" sz="1600" dirty="0" smtClean="0"/>
              <a:t>For example, if one circuit is on “waiting for product”, and another is “running”. And we switch to the “waiting for product”, although we will still count the billable hours covered by the “running” circuit, we would classify it as “waiting for product”.</a:t>
            </a:r>
            <a:endParaRPr kumimoji="0" lang="en-US" sz="1600" dirty="0"/>
          </a:p>
        </p:txBody>
      </p:sp>
      <p:pic>
        <p:nvPicPr>
          <p:cNvPr id="3" name="Picture 2"/>
          <p:cNvPicPr>
            <a:picLocks noChangeAspect="1"/>
          </p:cNvPicPr>
          <p:nvPr/>
        </p:nvPicPr>
        <p:blipFill>
          <a:blip r:embed="rId2"/>
          <a:stretch>
            <a:fillRect/>
          </a:stretch>
        </p:blipFill>
        <p:spPr>
          <a:xfrm>
            <a:off x="0" y="1936388"/>
            <a:ext cx="3162300" cy="1095375"/>
          </a:xfrm>
          <a:prstGeom prst="rect">
            <a:avLst/>
          </a:prstGeom>
        </p:spPr>
      </p:pic>
    </p:spTree>
    <p:extLst>
      <p:ext uri="{BB962C8B-B14F-4D97-AF65-F5344CB8AC3E}">
        <p14:creationId xmlns:p14="http://schemas.microsoft.com/office/powerpoint/2010/main" val="3770977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1187" y="192101"/>
            <a:ext cx="1933213" cy="503238"/>
          </a:xfrm>
        </p:spPr>
        <p:txBody>
          <a:bodyPr/>
          <a:lstStyle/>
          <a:p>
            <a:r>
              <a:rPr lang="en-US" dirty="0" smtClean="0"/>
              <a:t>To clarify</a:t>
            </a:r>
            <a:endParaRPr lang="en-US" dirty="0"/>
          </a:p>
        </p:txBody>
      </p:sp>
      <p:sp>
        <p:nvSpPr>
          <p:cNvPr id="5" name="Title 1"/>
          <p:cNvSpPr txBox="1">
            <a:spLocks/>
          </p:cNvSpPr>
          <p:nvPr/>
        </p:nvSpPr>
        <p:spPr bwMode="auto">
          <a:xfrm>
            <a:off x="3283527" y="695339"/>
            <a:ext cx="5301529" cy="41814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defTabSz="914400" rtl="0" eaLnBrk="1" latinLnBrk="0" hangingPunct="1">
              <a:lnSpc>
                <a:spcPct val="90000"/>
              </a:lnSpc>
              <a:spcBef>
                <a:spcPct val="0"/>
              </a:spcBef>
              <a:buNone/>
              <a:defRPr sz="2800" b="0" i="0" kern="1200">
                <a:solidFill>
                  <a:srgbClr val="1D3442"/>
                </a:solidFill>
                <a:latin typeface="Arial" panose="020B0604020202020204" pitchFamily="34" charset="0"/>
                <a:ea typeface="+mj-ea"/>
                <a:cs typeface="Arial" panose="020B0604020202020204" pitchFamily="34" charset="0"/>
              </a:defRPr>
            </a:lvl1pPr>
          </a:lstStyle>
          <a:p>
            <a:pPr fontAlgn="auto">
              <a:spcAft>
                <a:spcPts val="0"/>
              </a:spcAft>
            </a:pPr>
            <a:r>
              <a:rPr kumimoji="0" lang="en-US" sz="1600" dirty="0" smtClean="0"/>
              <a:t>1. Are statuses mutually exclusive? </a:t>
            </a:r>
          </a:p>
          <a:p>
            <a:pPr marL="285750" indent="-285750" fontAlgn="auto">
              <a:spcAft>
                <a:spcPts val="0"/>
              </a:spcAft>
              <a:buFont typeface="Arial" panose="020B0604020202020204" pitchFamily="34" charset="0"/>
              <a:buChar char="•"/>
            </a:pPr>
            <a:r>
              <a:rPr kumimoji="0" lang="en-US" sz="1600" dirty="0" smtClean="0"/>
              <a:t>Running vs. set-up (no)</a:t>
            </a:r>
          </a:p>
          <a:p>
            <a:pPr marL="285750" indent="-285750" fontAlgn="auto">
              <a:spcAft>
                <a:spcPts val="0"/>
              </a:spcAft>
              <a:buFont typeface="Arial" panose="020B0604020202020204" pitchFamily="34" charset="0"/>
              <a:buChar char="•"/>
            </a:pPr>
            <a:r>
              <a:rPr kumimoji="0" lang="en-US" sz="1600" dirty="0" smtClean="0"/>
              <a:t>Running, set-up, vs. waiting for product (no)</a:t>
            </a:r>
          </a:p>
          <a:p>
            <a:pPr marL="285750" indent="-285750" fontAlgn="auto">
              <a:spcAft>
                <a:spcPts val="0"/>
              </a:spcAft>
              <a:buFont typeface="Arial" panose="020B0604020202020204" pitchFamily="34" charset="0"/>
              <a:buChar char="•"/>
            </a:pPr>
            <a:endParaRPr kumimoji="0" lang="en-US" sz="1600" dirty="0"/>
          </a:p>
          <a:p>
            <a:pPr fontAlgn="auto">
              <a:spcAft>
                <a:spcPts val="0"/>
              </a:spcAft>
            </a:pPr>
            <a:r>
              <a:rPr kumimoji="0" lang="en-US" sz="1600" dirty="0" smtClean="0"/>
              <a:t>This avoids the error mentioned. But we can instead prioritize which circuit to switch tracking to depending on its status.</a:t>
            </a:r>
          </a:p>
          <a:p>
            <a:pPr marL="285750" indent="-285750" fontAlgn="auto">
              <a:spcAft>
                <a:spcPts val="0"/>
              </a:spcAft>
              <a:buFont typeface="Arial" panose="020B0604020202020204" pitchFamily="34" charset="0"/>
              <a:buChar char="•"/>
            </a:pPr>
            <a:endParaRPr kumimoji="0" lang="en-US" sz="1600" dirty="0" smtClean="0"/>
          </a:p>
          <a:p>
            <a:pPr marL="285750" indent="-285750" fontAlgn="auto">
              <a:spcAft>
                <a:spcPts val="0"/>
              </a:spcAft>
              <a:buFont typeface="Arial" panose="020B0604020202020204" pitchFamily="34" charset="0"/>
              <a:buChar char="•"/>
            </a:pPr>
            <a:endParaRPr kumimoji="0" lang="en-US" sz="1600" dirty="0"/>
          </a:p>
          <a:p>
            <a:pPr marL="285750" indent="-285750" fontAlgn="auto">
              <a:spcAft>
                <a:spcPts val="0"/>
              </a:spcAft>
              <a:buFont typeface="Arial" panose="020B0604020202020204" pitchFamily="34" charset="0"/>
              <a:buChar char="•"/>
            </a:pPr>
            <a:endParaRPr kumimoji="0" lang="en-US" sz="1600" dirty="0"/>
          </a:p>
          <a:p>
            <a:pPr fontAlgn="auto">
              <a:spcAft>
                <a:spcPts val="0"/>
              </a:spcAft>
            </a:pPr>
            <a:r>
              <a:rPr kumimoji="0" lang="en-US" sz="1600" dirty="0" smtClean="0"/>
              <a:t>2. Do we assume that status hours from the last log up to the end calculation date are continuous? </a:t>
            </a:r>
            <a:r>
              <a:rPr kumimoji="0" lang="en-US" sz="1600" dirty="0"/>
              <a:t>(not recommended)</a:t>
            </a:r>
            <a:endParaRPr kumimoji="0" lang="en-US" sz="1600" dirty="0" smtClean="0"/>
          </a:p>
          <a:p>
            <a:pPr marL="285750" indent="-285750" fontAlgn="auto">
              <a:spcAft>
                <a:spcPts val="0"/>
              </a:spcAft>
              <a:buFont typeface="Arial" panose="020B0604020202020204" pitchFamily="34" charset="0"/>
              <a:buChar char="•"/>
            </a:pPr>
            <a:endParaRPr kumimoji="0" lang="en-US" sz="1600" dirty="0"/>
          </a:p>
          <a:p>
            <a:pPr marL="285750" indent="-285750" fontAlgn="auto">
              <a:spcAft>
                <a:spcPts val="0"/>
              </a:spcAft>
              <a:buFont typeface="Arial" panose="020B0604020202020204" pitchFamily="34" charset="0"/>
              <a:buChar char="•"/>
            </a:pPr>
            <a:endParaRPr kumimoji="0" lang="en-US" sz="1600" dirty="0"/>
          </a:p>
        </p:txBody>
      </p:sp>
    </p:spTree>
    <p:extLst>
      <p:ext uri="{BB962C8B-B14F-4D97-AF65-F5344CB8AC3E}">
        <p14:creationId xmlns:p14="http://schemas.microsoft.com/office/powerpoint/2010/main" val="222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1187" y="192101"/>
            <a:ext cx="1933213" cy="503238"/>
          </a:xfrm>
        </p:spPr>
        <p:txBody>
          <a:bodyPr/>
          <a:lstStyle/>
          <a:p>
            <a:r>
              <a:rPr lang="en-US" dirty="0" smtClean="0"/>
              <a:t>Website</a:t>
            </a:r>
            <a:endParaRPr lang="en-US" dirty="0"/>
          </a:p>
        </p:txBody>
      </p:sp>
      <p:sp>
        <p:nvSpPr>
          <p:cNvPr id="5" name="Title 1"/>
          <p:cNvSpPr txBox="1">
            <a:spLocks/>
          </p:cNvSpPr>
          <p:nvPr/>
        </p:nvSpPr>
        <p:spPr bwMode="auto">
          <a:xfrm>
            <a:off x="3795642" y="748833"/>
            <a:ext cx="4641776" cy="17681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defTabSz="914400" rtl="0" eaLnBrk="1" latinLnBrk="0" hangingPunct="1">
              <a:lnSpc>
                <a:spcPct val="90000"/>
              </a:lnSpc>
              <a:spcBef>
                <a:spcPct val="0"/>
              </a:spcBef>
              <a:buNone/>
              <a:defRPr sz="2800" b="0" i="0" kern="1200">
                <a:solidFill>
                  <a:srgbClr val="1D3442"/>
                </a:solidFill>
                <a:latin typeface="Arial" panose="020B0604020202020204" pitchFamily="34" charset="0"/>
                <a:ea typeface="+mj-ea"/>
                <a:cs typeface="Arial" panose="020B0604020202020204" pitchFamily="34" charset="0"/>
              </a:defRPr>
            </a:lvl1pPr>
          </a:lstStyle>
          <a:p>
            <a:pPr marL="457200" indent="-457200" fontAlgn="auto">
              <a:spcAft>
                <a:spcPts val="0"/>
              </a:spcAft>
              <a:buFont typeface="Arial" panose="020B0604020202020204" pitchFamily="34" charset="0"/>
              <a:buChar char="•"/>
            </a:pPr>
            <a:r>
              <a:rPr kumimoji="0" lang="en-US" sz="1800" dirty="0" smtClean="0"/>
              <a:t>User enters the period from which to calculate equipment/program hours.</a:t>
            </a:r>
          </a:p>
          <a:p>
            <a:pPr marL="457200" indent="-457200" fontAlgn="auto">
              <a:spcAft>
                <a:spcPts val="0"/>
              </a:spcAft>
              <a:buFont typeface="Arial" panose="020B0604020202020204" pitchFamily="34" charset="0"/>
              <a:buChar char="•"/>
            </a:pPr>
            <a:r>
              <a:rPr kumimoji="0" lang="en-US" sz="1800" dirty="0" smtClean="0"/>
              <a:t>Page will generate downloadable files to load into </a:t>
            </a:r>
            <a:r>
              <a:rPr kumimoji="0" lang="en-US" sz="1800" dirty="0" err="1" smtClean="0"/>
              <a:t>PowerBI</a:t>
            </a:r>
            <a:r>
              <a:rPr kumimoji="0" lang="en-US" sz="1800" dirty="0" smtClean="0"/>
              <a:t>.</a:t>
            </a:r>
          </a:p>
          <a:p>
            <a:pPr marL="457200" indent="-457200" fontAlgn="auto">
              <a:spcAft>
                <a:spcPts val="0"/>
              </a:spcAft>
              <a:buFont typeface="Arial" panose="020B0604020202020204" pitchFamily="34" charset="0"/>
              <a:buChar char="•"/>
            </a:pPr>
            <a:r>
              <a:rPr kumimoji="0" lang="en-US" sz="1800" dirty="0" smtClean="0"/>
              <a:t>One file will be equipment utilization hours, the other is the program hours.</a:t>
            </a:r>
            <a:endParaRPr kumimoji="0" lang="en-US" sz="1800" dirty="0"/>
          </a:p>
        </p:txBody>
      </p:sp>
      <p:pic>
        <p:nvPicPr>
          <p:cNvPr id="6" name="Picture 5"/>
          <p:cNvPicPr>
            <a:picLocks noChangeAspect="1"/>
          </p:cNvPicPr>
          <p:nvPr/>
        </p:nvPicPr>
        <p:blipFill>
          <a:blip r:embed="rId2"/>
          <a:stretch>
            <a:fillRect/>
          </a:stretch>
        </p:blipFill>
        <p:spPr>
          <a:xfrm>
            <a:off x="199593" y="2426924"/>
            <a:ext cx="6533718" cy="2557631"/>
          </a:xfrm>
          <a:prstGeom prst="rect">
            <a:avLst/>
          </a:prstGeom>
        </p:spPr>
      </p:pic>
    </p:spTree>
    <p:extLst>
      <p:ext uri="{BB962C8B-B14F-4D97-AF65-F5344CB8AC3E}">
        <p14:creationId xmlns:p14="http://schemas.microsoft.com/office/powerpoint/2010/main" val="25611517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1187" y="192101"/>
            <a:ext cx="1933213" cy="503238"/>
          </a:xfrm>
        </p:spPr>
        <p:txBody>
          <a:bodyPr/>
          <a:lstStyle/>
          <a:p>
            <a:r>
              <a:rPr lang="en-US" dirty="0" smtClean="0"/>
              <a:t>Log Order</a:t>
            </a:r>
            <a:endParaRPr lang="en-US" dirty="0"/>
          </a:p>
        </p:txBody>
      </p:sp>
      <p:sp>
        <p:nvSpPr>
          <p:cNvPr id="5" name="Title 1"/>
          <p:cNvSpPr txBox="1">
            <a:spLocks/>
          </p:cNvSpPr>
          <p:nvPr/>
        </p:nvSpPr>
        <p:spPr bwMode="auto">
          <a:xfrm>
            <a:off x="3373583" y="743830"/>
            <a:ext cx="5285508" cy="39528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defTabSz="914400" rtl="0" eaLnBrk="1" latinLnBrk="0" hangingPunct="1">
              <a:lnSpc>
                <a:spcPct val="90000"/>
              </a:lnSpc>
              <a:spcBef>
                <a:spcPct val="0"/>
              </a:spcBef>
              <a:buNone/>
              <a:defRPr sz="2800" b="0" i="0" kern="1200">
                <a:solidFill>
                  <a:srgbClr val="1D3442"/>
                </a:solidFill>
                <a:latin typeface="Arial" panose="020B0604020202020204" pitchFamily="34" charset="0"/>
                <a:ea typeface="+mj-ea"/>
                <a:cs typeface="Arial" panose="020B0604020202020204" pitchFamily="34" charset="0"/>
              </a:defRPr>
            </a:lvl1pPr>
          </a:lstStyle>
          <a:p>
            <a:pPr marL="457200" indent="-457200" fontAlgn="auto">
              <a:spcAft>
                <a:spcPts val="0"/>
              </a:spcAft>
              <a:buFont typeface="Arial" panose="020B0604020202020204" pitchFamily="34" charset="0"/>
              <a:buChar char="•"/>
            </a:pPr>
            <a:r>
              <a:rPr kumimoji="0" lang="en-US" sz="1800" dirty="0" smtClean="0"/>
              <a:t>Equipment hours will be calculated from logs.</a:t>
            </a:r>
          </a:p>
          <a:p>
            <a:pPr marL="457200" indent="-457200" fontAlgn="auto">
              <a:spcAft>
                <a:spcPts val="0"/>
              </a:spcAft>
              <a:buFont typeface="Arial" panose="020B0604020202020204" pitchFamily="34" charset="0"/>
              <a:buChar char="•"/>
            </a:pPr>
            <a:r>
              <a:rPr kumimoji="0" lang="en-US" sz="1800" dirty="0" smtClean="0"/>
              <a:t>Logs for all tests are put into one table.</a:t>
            </a:r>
          </a:p>
          <a:p>
            <a:pPr marL="457200" indent="-457200" fontAlgn="auto">
              <a:spcAft>
                <a:spcPts val="0"/>
              </a:spcAft>
              <a:buFont typeface="Arial" panose="020B0604020202020204" pitchFamily="34" charset="0"/>
              <a:buChar char="•"/>
            </a:pPr>
            <a:r>
              <a:rPr kumimoji="0" lang="en-US" sz="1800" dirty="0" smtClean="0"/>
              <a:t>This means logs are put one after another, in no particular order. Logs from different tests and chambers are mixed in this single line.</a:t>
            </a:r>
          </a:p>
          <a:p>
            <a:pPr marL="457200" indent="-457200" fontAlgn="auto">
              <a:spcAft>
                <a:spcPts val="0"/>
              </a:spcAft>
              <a:buFont typeface="Arial" panose="020B0604020202020204" pitchFamily="34" charset="0"/>
              <a:buChar char="•"/>
            </a:pPr>
            <a:endParaRPr kumimoji="0" lang="en-US" sz="1800" dirty="0"/>
          </a:p>
          <a:p>
            <a:pPr marL="457200" indent="-457200" fontAlgn="auto">
              <a:spcAft>
                <a:spcPts val="0"/>
              </a:spcAft>
              <a:buFont typeface="Arial" panose="020B0604020202020204" pitchFamily="34" charset="0"/>
              <a:buChar char="•"/>
            </a:pPr>
            <a:r>
              <a:rPr kumimoji="0" lang="en-US" sz="1800" dirty="0" smtClean="0"/>
              <a:t>This is not important when distinguishing logs of different tests or chambers because we can filter them out.</a:t>
            </a:r>
          </a:p>
          <a:p>
            <a:pPr marL="457200" indent="-457200" fontAlgn="auto">
              <a:spcAft>
                <a:spcPts val="0"/>
              </a:spcAft>
              <a:buFont typeface="Arial" panose="020B0604020202020204" pitchFamily="34" charset="0"/>
              <a:buChar char="•"/>
            </a:pPr>
            <a:r>
              <a:rPr kumimoji="0" lang="en-US" sz="1800" dirty="0" smtClean="0"/>
              <a:t>But it is important to note when viewing logs for a single test with multiple circuits, because logs for circuits can be ordered differently each day.</a:t>
            </a:r>
            <a:endParaRPr kumimoji="0" lang="en-US" sz="1800" dirty="0"/>
          </a:p>
        </p:txBody>
      </p:sp>
      <p:pic>
        <p:nvPicPr>
          <p:cNvPr id="3" name="Picture 2"/>
          <p:cNvPicPr>
            <a:picLocks noChangeAspect="1"/>
          </p:cNvPicPr>
          <p:nvPr/>
        </p:nvPicPr>
        <p:blipFill>
          <a:blip r:embed="rId2"/>
          <a:stretch>
            <a:fillRect/>
          </a:stretch>
        </p:blipFill>
        <p:spPr>
          <a:xfrm>
            <a:off x="479713" y="1838975"/>
            <a:ext cx="1866900" cy="2190750"/>
          </a:xfrm>
          <a:prstGeom prst="rect">
            <a:avLst/>
          </a:prstGeom>
        </p:spPr>
      </p:pic>
    </p:spTree>
    <p:extLst>
      <p:ext uri="{BB962C8B-B14F-4D97-AF65-F5344CB8AC3E}">
        <p14:creationId xmlns:p14="http://schemas.microsoft.com/office/powerpoint/2010/main" val="30436567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1187" y="192101"/>
            <a:ext cx="1933213" cy="503238"/>
          </a:xfrm>
        </p:spPr>
        <p:txBody>
          <a:bodyPr/>
          <a:lstStyle/>
          <a:p>
            <a:r>
              <a:rPr lang="en-US" dirty="0" smtClean="0"/>
              <a:t>Algorithm</a:t>
            </a:r>
            <a:endParaRPr lang="en-US" dirty="0"/>
          </a:p>
        </p:txBody>
      </p:sp>
      <p:sp>
        <p:nvSpPr>
          <p:cNvPr id="5" name="Title 1"/>
          <p:cNvSpPr txBox="1">
            <a:spLocks/>
          </p:cNvSpPr>
          <p:nvPr/>
        </p:nvSpPr>
        <p:spPr bwMode="auto">
          <a:xfrm>
            <a:off x="3368445" y="666350"/>
            <a:ext cx="5382490" cy="39528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defTabSz="914400" rtl="0" eaLnBrk="1" latinLnBrk="0" hangingPunct="1">
              <a:lnSpc>
                <a:spcPct val="90000"/>
              </a:lnSpc>
              <a:spcBef>
                <a:spcPct val="0"/>
              </a:spcBef>
              <a:buNone/>
              <a:defRPr sz="2800" b="0" i="0" kern="1200">
                <a:solidFill>
                  <a:srgbClr val="1D3442"/>
                </a:solidFill>
                <a:latin typeface="Arial" panose="020B0604020202020204" pitchFamily="34" charset="0"/>
                <a:ea typeface="+mj-ea"/>
                <a:cs typeface="Arial" panose="020B0604020202020204" pitchFamily="34" charset="0"/>
              </a:defRPr>
            </a:lvl1pPr>
          </a:lstStyle>
          <a:p>
            <a:pPr marL="457200" indent="-457200" fontAlgn="auto">
              <a:spcAft>
                <a:spcPts val="0"/>
              </a:spcAft>
              <a:buFont typeface="Arial" panose="020B0604020202020204" pitchFamily="34" charset="0"/>
              <a:buChar char="•"/>
            </a:pPr>
            <a:r>
              <a:rPr kumimoji="0" lang="en-US" sz="1800" dirty="0" smtClean="0"/>
              <a:t>The coded will go through each test in each chamber, in the specified time period; add up the hours for every program and chamber.</a:t>
            </a:r>
          </a:p>
          <a:p>
            <a:pPr marL="457200" indent="-457200" fontAlgn="auto">
              <a:spcAft>
                <a:spcPts val="0"/>
              </a:spcAft>
              <a:buFont typeface="Arial" panose="020B0604020202020204" pitchFamily="34" charset="0"/>
              <a:buChar char="•"/>
            </a:pPr>
            <a:r>
              <a:rPr kumimoji="0" lang="en-US" sz="1800" dirty="0" smtClean="0"/>
              <a:t>The rules on which this algorithm is developed are:</a:t>
            </a:r>
          </a:p>
          <a:p>
            <a:pPr marL="457200" indent="-457200" fontAlgn="auto">
              <a:spcAft>
                <a:spcPts val="0"/>
              </a:spcAft>
              <a:buFont typeface="Arial" panose="020B0604020202020204" pitchFamily="34" charset="0"/>
              <a:buChar char="•"/>
            </a:pPr>
            <a:endParaRPr kumimoji="0" lang="en-US" sz="1800" dirty="0"/>
          </a:p>
          <a:p>
            <a:pPr marL="342900" indent="-342900" fontAlgn="auto">
              <a:spcAft>
                <a:spcPts val="0"/>
              </a:spcAft>
              <a:buFont typeface="+mj-lt"/>
              <a:buAutoNum type="arabicPeriod"/>
            </a:pPr>
            <a:r>
              <a:rPr kumimoji="0" lang="en-US" sz="1800" dirty="0" smtClean="0"/>
              <a:t>Logs indicate the status of the test (running, setup, waiting for product, stopped) </a:t>
            </a:r>
          </a:p>
          <a:p>
            <a:pPr marL="342900" indent="-342900" fontAlgn="auto">
              <a:spcAft>
                <a:spcPts val="0"/>
              </a:spcAft>
              <a:buFont typeface="+mj-lt"/>
              <a:buAutoNum type="arabicPeriod"/>
            </a:pPr>
            <a:r>
              <a:rPr kumimoji="0" lang="en-US" sz="1800" dirty="0" smtClean="0"/>
              <a:t>Only one test can run at a time inside of any chamber. </a:t>
            </a:r>
            <a:r>
              <a:rPr kumimoji="0" lang="en-US" sz="1800" dirty="0"/>
              <a:t>I</a:t>
            </a:r>
            <a:r>
              <a:rPr kumimoji="0" lang="en-US" sz="1800" dirty="0" smtClean="0"/>
              <a:t>f a log is submitted for another test in an occupied chamber (current test’s status is not stopped), it will not be recorded, and the user will be notified.</a:t>
            </a:r>
          </a:p>
          <a:p>
            <a:pPr marL="342900" indent="-342900" fontAlgn="auto">
              <a:spcAft>
                <a:spcPts val="0"/>
              </a:spcAft>
              <a:buFont typeface="+mj-lt"/>
              <a:buAutoNum type="arabicPeriod"/>
            </a:pPr>
            <a:r>
              <a:rPr kumimoji="0" lang="en-US" sz="1800" dirty="0" smtClean="0"/>
              <a:t>Statuses indicate the hours from that log up until the next log will all be recorded under that status (log is recorded at the start of the event).</a:t>
            </a:r>
          </a:p>
        </p:txBody>
      </p:sp>
    </p:spTree>
    <p:extLst>
      <p:ext uri="{BB962C8B-B14F-4D97-AF65-F5344CB8AC3E}">
        <p14:creationId xmlns:p14="http://schemas.microsoft.com/office/powerpoint/2010/main" val="26454201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1187" y="192101"/>
            <a:ext cx="1933213" cy="503238"/>
          </a:xfrm>
        </p:spPr>
        <p:txBody>
          <a:bodyPr/>
          <a:lstStyle/>
          <a:p>
            <a:r>
              <a:rPr lang="en-US" dirty="0" smtClean="0"/>
              <a:t>Algorithm</a:t>
            </a:r>
            <a:endParaRPr lang="en-US" dirty="0"/>
          </a:p>
        </p:txBody>
      </p:sp>
      <p:sp>
        <p:nvSpPr>
          <p:cNvPr id="5" name="Title 1"/>
          <p:cNvSpPr txBox="1">
            <a:spLocks/>
          </p:cNvSpPr>
          <p:nvPr/>
        </p:nvSpPr>
        <p:spPr bwMode="auto">
          <a:xfrm>
            <a:off x="3373583" y="684096"/>
            <a:ext cx="5382490" cy="249120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defTabSz="914400" rtl="0" eaLnBrk="1" latinLnBrk="0" hangingPunct="1">
              <a:lnSpc>
                <a:spcPct val="90000"/>
              </a:lnSpc>
              <a:spcBef>
                <a:spcPct val="0"/>
              </a:spcBef>
              <a:buNone/>
              <a:defRPr sz="2800" b="0" i="0" kern="1200">
                <a:solidFill>
                  <a:srgbClr val="1D3442"/>
                </a:solidFill>
                <a:latin typeface="Arial" panose="020B0604020202020204" pitchFamily="34" charset="0"/>
                <a:ea typeface="+mj-ea"/>
                <a:cs typeface="Arial" panose="020B0604020202020204" pitchFamily="34" charset="0"/>
              </a:defRPr>
            </a:lvl1pPr>
          </a:lstStyle>
          <a:p>
            <a:pPr fontAlgn="auto">
              <a:spcAft>
                <a:spcPts val="0"/>
              </a:spcAft>
            </a:pPr>
            <a:r>
              <a:rPr kumimoji="0" lang="en-US" sz="1800" dirty="0" smtClean="0"/>
              <a:t>Assumptions: </a:t>
            </a:r>
          </a:p>
          <a:p>
            <a:pPr marL="285750" indent="-285750" fontAlgn="auto">
              <a:spcAft>
                <a:spcPts val="0"/>
              </a:spcAft>
              <a:buFont typeface="Arial" panose="020B0604020202020204" pitchFamily="34" charset="0"/>
              <a:buChar char="•"/>
            </a:pPr>
            <a:r>
              <a:rPr kumimoji="0" lang="en-US" sz="1800" dirty="0" smtClean="0"/>
              <a:t>Running hours that technicians enter are independent for each circuit (CCT1 may have 10 hours but CCT2 may have 5).</a:t>
            </a:r>
          </a:p>
          <a:p>
            <a:pPr marL="285750" indent="-285750" fontAlgn="auto">
              <a:spcAft>
                <a:spcPts val="0"/>
              </a:spcAft>
              <a:buFont typeface="Arial" panose="020B0604020202020204" pitchFamily="34" charset="0"/>
              <a:buChar char="•"/>
            </a:pPr>
            <a:r>
              <a:rPr kumimoji="0" lang="en-US" sz="1800" dirty="0" smtClean="0"/>
              <a:t>Status of circuits are independent of one another (CCT1 may run while CCT2 is stopped).</a:t>
            </a:r>
          </a:p>
          <a:p>
            <a:pPr fontAlgn="auto">
              <a:spcAft>
                <a:spcPts val="0"/>
              </a:spcAft>
            </a:pPr>
            <a:endParaRPr kumimoji="0" lang="en-US" sz="1800" dirty="0" smtClean="0"/>
          </a:p>
          <a:p>
            <a:pPr fontAlgn="auto">
              <a:spcAft>
                <a:spcPts val="0"/>
              </a:spcAft>
            </a:pPr>
            <a:r>
              <a:rPr kumimoji="0" lang="en-US" sz="1800" dirty="0" smtClean="0"/>
              <a:t>From these rules and assumptions, we can visualize the occupation of chambers by tests as follows.</a:t>
            </a:r>
          </a:p>
          <a:p>
            <a:pPr marL="285750" indent="-285750" fontAlgn="auto">
              <a:spcAft>
                <a:spcPts val="0"/>
              </a:spcAft>
              <a:buFont typeface="Arial" panose="020B0604020202020204" pitchFamily="34" charset="0"/>
              <a:buChar char="•"/>
            </a:pPr>
            <a:endParaRPr kumimoji="0" lang="en-US" sz="1800" dirty="0" smtClean="0"/>
          </a:p>
        </p:txBody>
      </p:sp>
      <p:pic>
        <p:nvPicPr>
          <p:cNvPr id="4" name="Picture 3"/>
          <p:cNvPicPr>
            <a:picLocks noChangeAspect="1"/>
          </p:cNvPicPr>
          <p:nvPr/>
        </p:nvPicPr>
        <p:blipFill>
          <a:blip r:embed="rId2"/>
          <a:stretch>
            <a:fillRect/>
          </a:stretch>
        </p:blipFill>
        <p:spPr>
          <a:xfrm>
            <a:off x="3373583" y="3385053"/>
            <a:ext cx="3505200" cy="1190625"/>
          </a:xfrm>
          <a:prstGeom prst="rect">
            <a:avLst/>
          </a:prstGeom>
        </p:spPr>
      </p:pic>
    </p:spTree>
    <p:extLst>
      <p:ext uri="{BB962C8B-B14F-4D97-AF65-F5344CB8AC3E}">
        <p14:creationId xmlns:p14="http://schemas.microsoft.com/office/powerpoint/2010/main" val="27419807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1187" y="192101"/>
            <a:ext cx="1933213" cy="503238"/>
          </a:xfrm>
        </p:spPr>
        <p:txBody>
          <a:bodyPr/>
          <a:lstStyle/>
          <a:p>
            <a:r>
              <a:rPr lang="en-US" dirty="0" smtClean="0"/>
              <a:t>Algorithm</a:t>
            </a:r>
            <a:endParaRPr lang="en-US" dirty="0"/>
          </a:p>
        </p:txBody>
      </p:sp>
      <p:sp>
        <p:nvSpPr>
          <p:cNvPr id="5" name="Title 1"/>
          <p:cNvSpPr txBox="1">
            <a:spLocks/>
          </p:cNvSpPr>
          <p:nvPr/>
        </p:nvSpPr>
        <p:spPr bwMode="auto">
          <a:xfrm>
            <a:off x="3881440" y="695339"/>
            <a:ext cx="4814453" cy="249120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defTabSz="914400" rtl="0" eaLnBrk="1" latinLnBrk="0" hangingPunct="1">
              <a:lnSpc>
                <a:spcPct val="90000"/>
              </a:lnSpc>
              <a:spcBef>
                <a:spcPct val="0"/>
              </a:spcBef>
              <a:buNone/>
              <a:defRPr sz="2800" b="0" i="0" kern="1200">
                <a:solidFill>
                  <a:srgbClr val="1D3442"/>
                </a:solidFill>
                <a:latin typeface="Arial" panose="020B0604020202020204" pitchFamily="34" charset="0"/>
                <a:ea typeface="+mj-ea"/>
                <a:cs typeface="Arial" panose="020B0604020202020204" pitchFamily="34" charset="0"/>
              </a:defRPr>
            </a:lvl1pPr>
          </a:lstStyle>
          <a:p>
            <a:pPr fontAlgn="auto">
              <a:spcAft>
                <a:spcPts val="0"/>
              </a:spcAft>
            </a:pPr>
            <a:r>
              <a:rPr kumimoji="0" lang="en-US" sz="1800" dirty="0" smtClean="0"/>
              <a:t>And the status of circuits in each test can be visualized as follows (pauses indicated that the circuit had been stopped).</a:t>
            </a:r>
          </a:p>
          <a:p>
            <a:pPr fontAlgn="auto">
              <a:spcAft>
                <a:spcPts val="0"/>
              </a:spcAft>
            </a:pPr>
            <a:endParaRPr kumimoji="0" lang="en-US" sz="1800" dirty="0" smtClean="0"/>
          </a:p>
          <a:p>
            <a:pPr fontAlgn="auto">
              <a:spcAft>
                <a:spcPts val="0"/>
              </a:spcAft>
            </a:pPr>
            <a:r>
              <a:rPr kumimoji="0" lang="en-US" sz="1800" dirty="0" smtClean="0"/>
              <a:t>Our code needs to recorded the first stretch of billable hours, and the second after the stopping of all circuits</a:t>
            </a:r>
          </a:p>
          <a:p>
            <a:pPr fontAlgn="auto">
              <a:spcAft>
                <a:spcPts val="0"/>
              </a:spcAft>
            </a:pPr>
            <a:endParaRPr kumimoji="0" lang="en-US" sz="1800" dirty="0" smtClean="0"/>
          </a:p>
        </p:txBody>
      </p:sp>
      <p:pic>
        <p:nvPicPr>
          <p:cNvPr id="7" name="Picture 6"/>
          <p:cNvPicPr>
            <a:picLocks noChangeAspect="1"/>
          </p:cNvPicPr>
          <p:nvPr/>
        </p:nvPicPr>
        <p:blipFill>
          <a:blip r:embed="rId2"/>
          <a:stretch>
            <a:fillRect/>
          </a:stretch>
        </p:blipFill>
        <p:spPr>
          <a:xfrm>
            <a:off x="263238" y="1805008"/>
            <a:ext cx="3618202" cy="2316832"/>
          </a:xfrm>
          <a:prstGeom prst="rect">
            <a:avLst/>
          </a:prstGeom>
        </p:spPr>
      </p:pic>
    </p:spTree>
    <p:extLst>
      <p:ext uri="{BB962C8B-B14F-4D97-AF65-F5344CB8AC3E}">
        <p14:creationId xmlns:p14="http://schemas.microsoft.com/office/powerpoint/2010/main" val="28971385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1187" y="192101"/>
            <a:ext cx="1933213" cy="503238"/>
          </a:xfrm>
        </p:spPr>
        <p:txBody>
          <a:bodyPr/>
          <a:lstStyle/>
          <a:p>
            <a:r>
              <a:rPr lang="en-US" dirty="0" smtClean="0"/>
              <a:t>Algorithm</a:t>
            </a:r>
            <a:endParaRPr lang="en-US" dirty="0"/>
          </a:p>
        </p:txBody>
      </p:sp>
      <p:sp>
        <p:nvSpPr>
          <p:cNvPr id="5" name="Title 1"/>
          <p:cNvSpPr txBox="1">
            <a:spLocks/>
          </p:cNvSpPr>
          <p:nvPr/>
        </p:nvSpPr>
        <p:spPr bwMode="auto">
          <a:xfrm>
            <a:off x="3483680" y="826957"/>
            <a:ext cx="5563338" cy="37034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defTabSz="914400" rtl="0" eaLnBrk="1" latinLnBrk="0" hangingPunct="1">
              <a:lnSpc>
                <a:spcPct val="90000"/>
              </a:lnSpc>
              <a:spcBef>
                <a:spcPct val="0"/>
              </a:spcBef>
              <a:buNone/>
              <a:defRPr sz="2800" b="0" i="0" kern="1200">
                <a:solidFill>
                  <a:srgbClr val="1D3442"/>
                </a:solidFill>
                <a:latin typeface="Arial" panose="020B0604020202020204" pitchFamily="34" charset="0"/>
                <a:ea typeface="+mj-ea"/>
                <a:cs typeface="Arial" panose="020B0604020202020204" pitchFamily="34" charset="0"/>
              </a:defRPr>
            </a:lvl1pPr>
          </a:lstStyle>
          <a:p>
            <a:pPr fontAlgn="auto">
              <a:spcAft>
                <a:spcPts val="0"/>
              </a:spcAft>
            </a:pPr>
            <a:r>
              <a:rPr kumimoji="0" lang="en-US" sz="1600" dirty="0" smtClean="0"/>
              <a:t>1</a:t>
            </a:r>
            <a:r>
              <a:rPr kumimoji="0" lang="en-US" sz="1600" baseline="30000" dirty="0" smtClean="0"/>
              <a:t>st</a:t>
            </a:r>
            <a:r>
              <a:rPr kumimoji="0" lang="en-US" sz="1600" dirty="0" smtClean="0"/>
              <a:t> possible solution: calculate the hours for each circuit – but </a:t>
            </a:r>
            <a:r>
              <a:rPr kumimoji="0" lang="en-US" sz="1600" dirty="0" err="1" smtClean="0"/>
              <a:t>circuits’s</a:t>
            </a:r>
            <a:r>
              <a:rPr kumimoji="0" lang="en-US" sz="1600" dirty="0" smtClean="0"/>
              <a:t> times may overlap each other, so this is not useful in calculating overall equipment and program hours.</a:t>
            </a:r>
          </a:p>
          <a:p>
            <a:pPr fontAlgn="auto">
              <a:spcAft>
                <a:spcPts val="0"/>
              </a:spcAft>
            </a:pPr>
            <a:endParaRPr kumimoji="0" lang="en-US" sz="1600" dirty="0" smtClean="0"/>
          </a:p>
          <a:p>
            <a:pPr fontAlgn="auto">
              <a:spcAft>
                <a:spcPts val="0"/>
              </a:spcAft>
            </a:pPr>
            <a:r>
              <a:rPr kumimoji="0" lang="en-US" sz="1600" dirty="0" smtClean="0"/>
              <a:t>2</a:t>
            </a:r>
            <a:r>
              <a:rPr kumimoji="0" lang="en-US" sz="1600" baseline="30000" dirty="0" smtClean="0"/>
              <a:t>nd</a:t>
            </a:r>
            <a:r>
              <a:rPr kumimoji="0" lang="en-US" sz="1600" dirty="0" smtClean="0"/>
              <a:t> possible solution: Go through each day starting from the beginning of a test, if there’s a log that’s billable, add up the billable hours – this requires checking every day if a test has any logs, this takes a lot of computation time. And the independent total test hours assumption adds to complexity</a:t>
            </a:r>
          </a:p>
          <a:p>
            <a:pPr fontAlgn="auto">
              <a:spcAft>
                <a:spcPts val="0"/>
              </a:spcAft>
            </a:pPr>
            <a:endParaRPr kumimoji="0" lang="en-US" sz="1600" dirty="0"/>
          </a:p>
        </p:txBody>
      </p:sp>
      <p:pic>
        <p:nvPicPr>
          <p:cNvPr id="6" name="Picture 5"/>
          <p:cNvPicPr>
            <a:picLocks noChangeAspect="1"/>
          </p:cNvPicPr>
          <p:nvPr/>
        </p:nvPicPr>
        <p:blipFill>
          <a:blip r:embed="rId2"/>
          <a:stretch>
            <a:fillRect/>
          </a:stretch>
        </p:blipFill>
        <p:spPr>
          <a:xfrm>
            <a:off x="0" y="1808018"/>
            <a:ext cx="3483680" cy="2230694"/>
          </a:xfrm>
          <a:prstGeom prst="rect">
            <a:avLst/>
          </a:prstGeom>
        </p:spPr>
      </p:pic>
    </p:spTree>
    <p:extLst>
      <p:ext uri="{BB962C8B-B14F-4D97-AF65-F5344CB8AC3E}">
        <p14:creationId xmlns:p14="http://schemas.microsoft.com/office/powerpoint/2010/main" val="15896532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1187" y="192101"/>
            <a:ext cx="1933213" cy="503238"/>
          </a:xfrm>
        </p:spPr>
        <p:txBody>
          <a:bodyPr/>
          <a:lstStyle/>
          <a:p>
            <a:r>
              <a:rPr lang="en-US" dirty="0" smtClean="0"/>
              <a:t>Algorithm</a:t>
            </a:r>
            <a:endParaRPr lang="en-US" dirty="0"/>
          </a:p>
        </p:txBody>
      </p:sp>
      <p:sp>
        <p:nvSpPr>
          <p:cNvPr id="5" name="Title 1"/>
          <p:cNvSpPr txBox="1">
            <a:spLocks/>
          </p:cNvSpPr>
          <p:nvPr/>
        </p:nvSpPr>
        <p:spPr bwMode="auto">
          <a:xfrm>
            <a:off x="3483681" y="695339"/>
            <a:ext cx="5563338" cy="41191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defTabSz="914400" rtl="0" eaLnBrk="1" latinLnBrk="0" hangingPunct="1">
              <a:lnSpc>
                <a:spcPct val="90000"/>
              </a:lnSpc>
              <a:spcBef>
                <a:spcPct val="0"/>
              </a:spcBef>
              <a:buNone/>
              <a:defRPr sz="2800" b="0" i="0" kern="1200">
                <a:solidFill>
                  <a:srgbClr val="1D3442"/>
                </a:solidFill>
                <a:latin typeface="Arial" panose="020B0604020202020204" pitchFamily="34" charset="0"/>
                <a:ea typeface="+mj-ea"/>
                <a:cs typeface="Arial" panose="020B0604020202020204" pitchFamily="34" charset="0"/>
              </a:defRPr>
            </a:lvl1pPr>
          </a:lstStyle>
          <a:p>
            <a:pPr fontAlgn="auto">
              <a:spcAft>
                <a:spcPts val="0"/>
              </a:spcAft>
            </a:pPr>
            <a:r>
              <a:rPr kumimoji="0" lang="en-US" sz="1600" dirty="0" smtClean="0"/>
              <a:t>One thing is certain: Because circuit statuses are independent of one another, the hours we calculate may be different depending on the order of circuit logs. </a:t>
            </a:r>
            <a:r>
              <a:rPr kumimoji="0" lang="en-US" sz="1600" dirty="0"/>
              <a:t>However, total billable hours will remain the same. </a:t>
            </a:r>
            <a:endParaRPr kumimoji="0" lang="en-US" sz="1600" dirty="0" smtClean="0"/>
          </a:p>
          <a:p>
            <a:pPr fontAlgn="auto">
              <a:spcAft>
                <a:spcPts val="0"/>
              </a:spcAft>
            </a:pPr>
            <a:endParaRPr kumimoji="0" lang="en-US" sz="1600" dirty="0"/>
          </a:p>
          <a:p>
            <a:pPr fontAlgn="auto">
              <a:spcAft>
                <a:spcPts val="0"/>
              </a:spcAft>
            </a:pPr>
            <a:r>
              <a:rPr kumimoji="0" lang="en-US" sz="1600" dirty="0" smtClean="0"/>
              <a:t>One circuit may be running, another may be in set up, so which status’s hours do we record for the program and chamber? What about waiting for product? It’s possible that running and setup are mutually exclusive, but it’s possible for a circuit to be waiting for product as another’s running. </a:t>
            </a:r>
          </a:p>
          <a:p>
            <a:pPr fontAlgn="auto">
              <a:spcAft>
                <a:spcPts val="0"/>
              </a:spcAft>
            </a:pPr>
            <a:endParaRPr kumimoji="0" lang="en-US" sz="1600" dirty="0"/>
          </a:p>
          <a:p>
            <a:pPr fontAlgn="auto">
              <a:spcAft>
                <a:spcPts val="0"/>
              </a:spcAft>
            </a:pPr>
            <a:r>
              <a:rPr kumimoji="0" lang="en-US" sz="1600" dirty="0" smtClean="0"/>
              <a:t>Another thing to consider is making these statuses mutually exclusive adds to the complexity of logging for technicians, as well as development time. As long as technicians make accurate logs (ensuring correct, mutually exclusive statuses across all circuits on their part), the hours should also be accurate.</a:t>
            </a:r>
          </a:p>
          <a:p>
            <a:pPr fontAlgn="auto">
              <a:spcAft>
                <a:spcPts val="0"/>
              </a:spcAft>
            </a:pPr>
            <a:endParaRPr kumimoji="0" lang="en-US" sz="1600" dirty="0" smtClean="0"/>
          </a:p>
        </p:txBody>
      </p:sp>
      <p:pic>
        <p:nvPicPr>
          <p:cNvPr id="6" name="Picture 5"/>
          <p:cNvPicPr>
            <a:picLocks noChangeAspect="1"/>
          </p:cNvPicPr>
          <p:nvPr/>
        </p:nvPicPr>
        <p:blipFill>
          <a:blip r:embed="rId2"/>
          <a:stretch>
            <a:fillRect/>
          </a:stretch>
        </p:blipFill>
        <p:spPr>
          <a:xfrm>
            <a:off x="0" y="1808018"/>
            <a:ext cx="3483680" cy="2230694"/>
          </a:xfrm>
          <a:prstGeom prst="rect">
            <a:avLst/>
          </a:prstGeom>
        </p:spPr>
      </p:pic>
    </p:spTree>
    <p:extLst>
      <p:ext uri="{BB962C8B-B14F-4D97-AF65-F5344CB8AC3E}">
        <p14:creationId xmlns:p14="http://schemas.microsoft.com/office/powerpoint/2010/main" val="41159184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1187" y="192101"/>
            <a:ext cx="1933213" cy="503238"/>
          </a:xfrm>
        </p:spPr>
        <p:txBody>
          <a:bodyPr/>
          <a:lstStyle/>
          <a:p>
            <a:r>
              <a:rPr lang="en-US" dirty="0" smtClean="0"/>
              <a:t>Algorithm</a:t>
            </a:r>
            <a:endParaRPr lang="en-US" dirty="0"/>
          </a:p>
        </p:txBody>
      </p:sp>
      <p:sp>
        <p:nvSpPr>
          <p:cNvPr id="5" name="Title 1"/>
          <p:cNvSpPr txBox="1">
            <a:spLocks/>
          </p:cNvSpPr>
          <p:nvPr/>
        </p:nvSpPr>
        <p:spPr bwMode="auto">
          <a:xfrm>
            <a:off x="3881440" y="695339"/>
            <a:ext cx="4814453" cy="41191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defTabSz="914400" rtl="0" eaLnBrk="1" latinLnBrk="0" hangingPunct="1">
              <a:lnSpc>
                <a:spcPct val="90000"/>
              </a:lnSpc>
              <a:spcBef>
                <a:spcPct val="0"/>
              </a:spcBef>
              <a:buNone/>
              <a:defRPr sz="2800" b="0" i="0" kern="1200">
                <a:solidFill>
                  <a:srgbClr val="1D3442"/>
                </a:solidFill>
                <a:latin typeface="Arial" panose="020B0604020202020204" pitchFamily="34" charset="0"/>
                <a:ea typeface="+mj-ea"/>
                <a:cs typeface="Arial" panose="020B0604020202020204" pitchFamily="34" charset="0"/>
              </a:defRPr>
            </a:lvl1pPr>
          </a:lstStyle>
          <a:p>
            <a:pPr fontAlgn="auto">
              <a:spcAft>
                <a:spcPts val="0"/>
              </a:spcAft>
            </a:pPr>
            <a:r>
              <a:rPr kumimoji="0" lang="en-US" sz="1600" dirty="0" smtClean="0"/>
              <a:t>Solution:</a:t>
            </a:r>
          </a:p>
          <a:p>
            <a:pPr fontAlgn="auto">
              <a:spcAft>
                <a:spcPts val="0"/>
              </a:spcAft>
            </a:pPr>
            <a:r>
              <a:rPr kumimoji="0" lang="en-US" sz="1600" dirty="0" smtClean="0"/>
              <a:t>Say we are tracking the log of a particular circuit. There are two cases when a circuit is stopped.</a:t>
            </a:r>
          </a:p>
          <a:p>
            <a:pPr fontAlgn="auto">
              <a:spcAft>
                <a:spcPts val="0"/>
              </a:spcAft>
            </a:pPr>
            <a:endParaRPr kumimoji="0" lang="en-US" sz="1600" dirty="0" smtClean="0"/>
          </a:p>
          <a:p>
            <a:pPr fontAlgn="auto">
              <a:spcAft>
                <a:spcPts val="0"/>
              </a:spcAft>
            </a:pPr>
            <a:r>
              <a:rPr kumimoji="0" lang="en-US" sz="1600" dirty="0" smtClean="0"/>
              <a:t>Case 1: There is another log with billable status on that date.</a:t>
            </a:r>
          </a:p>
          <a:p>
            <a:pPr fontAlgn="auto">
              <a:spcAft>
                <a:spcPts val="0"/>
              </a:spcAft>
            </a:pPr>
            <a:r>
              <a:rPr kumimoji="0" lang="en-US" sz="1600" dirty="0" smtClean="0"/>
              <a:t>Case 2: There isn’t another log with billable status on that date.</a:t>
            </a:r>
          </a:p>
          <a:p>
            <a:pPr marL="342900" indent="-342900" fontAlgn="auto">
              <a:spcAft>
                <a:spcPts val="0"/>
              </a:spcAft>
              <a:buFont typeface="+mj-lt"/>
              <a:buAutoNum type="arabicPeriod"/>
            </a:pPr>
            <a:endParaRPr kumimoji="0" lang="en-US" sz="1600" dirty="0" smtClean="0"/>
          </a:p>
          <a:p>
            <a:pPr fontAlgn="auto">
              <a:spcAft>
                <a:spcPts val="0"/>
              </a:spcAft>
            </a:pPr>
            <a:r>
              <a:rPr kumimoji="0" lang="en-US" sz="1600" dirty="0" smtClean="0"/>
              <a:t>We will keep track of the hours of a particular circuit as the hours of the program and chamber. Once we hit a “stopped” log or the last log (not the same as stopped) for that circuit, we search if there’s a billable log on that same date. If there is, we switch over to keep track of that circuit and keep updating the hours. If there isn’t, we skip to the next billable log and keep track of its circuit’s hours.</a:t>
            </a:r>
          </a:p>
        </p:txBody>
      </p:sp>
      <p:pic>
        <p:nvPicPr>
          <p:cNvPr id="4" name="Picture 3"/>
          <p:cNvPicPr>
            <a:picLocks noChangeAspect="1"/>
          </p:cNvPicPr>
          <p:nvPr/>
        </p:nvPicPr>
        <p:blipFill>
          <a:blip r:embed="rId2"/>
          <a:stretch>
            <a:fillRect/>
          </a:stretch>
        </p:blipFill>
        <p:spPr>
          <a:xfrm>
            <a:off x="249382" y="1837935"/>
            <a:ext cx="2895600" cy="962025"/>
          </a:xfrm>
          <a:prstGeom prst="rect">
            <a:avLst/>
          </a:prstGeom>
        </p:spPr>
      </p:pic>
      <p:pic>
        <p:nvPicPr>
          <p:cNvPr id="7" name="Picture 6"/>
          <p:cNvPicPr>
            <a:picLocks noChangeAspect="1"/>
          </p:cNvPicPr>
          <p:nvPr/>
        </p:nvPicPr>
        <p:blipFill>
          <a:blip r:embed="rId3"/>
          <a:stretch>
            <a:fillRect/>
          </a:stretch>
        </p:blipFill>
        <p:spPr>
          <a:xfrm>
            <a:off x="249382" y="3671671"/>
            <a:ext cx="2876550" cy="866775"/>
          </a:xfrm>
          <a:prstGeom prst="rect">
            <a:avLst/>
          </a:prstGeom>
        </p:spPr>
      </p:pic>
      <p:sp>
        <p:nvSpPr>
          <p:cNvPr id="8" name="Title 1"/>
          <p:cNvSpPr txBox="1">
            <a:spLocks/>
          </p:cNvSpPr>
          <p:nvPr/>
        </p:nvSpPr>
        <p:spPr bwMode="auto">
          <a:xfrm>
            <a:off x="216211" y="1550729"/>
            <a:ext cx="2191650" cy="3775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defTabSz="914400" rtl="0" eaLnBrk="1" latinLnBrk="0" hangingPunct="1">
              <a:lnSpc>
                <a:spcPct val="90000"/>
              </a:lnSpc>
              <a:spcBef>
                <a:spcPct val="0"/>
              </a:spcBef>
              <a:buNone/>
              <a:defRPr sz="2800" b="0" i="0" kern="1200">
                <a:solidFill>
                  <a:srgbClr val="1D3442"/>
                </a:solidFill>
                <a:latin typeface="Arial" panose="020B0604020202020204" pitchFamily="34" charset="0"/>
                <a:ea typeface="+mj-ea"/>
                <a:cs typeface="Arial" panose="020B0604020202020204" pitchFamily="34" charset="0"/>
              </a:defRPr>
            </a:lvl1pPr>
          </a:lstStyle>
          <a:p>
            <a:pPr fontAlgn="auto">
              <a:spcAft>
                <a:spcPts val="0"/>
              </a:spcAft>
            </a:pPr>
            <a:r>
              <a:rPr kumimoji="0" lang="en-US" sz="1400" dirty="0" smtClean="0"/>
              <a:t>Example of case 1</a:t>
            </a:r>
          </a:p>
        </p:txBody>
      </p:sp>
      <p:sp>
        <p:nvSpPr>
          <p:cNvPr id="9" name="Title 1"/>
          <p:cNvSpPr txBox="1">
            <a:spLocks/>
          </p:cNvSpPr>
          <p:nvPr/>
        </p:nvSpPr>
        <p:spPr bwMode="auto">
          <a:xfrm>
            <a:off x="216211" y="3294149"/>
            <a:ext cx="2191650" cy="3775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defTabSz="914400" rtl="0" eaLnBrk="1" latinLnBrk="0" hangingPunct="1">
              <a:lnSpc>
                <a:spcPct val="90000"/>
              </a:lnSpc>
              <a:spcBef>
                <a:spcPct val="0"/>
              </a:spcBef>
              <a:buNone/>
              <a:defRPr sz="2800" b="0" i="0" kern="1200">
                <a:solidFill>
                  <a:srgbClr val="1D3442"/>
                </a:solidFill>
                <a:latin typeface="Arial" panose="020B0604020202020204" pitchFamily="34" charset="0"/>
                <a:ea typeface="+mj-ea"/>
                <a:cs typeface="Arial" panose="020B0604020202020204" pitchFamily="34" charset="0"/>
              </a:defRPr>
            </a:lvl1pPr>
          </a:lstStyle>
          <a:p>
            <a:pPr fontAlgn="auto">
              <a:spcAft>
                <a:spcPts val="0"/>
              </a:spcAft>
            </a:pPr>
            <a:r>
              <a:rPr kumimoji="0" lang="en-US" sz="1400" dirty="0" smtClean="0"/>
              <a:t>Example of case 2</a:t>
            </a:r>
          </a:p>
          <a:p>
            <a:pPr marL="342900" indent="-342900" fontAlgn="auto">
              <a:spcAft>
                <a:spcPts val="0"/>
              </a:spcAft>
              <a:buFont typeface="+mj-lt"/>
              <a:buAutoNum type="arabicPeriod"/>
            </a:pPr>
            <a:endParaRPr kumimoji="0" lang="en-US" sz="1400" dirty="0" smtClean="0"/>
          </a:p>
        </p:txBody>
      </p:sp>
    </p:spTree>
    <p:extLst>
      <p:ext uri="{BB962C8B-B14F-4D97-AF65-F5344CB8AC3E}">
        <p14:creationId xmlns:p14="http://schemas.microsoft.com/office/powerpoint/2010/main" val="1537026052"/>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Sl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anon Systems PPT Template 032519" id="{8DAA1FD1-2F2B-4CBA-B5C4-6E833B73CFC1}" vid="{3AB9AFDD-EF7E-4C50-AF0F-860AC897E4B5}"/>
    </a:ext>
  </a:extLst>
</a:theme>
</file>

<file path=ppt/theme/theme2.xml><?xml version="1.0" encoding="utf-8"?>
<a:theme xmlns:a="http://schemas.openxmlformats.org/drawingml/2006/main" name="Chapter Slid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anon Systems PPT Template 032519" id="{8DAA1FD1-2F2B-4CBA-B5C4-6E833B73CFC1}" vid="{122B0520-F7ED-40DF-B6A5-B21650B51F3C}"/>
    </a:ext>
  </a:extLst>
</a:theme>
</file>

<file path=ppt/theme/theme3.xml><?xml version="1.0" encoding="utf-8"?>
<a:theme xmlns:a="http://schemas.openxmlformats.org/drawingml/2006/main" name="Image Sl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anon Systems PPT Template 032519" id="{8DAA1FD1-2F2B-4CBA-B5C4-6E833B73CFC1}" vid="{7177D80D-6156-4596-BAA6-77FEB9372936}"/>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FD9B58F50FF1346978E837A82C33112" ma:contentTypeVersion="8" ma:contentTypeDescription="Create a new document." ma:contentTypeScope="" ma:versionID="88f0ad283771dd7c469558d7c1b1af10">
  <xsd:schema xmlns:xsd="http://www.w3.org/2001/XMLSchema" xmlns:xs="http://www.w3.org/2001/XMLSchema" xmlns:p="http://schemas.microsoft.com/office/2006/metadata/properties" xmlns:ns2="ab80308e-6494-4feb-8af2-219b027891bd" targetNamespace="http://schemas.microsoft.com/office/2006/metadata/properties" ma:root="true" ma:fieldsID="9eefe7dd36b947f17fc0eb4eb37c2684" ns2:_="">
    <xsd:import namespace="ab80308e-6494-4feb-8af2-219b027891bd"/>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b80308e-6494-4feb-8af2-219b027891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4E47D4F-A55A-4E04-A52F-9254668D81D2}">
  <ds:schemaRefs>
    <ds:schemaRef ds:uri="http://www.w3.org/XML/1998/namespace"/>
    <ds:schemaRef ds:uri="http://purl.org/dc/terms/"/>
    <ds:schemaRef ds:uri="http://purl.org/dc/dcmitype/"/>
    <ds:schemaRef ds:uri="ab80308e-6494-4feb-8af2-219b027891bd"/>
    <ds:schemaRef ds:uri="http://schemas.openxmlformats.org/package/2006/metadata/core-properties"/>
    <ds:schemaRef ds:uri="http://schemas.microsoft.com/office/2006/documentManagement/types"/>
    <ds:schemaRef ds:uri="http://schemas.microsoft.com/office/infopath/2007/PartnerControls"/>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4F820085-BE18-437E-A535-CD97A649D4CD}">
  <ds:schemaRefs>
    <ds:schemaRef ds:uri="ab80308e-6494-4feb-8af2-219b027891b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83E3532-C1A6-40F0-A024-8A6F86608BB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Hanon Systems PPT Template 032519</Template>
  <TotalTime>9410</TotalTime>
  <Words>1225</Words>
  <Application>Microsoft Office PowerPoint</Application>
  <PresentationFormat>Custom</PresentationFormat>
  <Paragraphs>86</Paragraphs>
  <Slides>13</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13</vt:i4>
      </vt:variant>
    </vt:vector>
  </HeadingPairs>
  <TitlesOfParts>
    <vt:vector size="21" baseType="lpstr">
      <vt:lpstr>맑은 고딕</vt:lpstr>
      <vt:lpstr>Arial</vt:lpstr>
      <vt:lpstr>Calibri</vt:lpstr>
      <vt:lpstr>Geneva</vt:lpstr>
      <vt:lpstr>굴림</vt:lpstr>
      <vt:lpstr>Cover Slides</vt:lpstr>
      <vt:lpstr>Chapter Slide</vt:lpstr>
      <vt:lpstr>Image Slides</vt:lpstr>
      <vt:lpstr>Equipment hours calculation  Quang Thang Nguyen</vt:lpstr>
      <vt:lpstr>Website</vt:lpstr>
      <vt:lpstr>Log Order</vt:lpstr>
      <vt:lpstr>Algorithm</vt:lpstr>
      <vt:lpstr>Algorithm</vt:lpstr>
      <vt:lpstr>Algorithm</vt:lpstr>
      <vt:lpstr>Algorithm</vt:lpstr>
      <vt:lpstr>Algorithm</vt:lpstr>
      <vt:lpstr>Algorithm</vt:lpstr>
      <vt:lpstr>Algorithm</vt:lpstr>
      <vt:lpstr>Algorithm</vt:lpstr>
      <vt:lpstr>Algorithm</vt:lpstr>
      <vt:lpstr>To clarify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Li, David</dc:creator>
  <cp:lastModifiedBy>Quang Thang Nguyen</cp:lastModifiedBy>
  <cp:revision>667</cp:revision>
  <cp:lastPrinted>2019-03-25T20:29:44Z</cp:lastPrinted>
  <dcterms:created xsi:type="dcterms:W3CDTF">2020-07-28T01:44:54Z</dcterms:created>
  <dcterms:modified xsi:type="dcterms:W3CDTF">2024-03-11T19:38:55Z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e96a94a-3b5e-41f7-a7ba-7e6bcc17d37d_Enabled">
    <vt:lpwstr>True</vt:lpwstr>
  </property>
  <property fmtid="{D5CDD505-2E9C-101B-9397-08002B2CF9AE}" pid="3" name="MSIP_Label_fe96a94a-3b5e-41f7-a7ba-7e6bcc17d37d_SiteId">
    <vt:lpwstr>af96f1d8-d512-43d0-b20d-a717d9ff2be7</vt:lpwstr>
  </property>
  <property fmtid="{D5CDD505-2E9C-101B-9397-08002B2CF9AE}" pid="4" name="MSIP_Label_fe96a94a-3b5e-41f7-a7ba-7e6bcc17d37d_Ref">
    <vt:lpwstr>https://api.informationprotection.azure.com/api/af96f1d8-d512-43d0-b20d-a717d9ff2be7</vt:lpwstr>
  </property>
  <property fmtid="{D5CDD505-2E9C-101B-9397-08002B2CF9AE}" pid="5" name="MSIP_Label_fe96a94a-3b5e-41f7-a7ba-7e6bcc17d37d_SetBy">
    <vt:lpwstr>mstenbom@hanonsystems.com</vt:lpwstr>
  </property>
  <property fmtid="{D5CDD505-2E9C-101B-9397-08002B2CF9AE}" pid="6" name="MSIP_Label_fe96a94a-3b5e-41f7-a7ba-7e6bcc17d37d_SetDate">
    <vt:lpwstr>2018-10-01T10:57:51.1921701-04:00</vt:lpwstr>
  </property>
  <property fmtid="{D5CDD505-2E9C-101B-9397-08002B2CF9AE}" pid="7" name="MSIP_Label_fe96a94a-3b5e-41f7-a7ba-7e6bcc17d37d_Name">
    <vt:lpwstr>Confidential</vt:lpwstr>
  </property>
  <property fmtid="{D5CDD505-2E9C-101B-9397-08002B2CF9AE}" pid="8" name="MSIP_Label_fe96a94a-3b5e-41f7-a7ba-7e6bcc17d37d_Application">
    <vt:lpwstr>Microsoft Azure Information Protection</vt:lpwstr>
  </property>
  <property fmtid="{D5CDD505-2E9C-101B-9397-08002B2CF9AE}" pid="9" name="MSIP_Label_fe96a94a-3b5e-41f7-a7ba-7e6bcc17d37d_Extended_MSFT_Method">
    <vt:lpwstr>Automatic</vt:lpwstr>
  </property>
  <property fmtid="{D5CDD505-2E9C-101B-9397-08002B2CF9AE}" pid="10" name="Sensitivity">
    <vt:lpwstr>Confidential</vt:lpwstr>
  </property>
  <property fmtid="{D5CDD505-2E9C-101B-9397-08002B2CF9AE}" pid="11" name="ContentTypeId">
    <vt:lpwstr>0x010100FFD9B58F50FF1346978E837A82C33112</vt:lpwstr>
  </property>
</Properties>
</file>