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sample data to all tables for checks (most of which corresponds to actual excel file inputs)</a:t>
            </a:r>
          </a:p>
          <a:p>
            <a:r>
              <a:rPr lang="en-US" dirty="0" smtClean="0"/>
              <a:t>Can perform further queries if required</a:t>
            </a:r>
          </a:p>
          <a:p>
            <a:r>
              <a:rPr lang="en-US" dirty="0" smtClean="0"/>
              <a:t>All checks complete </a:t>
            </a:r>
          </a:p>
          <a:p>
            <a:r>
              <a:rPr lang="en-US" dirty="0" smtClean="0"/>
              <a:t>Data Validated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r>
              <a:rPr lang="en-US" dirty="0" smtClean="0"/>
              <a:t>We are using a SQL model for our database </a:t>
            </a:r>
          </a:p>
          <a:p>
            <a:r>
              <a:rPr lang="en-US" dirty="0" smtClean="0"/>
              <a:t>Our DBMS: Microsoft SQL</a:t>
            </a:r>
          </a:p>
          <a:p>
            <a:r>
              <a:rPr lang="en-US" dirty="0" smtClean="0"/>
              <a:t>Relational DB</a:t>
            </a:r>
          </a:p>
        </p:txBody>
      </p:sp>
    </p:spTree>
    <p:extLst>
      <p:ext uri="{BB962C8B-B14F-4D97-AF65-F5344CB8AC3E}">
        <p14:creationId xmlns:p14="http://schemas.microsoft.com/office/powerpoint/2010/main" val="356003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Appropriate error-free Field and Table names </a:t>
            </a:r>
          </a:p>
          <a:p>
            <a:r>
              <a:rPr lang="en-US" dirty="0" smtClean="0"/>
              <a:t>Correct links (primary and foreign keys)</a:t>
            </a:r>
          </a:p>
          <a:p>
            <a:r>
              <a:rPr lang="en-US" dirty="0" smtClean="0"/>
              <a:t>Sample Data</a:t>
            </a:r>
          </a:p>
          <a:p>
            <a:r>
              <a:rPr lang="en-US" dirty="0" smtClean="0"/>
              <a:t>Working Queries</a:t>
            </a:r>
          </a:p>
        </p:txBody>
      </p:sp>
    </p:spTree>
    <p:extLst>
      <p:ext uri="{BB962C8B-B14F-4D97-AF65-F5344CB8AC3E}">
        <p14:creationId xmlns:p14="http://schemas.microsoft.com/office/powerpoint/2010/main" val="242803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and Table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understand names</a:t>
            </a:r>
          </a:p>
          <a:p>
            <a:r>
              <a:rPr lang="en-US" dirty="0" smtClean="0"/>
              <a:t>Correct and data optimized data types</a:t>
            </a:r>
            <a:endParaRPr lang="en-US" dirty="0"/>
          </a:p>
          <a:p>
            <a:r>
              <a:rPr lang="en-US" dirty="0" smtClean="0"/>
              <a:t>Using </a:t>
            </a:r>
            <a:r>
              <a:rPr lang="en-US" dirty="0" err="1" smtClean="0"/>
              <a:t>ints</a:t>
            </a:r>
            <a:r>
              <a:rPr lang="en-US" dirty="0" smtClean="0"/>
              <a:t> instead of varchars to save DB space (display relevant corresponding information through logic) </a:t>
            </a:r>
          </a:p>
          <a:p>
            <a:r>
              <a:rPr lang="en-US" dirty="0" smtClean="0"/>
              <a:t>Most Tables match pre-existing Excel sheets (relevant frequently used info)</a:t>
            </a:r>
          </a:p>
          <a:p>
            <a:r>
              <a:rPr lang="en-US" dirty="0" smtClean="0"/>
              <a:t>Use queries for pages that require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210124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548171"/>
            <a:ext cx="9353299" cy="583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3" y="724958"/>
            <a:ext cx="11205462" cy="572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5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links have the same names</a:t>
            </a:r>
          </a:p>
          <a:p>
            <a:r>
              <a:rPr lang="en-US" dirty="0" smtClean="0"/>
              <a:t>Validating through Joins</a:t>
            </a:r>
          </a:p>
          <a:p>
            <a:pPr lvl="1"/>
            <a:r>
              <a:rPr lang="en-US" dirty="0" smtClean="0"/>
              <a:t>Joins are </a:t>
            </a:r>
            <a:r>
              <a:rPr lang="en-US" dirty="0"/>
              <a:t>used to combine rows from two or more tables, based on a related column between </a:t>
            </a:r>
            <a:r>
              <a:rPr lang="en-US" dirty="0" smtClean="0"/>
              <a:t>them (foreign keys).</a:t>
            </a:r>
          </a:p>
          <a:p>
            <a:pPr lvl="1"/>
            <a:r>
              <a:rPr lang="en-US" dirty="0" smtClean="0"/>
              <a:t>Left/Right/Inner Joins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963" y="4455011"/>
            <a:ext cx="2734888" cy="186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6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Links through joins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858" y="1840730"/>
            <a:ext cx="11029950" cy="934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244" y="3159323"/>
            <a:ext cx="7607178" cy="12457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244" y="5066234"/>
            <a:ext cx="7607178" cy="11337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92244" y="2789991"/>
            <a:ext cx="754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Shows programs and their products (includes programs without any programs)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92244" y="4412464"/>
            <a:ext cx="8036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Shows programs and their products (includes products with no programs but that is</a:t>
            </a:r>
          </a:p>
          <a:p>
            <a:r>
              <a:rPr lang="en-US" dirty="0" smtClean="0"/>
              <a:t>Not possible in our case as every product must be assigned to a program)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75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join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3" y="1958961"/>
            <a:ext cx="6235244" cy="1021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283" y="1894154"/>
            <a:ext cx="4200525" cy="10858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9382" y="3223009"/>
            <a:ext cx="7232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Maps for products under a program </a:t>
            </a:r>
          </a:p>
          <a:p>
            <a:r>
              <a:rPr lang="en-US" dirty="0" smtClean="0"/>
              <a:t>(includes test maps for all programs even </a:t>
            </a:r>
          </a:p>
          <a:p>
            <a:r>
              <a:rPr lang="en-US" dirty="0" smtClean="0"/>
              <a:t>ones without products)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654" y="3158201"/>
            <a:ext cx="6333513" cy="12641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6654" y="4600567"/>
            <a:ext cx="7139767" cy="144098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91338" y="4644048"/>
            <a:ext cx="7232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Maps for products under a program </a:t>
            </a:r>
          </a:p>
          <a:p>
            <a:r>
              <a:rPr lang="en-US" dirty="0" smtClean="0"/>
              <a:t>(only for test maps of programs that have </a:t>
            </a:r>
          </a:p>
          <a:p>
            <a:r>
              <a:rPr lang="en-US" dirty="0" smtClean="0"/>
              <a:t>Products assigned to them)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4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350</TotalTime>
  <Words>243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Gill Sans MT</vt:lpstr>
      <vt:lpstr>Wingdings 2</vt:lpstr>
      <vt:lpstr>Dividend</vt:lpstr>
      <vt:lpstr>Database</vt:lpstr>
      <vt:lpstr>Overview</vt:lpstr>
      <vt:lpstr>Data Validation</vt:lpstr>
      <vt:lpstr>Field and Table Names</vt:lpstr>
      <vt:lpstr>PowerPoint Presentation</vt:lpstr>
      <vt:lpstr>PowerPoint Presentation</vt:lpstr>
      <vt:lpstr>Links</vt:lpstr>
      <vt:lpstr>Validating Links through joins</vt:lpstr>
      <vt:lpstr>Nested join</vt:lpstr>
      <vt:lpstr>Additionally</vt:lpstr>
    </vt:vector>
  </TitlesOfParts>
  <Company>Hanon Systems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Sachdeva, Pranav</dc:creator>
  <cp:lastModifiedBy>Sachdeva, Pranav</cp:lastModifiedBy>
  <cp:revision>14</cp:revision>
  <dcterms:created xsi:type="dcterms:W3CDTF">2024-01-11T15:57:08Z</dcterms:created>
  <dcterms:modified xsi:type="dcterms:W3CDTF">2024-01-11T21:48:03Z</dcterms:modified>
</cp:coreProperties>
</file>