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ACE2-B2A9-85C4-0B0D-9EF0861F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CCEAB-C466-29DC-BFEB-AA719937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B4ED0-4402-A277-62B7-92E1716D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51249-F5D5-3022-10B8-EA9B1556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936E0-2B1F-7554-9066-8453C368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5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61508-E3F4-4A51-8357-7ABA320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82234-50DD-5115-8187-F54358C32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F75F2-EFF4-0E38-9C60-5110827E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2D485-6A83-1A03-6203-B9A00ABA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C3650-8C17-E763-CE56-3222F3B1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BFA6E-1C40-3B20-13C6-8ED5BBB6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6DC412-6205-7FE3-C860-050F53C1D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E4009-A678-B455-A5B4-F9E21B66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4EAAF-D88F-B973-FF85-D873CC13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92325-EC91-66EC-A543-94E22636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57445-234C-9D16-5AAE-5F6D3455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F5C2D-E3E6-A7C8-043A-C67A2AF1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36B57-5979-2EF7-099C-18BF8573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0E49-439E-9DD8-8CAB-0ED0E5C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3C836-F1DF-67DD-A91B-7005D63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B49B-543F-D0CF-6D8D-9C986CB7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D7187-B178-E4A8-F859-B0CF4717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D3F46-CAA5-13DA-43CF-55D3F7C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6F730-A2F2-7E2E-AD2C-3B043B97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E80E1-1408-4CA6-78C5-75DEC47E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C66E-4B7E-D305-57AF-0684D9DA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5F3B3-7EAE-D75B-7C57-ABE288BF4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778BF-5ACB-E942-E12C-040BAEC6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7A374B-5C96-5973-7BF7-C9F00AB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0A12A-D4D7-8A85-CB86-7F6EBD3D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BC295-1CCA-3ECF-5E2D-DDD6A8F4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38F7E-3EBF-AD2C-ACAC-012065E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C6762-F65E-BE24-1EB7-1320D065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F349C7-A6C3-F3F0-BD73-433B702F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A0FCA-E7B0-9511-42F6-DAD3FB99B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4A628A-0E58-119F-1F19-6934F8F5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278EC-EE25-E754-5932-469E9F06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25048D-08E8-F6D2-036B-C3861F91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D28812-3B68-4061-5DA7-B0D5410D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AE8AF-ED31-3E7F-808D-92CD93B4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56F93C-A735-9A2A-9979-DC800097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45E70-ABB8-B96E-C95C-D14F78C8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1C487-DCEA-1E70-DC62-1D084958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4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310BE0-FF22-6666-E391-38826A6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15C5F-C8FC-1FD7-C423-8ED07F2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9E688-200D-0D05-4726-21CBF540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6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0BF67-8FAE-682F-6A42-0EE13C25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84339-9479-C5B3-80FE-0F1543EC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B28CC-0FAD-B2BC-4993-9D449434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01D89-1103-4E28-A7FC-94C81318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85889-14FC-FE28-F1C0-72D6DE85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FA5E8-9B82-F001-1374-FC905C92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3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98A73-A657-330E-8C04-9457325F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DF5949-FA9F-D339-6BDD-2DDC9593D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DF392-00C6-B1E9-6446-27C6EB3A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801EB0-26FE-CBA4-3689-1876D055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F2A37-79F2-D2E8-1CAA-24BA6E86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0342-DA5D-3A97-6ED4-8DA19F60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A8A63E-E13C-1DFD-F34F-7481A193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4D84C-5CD6-5E42-C4F0-E8398B6F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36780-2351-EB8B-CCA9-17CF86D9C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7693-2D74-49E2-96CD-01B215EBA58F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B003E-147D-6E6D-8EC4-CD49E19B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6B482-FF82-F563-C890-5C09EEAD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27B2-F752-4B43-8EE6-71566AA75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71F90E9-4802-D009-D0CD-CF6616A0FCD6}"/>
              </a:ext>
            </a:extLst>
          </p:cNvPr>
          <p:cNvSpPr/>
          <p:nvPr/>
        </p:nvSpPr>
        <p:spPr>
          <a:xfrm>
            <a:off x="1357313" y="935831"/>
            <a:ext cx="1343025" cy="1121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IDLE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AD80E8-006E-AA6C-B492-F6B9B9AE1D1E}"/>
              </a:ext>
            </a:extLst>
          </p:cNvPr>
          <p:cNvSpPr/>
          <p:nvPr/>
        </p:nvSpPr>
        <p:spPr>
          <a:xfrm>
            <a:off x="6246020" y="935831"/>
            <a:ext cx="1343025" cy="1121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FE0C2F-CF78-366B-E674-D0880D2FABE8}"/>
              </a:ext>
            </a:extLst>
          </p:cNvPr>
          <p:cNvSpPr/>
          <p:nvPr/>
        </p:nvSpPr>
        <p:spPr>
          <a:xfrm>
            <a:off x="3874294" y="4481512"/>
            <a:ext cx="1343025" cy="1121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WRITE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2455BD-2C9D-60BA-2EA6-F32BC367F85F}"/>
              </a:ext>
            </a:extLst>
          </p:cNvPr>
          <p:cNvCxnSpPr>
            <a:stCxn id="4" idx="7"/>
            <a:endCxn id="5" idx="1"/>
          </p:cNvCxnSpPr>
          <p:nvPr/>
        </p:nvCxnSpPr>
        <p:spPr>
          <a:xfrm>
            <a:off x="2503657" y="1100081"/>
            <a:ext cx="39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BD1C33-E1BC-B67B-FFAB-945A85E7DAEF}"/>
              </a:ext>
            </a:extLst>
          </p:cNvPr>
          <p:cNvCxnSpPr>
            <a:stCxn id="5" idx="3"/>
            <a:endCxn id="4" idx="5"/>
          </p:cNvCxnSpPr>
          <p:nvPr/>
        </p:nvCxnSpPr>
        <p:spPr>
          <a:xfrm flipH="1">
            <a:off x="2503657" y="1893150"/>
            <a:ext cx="393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A6A1831-AC17-A6FE-E6F9-11F0229CB6B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1553994" y="1893150"/>
            <a:ext cx="2320300" cy="314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34A033-0D59-2F2E-FB1F-3F68DC6DBB7E}"/>
              </a:ext>
            </a:extLst>
          </p:cNvPr>
          <p:cNvCxnSpPr>
            <a:stCxn id="6" idx="0"/>
            <a:endCxn id="4" idx="5"/>
          </p:cNvCxnSpPr>
          <p:nvPr/>
        </p:nvCxnSpPr>
        <p:spPr>
          <a:xfrm flipH="1" flipV="1">
            <a:off x="2503657" y="1893150"/>
            <a:ext cx="2042150" cy="258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26559D9-95E7-E6B7-DE56-E64900766E7E}"/>
              </a:ext>
            </a:extLst>
          </p:cNvPr>
          <p:cNvSpPr txBox="1"/>
          <p:nvPr/>
        </p:nvSpPr>
        <p:spPr>
          <a:xfrm>
            <a:off x="3874294" y="785869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init_read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69632E-089A-75E4-0D6E-124B91269456}"/>
              </a:ext>
            </a:extLst>
          </p:cNvPr>
          <p:cNvSpPr txBox="1"/>
          <p:nvPr/>
        </p:nvSpPr>
        <p:spPr>
          <a:xfrm>
            <a:off x="3874294" y="1578937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read_done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2129E0-3A10-2DD5-24A5-C9EAABAF5668}"/>
              </a:ext>
            </a:extLst>
          </p:cNvPr>
          <p:cNvSpPr txBox="1"/>
          <p:nvPr/>
        </p:nvSpPr>
        <p:spPr>
          <a:xfrm rot="3121791">
            <a:off x="2404835" y="3457087"/>
            <a:ext cx="13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init_write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5438AF-F7AA-362F-0455-96A09FB0E038}"/>
              </a:ext>
            </a:extLst>
          </p:cNvPr>
          <p:cNvSpPr txBox="1"/>
          <p:nvPr/>
        </p:nvSpPr>
        <p:spPr>
          <a:xfrm rot="3121791">
            <a:off x="3147750" y="3013805"/>
            <a:ext cx="130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write_done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0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1F78E1D-EE9C-2C15-932A-7F7DE3355C2D}"/>
              </a:ext>
            </a:extLst>
          </p:cNvPr>
          <p:cNvCxnSpPr>
            <a:cxnSpLocks/>
          </p:cNvCxnSpPr>
          <p:nvPr/>
        </p:nvCxnSpPr>
        <p:spPr>
          <a:xfrm>
            <a:off x="1296513" y="2016078"/>
            <a:ext cx="4365169" cy="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2C19B13-56A4-5250-370A-C268C09F0537}"/>
              </a:ext>
            </a:extLst>
          </p:cNvPr>
          <p:cNvSpPr/>
          <p:nvPr/>
        </p:nvSpPr>
        <p:spPr>
          <a:xfrm>
            <a:off x="5684192" y="0"/>
            <a:ext cx="1126480" cy="4807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E82BD1-45FA-516F-F504-1D10363A8965}"/>
              </a:ext>
            </a:extLst>
          </p:cNvPr>
          <p:cNvSpPr txBox="1"/>
          <p:nvPr/>
        </p:nvSpPr>
        <p:spPr>
          <a:xfrm>
            <a:off x="6247432" y="158106"/>
            <a:ext cx="461665" cy="1393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AXI_MASTER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19FC612-EBB3-064B-AC41-7FFC349B04FC}"/>
              </a:ext>
            </a:extLst>
          </p:cNvPr>
          <p:cNvCxnSpPr>
            <a:cxnSpLocks/>
          </p:cNvCxnSpPr>
          <p:nvPr/>
        </p:nvCxnSpPr>
        <p:spPr>
          <a:xfrm>
            <a:off x="4359920" y="585788"/>
            <a:ext cx="272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00F345-E2C9-95AE-D1B5-98E3AD47FC00}"/>
              </a:ext>
            </a:extLst>
          </p:cNvPr>
          <p:cNvCxnSpPr>
            <a:cxnSpLocks/>
          </p:cNvCxnSpPr>
          <p:nvPr/>
        </p:nvCxnSpPr>
        <p:spPr>
          <a:xfrm>
            <a:off x="4359920" y="3071814"/>
            <a:ext cx="2713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D212CF-CD16-95D9-239E-0E11D298D3BF}"/>
              </a:ext>
            </a:extLst>
          </p:cNvPr>
          <p:cNvSpPr txBox="1"/>
          <p:nvPr/>
        </p:nvSpPr>
        <p:spPr>
          <a:xfrm>
            <a:off x="4694560" y="195025"/>
            <a:ext cx="1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AW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223653-9003-0408-3A9B-A6D2623328FE}"/>
              </a:ext>
            </a:extLst>
          </p:cNvPr>
          <p:cNvSpPr txBox="1"/>
          <p:nvPr/>
        </p:nvSpPr>
        <p:spPr>
          <a:xfrm>
            <a:off x="4694560" y="1014055"/>
            <a:ext cx="1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4ECC34-8E19-C397-F8F6-B579DBD66DB1}"/>
              </a:ext>
            </a:extLst>
          </p:cNvPr>
          <p:cNvSpPr txBox="1"/>
          <p:nvPr/>
        </p:nvSpPr>
        <p:spPr>
          <a:xfrm>
            <a:off x="4681054" y="2674085"/>
            <a:ext cx="1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170195-2975-42E5-ACA2-398F5B109D26}"/>
              </a:ext>
            </a:extLst>
          </p:cNvPr>
          <p:cNvSpPr txBox="1"/>
          <p:nvPr/>
        </p:nvSpPr>
        <p:spPr>
          <a:xfrm>
            <a:off x="4681054" y="3409890"/>
            <a:ext cx="11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1E8710-0CC5-28F9-4D60-62CFA2E7C188}"/>
              </a:ext>
            </a:extLst>
          </p:cNvPr>
          <p:cNvSpPr/>
          <p:nvPr/>
        </p:nvSpPr>
        <p:spPr>
          <a:xfrm>
            <a:off x="2272196" y="324688"/>
            <a:ext cx="845195" cy="137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A31A3-A32D-28AA-83A3-F38D2AABFA8C}"/>
              </a:ext>
            </a:extLst>
          </p:cNvPr>
          <p:cNvCxnSpPr>
            <a:cxnSpLocks/>
          </p:cNvCxnSpPr>
          <p:nvPr/>
        </p:nvCxnSpPr>
        <p:spPr>
          <a:xfrm>
            <a:off x="4359920" y="1516856"/>
            <a:ext cx="272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1EABF-C1B6-C4E0-090A-863BDF543B02}"/>
              </a:ext>
            </a:extLst>
          </p:cNvPr>
          <p:cNvCxnSpPr>
            <a:cxnSpLocks/>
          </p:cNvCxnSpPr>
          <p:nvPr/>
        </p:nvCxnSpPr>
        <p:spPr>
          <a:xfrm flipH="1">
            <a:off x="4404345" y="2343150"/>
            <a:ext cx="266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0A2AEEF-850D-020B-08F2-87AA3ABDAC62}"/>
              </a:ext>
            </a:extLst>
          </p:cNvPr>
          <p:cNvSpPr txBox="1"/>
          <p:nvPr/>
        </p:nvSpPr>
        <p:spPr>
          <a:xfrm>
            <a:off x="4681054" y="1858268"/>
            <a:ext cx="84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0B97045-955A-BC57-70CC-63A6993E15F2}"/>
              </a:ext>
            </a:extLst>
          </p:cNvPr>
          <p:cNvCxnSpPr>
            <a:cxnSpLocks/>
          </p:cNvCxnSpPr>
          <p:nvPr/>
        </p:nvCxnSpPr>
        <p:spPr>
          <a:xfrm flipH="1">
            <a:off x="4417070" y="3902868"/>
            <a:ext cx="266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99867C8-E8C7-5B29-B21A-E1042F48B983}"/>
              </a:ext>
            </a:extLst>
          </p:cNvPr>
          <p:cNvSpPr/>
          <p:nvPr/>
        </p:nvSpPr>
        <p:spPr>
          <a:xfrm>
            <a:off x="1985963" y="1320434"/>
            <a:ext cx="286233" cy="33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E96512-31BF-97B8-D1E7-0966327A5EEF}"/>
              </a:ext>
            </a:extLst>
          </p:cNvPr>
          <p:cNvSpPr/>
          <p:nvPr/>
        </p:nvSpPr>
        <p:spPr>
          <a:xfrm>
            <a:off x="3117390" y="428630"/>
            <a:ext cx="411621" cy="314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4BEF2C-72DA-DCD3-D60F-7A424E196EF2}"/>
              </a:ext>
            </a:extLst>
          </p:cNvPr>
          <p:cNvSpPr/>
          <p:nvPr/>
        </p:nvSpPr>
        <p:spPr>
          <a:xfrm>
            <a:off x="2279488" y="2739633"/>
            <a:ext cx="845195" cy="137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EF38B12-D72E-8153-A09A-CF70E28E9392}"/>
              </a:ext>
            </a:extLst>
          </p:cNvPr>
          <p:cNvSpPr/>
          <p:nvPr/>
        </p:nvSpPr>
        <p:spPr>
          <a:xfrm>
            <a:off x="1993255" y="3735379"/>
            <a:ext cx="286233" cy="33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21318E9-E6CC-3514-4ED5-4E6F3888EBCD}"/>
              </a:ext>
            </a:extLst>
          </p:cNvPr>
          <p:cNvSpPr/>
          <p:nvPr/>
        </p:nvSpPr>
        <p:spPr>
          <a:xfrm>
            <a:off x="3124682" y="2843575"/>
            <a:ext cx="411621" cy="314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A919F1D-44FB-4976-E544-3AA41E03CD80}"/>
              </a:ext>
            </a:extLst>
          </p:cNvPr>
          <p:cNvCxnSpPr>
            <a:stCxn id="30" idx="3"/>
          </p:cNvCxnSpPr>
          <p:nvPr/>
        </p:nvCxnSpPr>
        <p:spPr>
          <a:xfrm>
            <a:off x="3529011" y="585788"/>
            <a:ext cx="628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C9FB107-0F95-DC8B-95AF-2926BAEB19A7}"/>
              </a:ext>
            </a:extLst>
          </p:cNvPr>
          <p:cNvSpPr/>
          <p:nvPr/>
        </p:nvSpPr>
        <p:spPr>
          <a:xfrm>
            <a:off x="200025" y="1320434"/>
            <a:ext cx="1255846" cy="2851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6258005-AEB4-3681-25D9-54EA0B616092}"/>
              </a:ext>
            </a:extLst>
          </p:cNvPr>
          <p:cNvCxnSpPr/>
          <p:nvPr/>
        </p:nvCxnSpPr>
        <p:spPr>
          <a:xfrm>
            <a:off x="1455871" y="1516856"/>
            <a:ext cx="415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AD54245-57C6-5534-4C67-3BAFD3692A31}"/>
              </a:ext>
            </a:extLst>
          </p:cNvPr>
          <p:cNvCxnSpPr/>
          <p:nvPr/>
        </p:nvCxnSpPr>
        <p:spPr>
          <a:xfrm flipH="1">
            <a:off x="1455871" y="3902868"/>
            <a:ext cx="415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912CFC49-31C4-56B5-90C1-E61F579E9CE1}"/>
              </a:ext>
            </a:extLst>
          </p:cNvPr>
          <p:cNvSpPr/>
          <p:nvPr/>
        </p:nvSpPr>
        <p:spPr>
          <a:xfrm>
            <a:off x="5786290" y="18297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35957C8-F9F2-B3D3-4975-E92B1FD00EC6}"/>
              </a:ext>
            </a:extLst>
          </p:cNvPr>
          <p:cNvSpPr txBox="1"/>
          <p:nvPr/>
        </p:nvSpPr>
        <p:spPr>
          <a:xfrm>
            <a:off x="2039748" y="1968342"/>
            <a:ext cx="271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init_read</a:t>
            </a:r>
            <a:r>
              <a:rPr lang="en-US" altLang="zh-CN" dirty="0"/>
              <a:t> &amp; </a:t>
            </a:r>
            <a:r>
              <a:rPr lang="en-US" altLang="zh-CN" dirty="0" err="1"/>
              <a:t>init_write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C981BC-9D32-5469-3DAD-C378C9966500}"/>
              </a:ext>
            </a:extLst>
          </p:cNvPr>
          <p:cNvSpPr txBox="1"/>
          <p:nvPr/>
        </p:nvSpPr>
        <p:spPr>
          <a:xfrm>
            <a:off x="2039748" y="1645076"/>
            <a:ext cx="211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base_address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61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小天 谷</dc:creator>
  <cp:lastModifiedBy>小天 谷</cp:lastModifiedBy>
  <cp:revision>3</cp:revision>
  <dcterms:created xsi:type="dcterms:W3CDTF">2023-11-28T01:56:36Z</dcterms:created>
  <dcterms:modified xsi:type="dcterms:W3CDTF">2023-11-28T02:56:37Z</dcterms:modified>
</cp:coreProperties>
</file>