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BFF"/>
    <a:srgbClr val="87CEFA"/>
    <a:srgbClr val="6495ED"/>
    <a:srgbClr val="AF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B67BF-9D14-5558-4CB6-ECA88514C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03A710-7E4E-5A42-484D-A50733E71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E80E-F42A-9B2B-CBBC-DED1EAEF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BB3EA-8207-547D-0A67-7009B932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E9F96-8D9C-6D1D-1DC8-E0EA5236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D0865-428D-E72D-1EBE-22DC3781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77ED6-1DC3-B900-B3FB-AC8484FA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7CE3F-08F8-0C1F-F79F-54CC20FC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BFFB7-668B-755E-2B3B-91E7342A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D652E-4ED0-8649-977F-A5A09E78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1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4E2DEE-357C-228E-FA82-C270204A3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9A4F2-FB90-7857-8EA0-F4C5BC442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A24C3-5D19-A6E4-3AFD-6D3C50F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64023-A660-70A3-CF87-1F0A508B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B5A6C-A930-A80C-8E63-C6A83F14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6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3DD8E-C895-A5A9-5E5E-C8EA65E7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1E7B5-011D-F2AC-1D54-1DF51A81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D4A66-BE6C-E416-33C6-2D6CA678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06EE1-D722-CE5E-169E-ABD52619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83918-FD08-A0FA-C934-8DE72D6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7080-AD5A-7E60-F924-3F455592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50707-4EEA-7A64-5B3A-5CF427AC0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B1C8B-229E-15D1-04BE-6A6CA21D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0E8C1-EC3D-BC32-DDF1-442EF454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5DBA0-8C18-8ED9-E940-8664E791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2224A-89E7-4856-9978-1DB6379B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373A1-A935-2962-D549-42241A079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60CB5-37B2-5B84-D386-1EC2376E5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24725-79E0-089B-1172-6E954D81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6696B-EDB6-806E-158F-210E3455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24572A-44BE-24EB-BCE8-58B94F0C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5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A36D8-F3CD-C481-B582-132B4F0B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689B6-CEFC-BAAD-511B-8EBB5A89E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A6A8B-9C0F-031B-B32A-5533162ED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A80451-FCF0-1E2E-60F9-3D6D300B6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77C55E-9347-ED3F-C98B-0A6F1E164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03B33-C04B-5B6F-2725-39F9A04C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BD5D59-6126-6C1F-7786-E04A9D43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4214DB-0981-228B-CBF9-B4B5A53B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5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1B16F-AB6E-CEB1-0351-AB552DAA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62F27D-46AD-A089-A051-BF558AA0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751A10-AB06-E049-A91D-E2C20BD7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3BD69E-7754-E69D-F425-2C71DA7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056FB1-5D91-7E39-EF30-A1BB3551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B56E1-6BF9-6CA2-5879-98108347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3333E-F7CF-CF94-0471-D7DF2674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2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1C51-AA45-7160-9846-E116728F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24098-8DF9-2B5F-65A1-BC231D15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A552A1-F54F-6E50-A4D7-0A608CAFD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1E0D2-C34C-9A6A-0219-5BD4B6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EA505-701E-D408-8366-B0255EAA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9E9F3-9414-302A-BB6A-F22DBB9C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6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E1950-3917-2D76-4A0F-B097962E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CCDC84-2925-49D6-74B5-8F40BFF39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A3ED96-A024-87E2-D803-817479772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A3DEE-05AE-42C1-719B-B1099457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AD15F-11CB-D173-320E-E4817EA4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F05F8-E037-621E-E723-37E4413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F2B5B0-91C2-2A2C-6AB2-8C9CE487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E0B08-13B7-3E93-9791-11C732F3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ABC33-501E-3D9C-3286-B37EAA24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B949-A9BB-4AE9-8D56-C23155CECF70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D959F-CB81-32FE-BA33-B781609FF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59920-0B9D-F476-69DF-B3BD60707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0339-5EBF-4DF2-8BC1-044787C72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0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4B492E-5CC0-58FA-18B3-755150B3CB9B}"/>
              </a:ext>
            </a:extLst>
          </p:cNvPr>
          <p:cNvSpPr/>
          <p:nvPr/>
        </p:nvSpPr>
        <p:spPr>
          <a:xfrm>
            <a:off x="2790334" y="1018095"/>
            <a:ext cx="5986021" cy="460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6BF365-3818-C5F4-B30E-83DE3B402261}"/>
              </a:ext>
            </a:extLst>
          </p:cNvPr>
          <p:cNvSpPr/>
          <p:nvPr/>
        </p:nvSpPr>
        <p:spPr>
          <a:xfrm>
            <a:off x="3280527" y="1734531"/>
            <a:ext cx="3195686" cy="31674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6B1216C-6FEF-DC41-5D16-BCADC7EAA232}"/>
              </a:ext>
            </a:extLst>
          </p:cNvPr>
          <p:cNvSpPr/>
          <p:nvPr/>
        </p:nvSpPr>
        <p:spPr>
          <a:xfrm>
            <a:off x="5130541" y="1734531"/>
            <a:ext cx="3195686" cy="31674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305554-B2F8-CD3C-652A-CB4E0F59C96A}"/>
              </a:ext>
            </a:extLst>
          </p:cNvPr>
          <p:cNvSpPr txBox="1"/>
          <p:nvPr/>
        </p:nvSpPr>
        <p:spPr>
          <a:xfrm>
            <a:off x="3077851" y="1239625"/>
            <a:ext cx="405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</a:t>
            </a:r>
            <a:endParaRPr lang="zh-CN" altLang="en-US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124986-2D35-12AB-ADA3-3861B7EB40CF}"/>
              </a:ext>
            </a:extLst>
          </p:cNvPr>
          <p:cNvSpPr txBox="1"/>
          <p:nvPr/>
        </p:nvSpPr>
        <p:spPr>
          <a:xfrm>
            <a:off x="4004036" y="2902735"/>
            <a:ext cx="405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</a:t>
            </a:r>
            <a:endParaRPr lang="zh-CN" altLang="en-US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D6751A-D1F7-51E8-6E95-2DA688617416}"/>
              </a:ext>
            </a:extLst>
          </p:cNvPr>
          <p:cNvSpPr txBox="1"/>
          <p:nvPr/>
        </p:nvSpPr>
        <p:spPr>
          <a:xfrm>
            <a:off x="6994688" y="2902733"/>
            <a:ext cx="405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D</a:t>
            </a:r>
            <a:endParaRPr lang="zh-CN" altLang="en-US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26BBDA-EE8C-A7EC-B60E-D4D64B069409}"/>
              </a:ext>
            </a:extLst>
          </p:cNvPr>
          <p:cNvSpPr txBox="1"/>
          <p:nvPr/>
        </p:nvSpPr>
        <p:spPr>
          <a:xfrm>
            <a:off x="5332038" y="2902734"/>
            <a:ext cx="1041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5916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8489B27-FEE6-4966-D685-D0C54239E414}"/>
              </a:ext>
            </a:extLst>
          </p:cNvPr>
          <p:cNvCxnSpPr>
            <a:cxnSpLocks/>
          </p:cNvCxnSpPr>
          <p:nvPr/>
        </p:nvCxnSpPr>
        <p:spPr>
          <a:xfrm flipV="1">
            <a:off x="3080208" y="1970202"/>
            <a:ext cx="0" cy="3185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FD059F1-B6DE-7437-19D2-9E5FE223A9B8}"/>
              </a:ext>
            </a:extLst>
          </p:cNvPr>
          <p:cNvCxnSpPr>
            <a:cxnSpLocks/>
          </p:cNvCxnSpPr>
          <p:nvPr/>
        </p:nvCxnSpPr>
        <p:spPr>
          <a:xfrm>
            <a:off x="3080208" y="5155283"/>
            <a:ext cx="35426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F3F859C-8F86-F7F3-E8DF-7C915CD46FC6}"/>
              </a:ext>
            </a:extLst>
          </p:cNvPr>
          <p:cNvCxnSpPr>
            <a:cxnSpLocks/>
          </p:cNvCxnSpPr>
          <p:nvPr/>
        </p:nvCxnSpPr>
        <p:spPr>
          <a:xfrm flipH="1" flipV="1">
            <a:off x="8192214" y="2108718"/>
            <a:ext cx="2404188" cy="2313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B534C20-604A-6DEA-F306-974F3809E27E}"/>
              </a:ext>
            </a:extLst>
          </p:cNvPr>
          <p:cNvCxnSpPr>
            <a:cxnSpLocks/>
          </p:cNvCxnSpPr>
          <p:nvPr/>
        </p:nvCxnSpPr>
        <p:spPr>
          <a:xfrm flipH="1">
            <a:off x="3682102" y="2108718"/>
            <a:ext cx="2588069" cy="2603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478C62-90CB-8140-0488-E2548E676AE1}"/>
              </a:ext>
            </a:extLst>
          </p:cNvPr>
          <p:cNvCxnSpPr/>
          <p:nvPr/>
        </p:nvCxnSpPr>
        <p:spPr>
          <a:xfrm flipV="1">
            <a:off x="2922309" y="1668544"/>
            <a:ext cx="0" cy="3412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B731F0-6734-0EF6-CC41-AE15C775209C}"/>
              </a:ext>
            </a:extLst>
          </p:cNvPr>
          <p:cNvCxnSpPr/>
          <p:nvPr/>
        </p:nvCxnSpPr>
        <p:spPr>
          <a:xfrm>
            <a:off x="2846895" y="4996206"/>
            <a:ext cx="38838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9D8D868-2CDF-FF92-8FC2-FF1C9A6006FE}"/>
              </a:ext>
            </a:extLst>
          </p:cNvPr>
          <p:cNvSpPr txBox="1"/>
          <p:nvPr/>
        </p:nvSpPr>
        <p:spPr>
          <a:xfrm>
            <a:off x="2714920" y="837547"/>
            <a:ext cx="414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</a:t>
            </a:r>
            <a:endParaRPr lang="zh-CN" altLang="en-US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250803-4010-8D5D-3B01-29962E1904D0}"/>
              </a:ext>
            </a:extLst>
          </p:cNvPr>
          <p:cNvSpPr txBox="1"/>
          <p:nvPr/>
        </p:nvSpPr>
        <p:spPr>
          <a:xfrm>
            <a:off x="6730738" y="4580707"/>
            <a:ext cx="414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</a:t>
            </a:r>
            <a:endParaRPr lang="zh-CN" altLang="en-US" sz="48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596C230-9BC0-F7D9-6B81-586759005A38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22309" y="1224584"/>
            <a:ext cx="1324154" cy="377162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30337C-3EC9-57AB-8D2E-57136DC663E5}"/>
              </a:ext>
            </a:extLst>
          </p:cNvPr>
          <p:cNvCxnSpPr>
            <a:cxnSpLocks/>
          </p:cNvCxnSpPr>
          <p:nvPr/>
        </p:nvCxnSpPr>
        <p:spPr>
          <a:xfrm flipH="1" flipV="1">
            <a:off x="3672191" y="1837820"/>
            <a:ext cx="2538955" cy="2717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520F3F-F58C-57E3-4446-240A8253BD6B}"/>
                  </a:ext>
                </a:extLst>
              </p:cNvPr>
              <p:cNvSpPr txBox="1"/>
              <p:nvPr/>
            </p:nvSpPr>
            <p:spPr>
              <a:xfrm>
                <a:off x="6315960" y="4115057"/>
                <a:ext cx="414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520F3F-F58C-57E3-4446-240A8253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960" y="4115057"/>
                <a:ext cx="41477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966EF59-6AD5-6A7F-419A-71D62F9A77D6}"/>
                  </a:ext>
                </a:extLst>
              </p:cNvPr>
              <p:cNvSpPr txBox="1"/>
              <p:nvPr/>
            </p:nvSpPr>
            <p:spPr>
              <a:xfrm>
                <a:off x="6472062" y="2178914"/>
                <a:ext cx="414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966EF59-6AD5-6A7F-419A-71D62F9A7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062" y="2178914"/>
                <a:ext cx="414778" cy="584775"/>
              </a:xfrm>
              <a:prstGeom prst="rect">
                <a:avLst/>
              </a:prstGeom>
              <a:blipFill>
                <a:blip r:embed="rId3"/>
                <a:stretch>
                  <a:fillRect r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071FD6F-8A55-2BBB-F739-A241E731AA33}"/>
                  </a:ext>
                </a:extLst>
              </p:cNvPr>
              <p:cNvSpPr txBox="1"/>
              <p:nvPr/>
            </p:nvSpPr>
            <p:spPr>
              <a:xfrm>
                <a:off x="4039074" y="639809"/>
                <a:ext cx="414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071FD6F-8A55-2BBB-F739-A241E731A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074" y="639809"/>
                <a:ext cx="414778" cy="584775"/>
              </a:xfrm>
              <a:prstGeom prst="rect">
                <a:avLst/>
              </a:prstGeom>
              <a:blipFill>
                <a:blip r:embed="rId4"/>
                <a:stretch>
                  <a:fillRect r="-6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6F2CF91-85DC-FD52-1D59-87CF14DA5BC7}"/>
                  </a:ext>
                </a:extLst>
              </p:cNvPr>
              <p:cNvSpPr txBox="1"/>
              <p:nvPr/>
            </p:nvSpPr>
            <p:spPr>
              <a:xfrm>
                <a:off x="4883843" y="659849"/>
                <a:ext cx="414778" cy="58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6F2CF91-85DC-FD52-1D59-87CF14DA5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843" y="659849"/>
                <a:ext cx="414778" cy="588110"/>
              </a:xfrm>
              <a:prstGeom prst="rect">
                <a:avLst/>
              </a:prstGeom>
              <a:blipFill>
                <a:blip r:embed="rId5"/>
                <a:stretch>
                  <a:fillRect r="-10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1">
            <a:extLst>
              <a:ext uri="{FF2B5EF4-FFF2-40B4-BE49-F238E27FC236}">
                <a16:creationId xmlns:a16="http://schemas.microsoft.com/office/drawing/2014/main" id="{528D8BB9-08A6-72E0-F77D-C9D4DA4C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83EA4FF-9F22-8D1A-CDA2-ACD63C89E36C}"/>
                  </a:ext>
                </a:extLst>
              </p:cNvPr>
              <p:cNvSpPr txBox="1"/>
              <p:nvPr/>
            </p:nvSpPr>
            <p:spPr>
              <a:xfrm>
                <a:off x="6368367" y="2942795"/>
                <a:ext cx="414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83EA4FF-9F22-8D1A-CDA2-ACD63C89E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67" y="2942795"/>
                <a:ext cx="414778" cy="584775"/>
              </a:xfrm>
              <a:prstGeom prst="rect">
                <a:avLst/>
              </a:prstGeom>
              <a:blipFill>
                <a:blip r:embed="rId6"/>
                <a:stretch>
                  <a:fillRect r="-6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A511D06-D6A8-3754-908C-E041945CA68D}"/>
              </a:ext>
            </a:extLst>
          </p:cNvPr>
          <p:cNvCxnSpPr>
            <a:cxnSpLocks/>
          </p:cNvCxnSpPr>
          <p:nvPr/>
        </p:nvCxnSpPr>
        <p:spPr>
          <a:xfrm flipH="1">
            <a:off x="2922308" y="1253045"/>
            <a:ext cx="2005064" cy="374316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59074B3-4365-4402-2E8E-064362A1859D}"/>
              </a:ext>
            </a:extLst>
          </p:cNvPr>
          <p:cNvCxnSpPr>
            <a:cxnSpLocks/>
          </p:cNvCxnSpPr>
          <p:nvPr/>
        </p:nvCxnSpPr>
        <p:spPr>
          <a:xfrm flipH="1">
            <a:off x="2922305" y="2327532"/>
            <a:ext cx="3601044" cy="266867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744F6C1-8EF6-8D97-1AEA-3575F78257C3}"/>
              </a:ext>
            </a:extLst>
          </p:cNvPr>
          <p:cNvCxnSpPr>
            <a:cxnSpLocks/>
          </p:cNvCxnSpPr>
          <p:nvPr/>
        </p:nvCxnSpPr>
        <p:spPr>
          <a:xfrm flipH="1">
            <a:off x="2922306" y="3262371"/>
            <a:ext cx="3431990" cy="173383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BF3FFC7-E1A3-6510-A2EB-AD126600979D}"/>
              </a:ext>
            </a:extLst>
          </p:cNvPr>
          <p:cNvCxnSpPr>
            <a:cxnSpLocks/>
          </p:cNvCxnSpPr>
          <p:nvPr/>
        </p:nvCxnSpPr>
        <p:spPr>
          <a:xfrm flipH="1">
            <a:off x="2922304" y="1999807"/>
            <a:ext cx="3615116" cy="302485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745F97C-6954-8DA9-DB8D-6ABFD574E98B}"/>
                  </a:ext>
                </a:extLst>
              </p:cNvPr>
              <p:cNvSpPr txBox="1"/>
              <p:nvPr/>
            </p:nvSpPr>
            <p:spPr>
              <a:xfrm>
                <a:off x="6504741" y="1565680"/>
                <a:ext cx="414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3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745F97C-6954-8DA9-DB8D-6ABFD574E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741" y="1565680"/>
                <a:ext cx="414778" cy="584775"/>
              </a:xfrm>
              <a:prstGeom prst="rect">
                <a:avLst/>
              </a:prstGeom>
              <a:blipFill>
                <a:blip r:embed="rId7"/>
                <a:stretch>
                  <a:fillRect r="-1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78C9AA4-A96E-E1A0-5F9D-23E8BAE1359C}"/>
                  </a:ext>
                </a:extLst>
              </p:cNvPr>
              <p:cNvSpPr txBox="1"/>
              <p:nvPr/>
            </p:nvSpPr>
            <p:spPr>
              <a:xfrm>
                <a:off x="5836748" y="1027995"/>
                <a:ext cx="414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78C9AA4-A96E-E1A0-5F9D-23E8BAE1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48" y="1027995"/>
                <a:ext cx="414778" cy="584775"/>
              </a:xfrm>
              <a:prstGeom prst="rect">
                <a:avLst/>
              </a:prstGeom>
              <a:blipFill>
                <a:blip r:embed="rId8"/>
                <a:stretch>
                  <a:fillRect r="-6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C3D7718-FB64-6099-943A-1DD29CC76FA7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932256" y="1612770"/>
            <a:ext cx="3111881" cy="338343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43F90911-D589-9184-C487-DA137AFE9802}"/>
              </a:ext>
            </a:extLst>
          </p:cNvPr>
          <p:cNvSpPr/>
          <p:nvPr/>
        </p:nvSpPr>
        <p:spPr>
          <a:xfrm rot="19987202">
            <a:off x="2888837" y="3894396"/>
            <a:ext cx="2562340" cy="423777"/>
          </a:xfrm>
          <a:prstGeom prst="triangle">
            <a:avLst>
              <a:gd name="adj" fmla="val 9476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9B53E575-6782-2747-60E4-1F0DE788508A}"/>
              </a:ext>
            </a:extLst>
          </p:cNvPr>
          <p:cNvSpPr/>
          <p:nvPr/>
        </p:nvSpPr>
        <p:spPr>
          <a:xfrm rot="6565579">
            <a:off x="2292121" y="3310132"/>
            <a:ext cx="2762813" cy="406214"/>
          </a:xfrm>
          <a:prstGeom prst="triangle">
            <a:avLst>
              <a:gd name="adj" fmla="val 803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116337-E028-2E1E-6FCB-97B8906E48D1}"/>
              </a:ext>
            </a:extLst>
          </p:cNvPr>
          <p:cNvCxnSpPr>
            <a:cxnSpLocks/>
          </p:cNvCxnSpPr>
          <p:nvPr/>
        </p:nvCxnSpPr>
        <p:spPr>
          <a:xfrm>
            <a:off x="4310067" y="1373202"/>
            <a:ext cx="383732" cy="180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0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FFE1F68-5E2E-1106-816C-12A5147DF5C7}"/>
              </a:ext>
            </a:extLst>
          </p:cNvPr>
          <p:cNvSpPr/>
          <p:nvPr/>
        </p:nvSpPr>
        <p:spPr>
          <a:xfrm>
            <a:off x="4113682" y="4270489"/>
            <a:ext cx="2428519" cy="725712"/>
          </a:xfrm>
          <a:custGeom>
            <a:avLst/>
            <a:gdLst>
              <a:gd name="connsiteX0" fmla="*/ 0 w 2428519"/>
              <a:gd name="connsiteY0" fmla="*/ 0 h 725712"/>
              <a:gd name="connsiteX1" fmla="*/ 104553 w 2428519"/>
              <a:gd name="connsiteY1" fmla="*/ 65559 h 725712"/>
              <a:gd name="connsiteX2" fmla="*/ 2052797 w 2428519"/>
              <a:gd name="connsiteY2" fmla="*/ 679295 h 725712"/>
              <a:gd name="connsiteX3" fmla="*/ 2428519 w 2428519"/>
              <a:gd name="connsiteY3" fmla="*/ 713430 h 725712"/>
              <a:gd name="connsiteX4" fmla="*/ 2428519 w 2428519"/>
              <a:gd name="connsiteY4" fmla="*/ 725712 h 725712"/>
              <a:gd name="connsiteX5" fmla="*/ 0 w 2428519"/>
              <a:gd name="connsiteY5" fmla="*/ 725712 h 72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8519" h="725712">
                <a:moveTo>
                  <a:pt x="0" y="0"/>
                </a:moveTo>
                <a:lnTo>
                  <a:pt x="104553" y="65559"/>
                </a:lnTo>
                <a:cubicBezTo>
                  <a:pt x="637845" y="371199"/>
                  <a:pt x="1306227" y="588791"/>
                  <a:pt x="2052797" y="679295"/>
                </a:cubicBezTo>
                <a:lnTo>
                  <a:pt x="2428519" y="713430"/>
                </a:lnTo>
                <a:lnTo>
                  <a:pt x="2428519" y="725712"/>
                </a:lnTo>
                <a:lnTo>
                  <a:pt x="0" y="7257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478C62-90CB-8140-0488-E2548E676AE1}"/>
              </a:ext>
            </a:extLst>
          </p:cNvPr>
          <p:cNvCxnSpPr/>
          <p:nvPr/>
        </p:nvCxnSpPr>
        <p:spPr>
          <a:xfrm flipV="1">
            <a:off x="2922309" y="1668544"/>
            <a:ext cx="0" cy="3412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B731F0-6734-0EF6-CC41-AE15C775209C}"/>
              </a:ext>
            </a:extLst>
          </p:cNvPr>
          <p:cNvCxnSpPr/>
          <p:nvPr/>
        </p:nvCxnSpPr>
        <p:spPr>
          <a:xfrm>
            <a:off x="2846895" y="4996206"/>
            <a:ext cx="38838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9D8D868-2CDF-FF92-8FC2-FF1C9A6006FE}"/>
              </a:ext>
            </a:extLst>
          </p:cNvPr>
          <p:cNvSpPr txBox="1"/>
          <p:nvPr/>
        </p:nvSpPr>
        <p:spPr>
          <a:xfrm>
            <a:off x="2714920" y="752707"/>
            <a:ext cx="414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p</a:t>
            </a:r>
            <a:endParaRPr lang="zh-CN" altLang="en-US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250803-4010-8D5D-3B01-29962E1904D0}"/>
              </a:ext>
            </a:extLst>
          </p:cNvPr>
          <p:cNvSpPr txBox="1"/>
          <p:nvPr/>
        </p:nvSpPr>
        <p:spPr>
          <a:xfrm>
            <a:off x="6759682" y="4580707"/>
            <a:ext cx="414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q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520F3F-F58C-57E3-4446-240A8253BD6B}"/>
                  </a:ext>
                </a:extLst>
              </p:cNvPr>
              <p:cNvSpPr txBox="1"/>
              <p:nvPr/>
            </p:nvSpPr>
            <p:spPr>
              <a:xfrm>
                <a:off x="10661714" y="2629491"/>
                <a:ext cx="414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520F3F-F58C-57E3-4446-240A8253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714" y="2629491"/>
                <a:ext cx="414778" cy="584775"/>
              </a:xfrm>
              <a:prstGeom prst="rect">
                <a:avLst/>
              </a:prstGeom>
              <a:blipFill>
                <a:blip r:embed="rId2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6F2CF91-85DC-FD52-1D59-87CF14DA5BC7}"/>
                  </a:ext>
                </a:extLst>
              </p:cNvPr>
              <p:cNvSpPr txBox="1"/>
              <p:nvPr/>
            </p:nvSpPr>
            <p:spPr>
              <a:xfrm>
                <a:off x="10550619" y="1428996"/>
                <a:ext cx="414778" cy="58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6F2CF91-85DC-FD52-1D59-87CF14DA5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619" y="1428996"/>
                <a:ext cx="414778" cy="588110"/>
              </a:xfrm>
              <a:prstGeom prst="rect">
                <a:avLst/>
              </a:prstGeom>
              <a:blipFill>
                <a:blip r:embed="rId3"/>
                <a:stretch>
                  <a:fillRect r="-6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1">
            <a:extLst>
              <a:ext uri="{FF2B5EF4-FFF2-40B4-BE49-F238E27FC236}">
                <a16:creationId xmlns:a16="http://schemas.microsoft.com/office/drawing/2014/main" id="{528D8BB9-08A6-72E0-F77D-C9D4DA4C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（t&lt;T_S）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DFB0FE2E-0682-BFE4-AA0F-58F99C4F2912}"/>
              </a:ext>
            </a:extLst>
          </p:cNvPr>
          <p:cNvSpPr/>
          <p:nvPr/>
        </p:nvSpPr>
        <p:spPr>
          <a:xfrm rot="5115786">
            <a:off x="-917998" y="-706472"/>
            <a:ext cx="7051249" cy="4401236"/>
          </a:xfrm>
          <a:prstGeom prst="arc">
            <a:avLst>
              <a:gd name="adj1" fmla="val 17216513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5E87BEB-E6E2-0368-6C96-2C5EFB432DAD}"/>
              </a:ext>
            </a:extLst>
          </p:cNvPr>
          <p:cNvCxnSpPr>
            <a:cxnSpLocks/>
          </p:cNvCxnSpPr>
          <p:nvPr/>
        </p:nvCxnSpPr>
        <p:spPr>
          <a:xfrm>
            <a:off x="4837975" y="1979222"/>
            <a:ext cx="0" cy="30169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035F60-7A04-95DA-6B9A-D33A82CBDBB3}"/>
              </a:ext>
            </a:extLst>
          </p:cNvPr>
          <p:cNvCxnSpPr>
            <a:cxnSpLocks/>
          </p:cNvCxnSpPr>
          <p:nvPr/>
        </p:nvCxnSpPr>
        <p:spPr>
          <a:xfrm>
            <a:off x="4113682" y="4326903"/>
            <a:ext cx="0" cy="66929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5998C64-96DC-EF54-0B60-CE970D64F67C}"/>
                  </a:ext>
                </a:extLst>
              </p:cNvPr>
              <p:cNvSpPr txBox="1"/>
              <p:nvPr/>
            </p:nvSpPr>
            <p:spPr>
              <a:xfrm>
                <a:off x="4581427" y="5059787"/>
                <a:ext cx="4147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320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sty m:val="p"/>
                            </m:rP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5998C64-96DC-EF54-0B60-CE970D64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27" y="5059787"/>
                <a:ext cx="414778" cy="584775"/>
              </a:xfrm>
              <a:prstGeom prst="rect">
                <a:avLst/>
              </a:prstGeom>
              <a:blipFill>
                <a:blip r:embed="rId4"/>
                <a:stretch>
                  <a:fillRect r="-6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弧形 27">
            <a:extLst>
              <a:ext uri="{FF2B5EF4-FFF2-40B4-BE49-F238E27FC236}">
                <a16:creationId xmlns:a16="http://schemas.microsoft.com/office/drawing/2014/main" id="{755F33DB-61CD-6672-1F1C-88B4A6DCC5B6}"/>
              </a:ext>
            </a:extLst>
          </p:cNvPr>
          <p:cNvSpPr/>
          <p:nvPr/>
        </p:nvSpPr>
        <p:spPr>
          <a:xfrm rot="10800000">
            <a:off x="2922308" y="-17338"/>
            <a:ext cx="8031639" cy="5013533"/>
          </a:xfrm>
          <a:prstGeom prst="arc">
            <a:avLst>
              <a:gd name="adj1" fmla="val 16737761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8B9A977-0AD5-577A-9F55-0C55EBBD2D4A}"/>
              </a:ext>
            </a:extLst>
          </p:cNvPr>
          <p:cNvSpPr/>
          <p:nvPr/>
        </p:nvSpPr>
        <p:spPr>
          <a:xfrm rot="322923">
            <a:off x="3883843" y="1828800"/>
            <a:ext cx="3091992" cy="3091992"/>
          </a:xfrm>
          <a:custGeom>
            <a:avLst/>
            <a:gdLst>
              <a:gd name="connsiteX0" fmla="*/ 2524559 w 3091992"/>
              <a:gd name="connsiteY0" fmla="*/ 362636 h 3091992"/>
              <a:gd name="connsiteX1" fmla="*/ 1909932 w 3091992"/>
              <a:gd name="connsiteY1" fmla="*/ 546324 h 3091992"/>
              <a:gd name="connsiteX2" fmla="*/ 1862650 w 3091992"/>
              <a:gd name="connsiteY2" fmla="*/ 529019 h 3091992"/>
              <a:gd name="connsiteX3" fmla="*/ 1545996 w 3091992"/>
              <a:gd name="connsiteY3" fmla="*/ 481145 h 3091992"/>
              <a:gd name="connsiteX4" fmla="*/ 481145 w 3091992"/>
              <a:gd name="connsiteY4" fmla="*/ 1545996 h 3091992"/>
              <a:gd name="connsiteX5" fmla="*/ 1545996 w 3091992"/>
              <a:gd name="connsiteY5" fmla="*/ 2610847 h 3091992"/>
              <a:gd name="connsiteX6" fmla="*/ 2610847 w 3091992"/>
              <a:gd name="connsiteY6" fmla="*/ 1545996 h 3091992"/>
              <a:gd name="connsiteX7" fmla="*/ 2482326 w 3091992"/>
              <a:gd name="connsiteY7" fmla="*/ 1038425 h 3091992"/>
              <a:gd name="connsiteX8" fmla="*/ 2455160 w 3091992"/>
              <a:gd name="connsiteY8" fmla="*/ 993708 h 3091992"/>
              <a:gd name="connsiteX9" fmla="*/ 1387927 w 3091992"/>
              <a:gd name="connsiteY9" fmla="*/ 7982 h 3091992"/>
              <a:gd name="connsiteX10" fmla="*/ 1545996 w 3091992"/>
              <a:gd name="connsiteY10" fmla="*/ 0 h 3091992"/>
              <a:gd name="connsiteX11" fmla="*/ 3091992 w 3091992"/>
              <a:gd name="connsiteY11" fmla="*/ 1545996 h 3091992"/>
              <a:gd name="connsiteX12" fmla="*/ 1545996 w 3091992"/>
              <a:gd name="connsiteY12" fmla="*/ 3091992 h 3091992"/>
              <a:gd name="connsiteX13" fmla="*/ 0 w 3091992"/>
              <a:gd name="connsiteY13" fmla="*/ 1545996 h 3091992"/>
              <a:gd name="connsiteX14" fmla="*/ 1387927 w 3091992"/>
              <a:gd name="connsiteY14" fmla="*/ 7982 h 30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91992" h="3091992">
                <a:moveTo>
                  <a:pt x="2524559" y="362636"/>
                </a:moveTo>
                <a:lnTo>
                  <a:pt x="1909932" y="546324"/>
                </a:lnTo>
                <a:lnTo>
                  <a:pt x="1862650" y="529019"/>
                </a:lnTo>
                <a:cubicBezTo>
                  <a:pt x="1762619" y="497906"/>
                  <a:pt x="1656265" y="481145"/>
                  <a:pt x="1545996" y="481145"/>
                </a:cubicBezTo>
                <a:cubicBezTo>
                  <a:pt x="957895" y="481145"/>
                  <a:pt x="481145" y="957895"/>
                  <a:pt x="481145" y="1545996"/>
                </a:cubicBezTo>
                <a:cubicBezTo>
                  <a:pt x="481145" y="2134097"/>
                  <a:pt x="957895" y="2610847"/>
                  <a:pt x="1545996" y="2610847"/>
                </a:cubicBezTo>
                <a:cubicBezTo>
                  <a:pt x="2134097" y="2610847"/>
                  <a:pt x="2610847" y="2134097"/>
                  <a:pt x="2610847" y="1545996"/>
                </a:cubicBezTo>
                <a:cubicBezTo>
                  <a:pt x="2610847" y="1362215"/>
                  <a:pt x="2564290" y="1189307"/>
                  <a:pt x="2482326" y="1038425"/>
                </a:cubicBezTo>
                <a:lnTo>
                  <a:pt x="2455160" y="993708"/>
                </a:lnTo>
                <a:close/>
                <a:moveTo>
                  <a:pt x="1387927" y="7982"/>
                </a:moveTo>
                <a:cubicBezTo>
                  <a:pt x="1439899" y="2704"/>
                  <a:pt x="1492632" y="0"/>
                  <a:pt x="1545996" y="0"/>
                </a:cubicBezTo>
                <a:cubicBezTo>
                  <a:pt x="2399826" y="0"/>
                  <a:pt x="3091992" y="692166"/>
                  <a:pt x="3091992" y="1545996"/>
                </a:cubicBezTo>
                <a:cubicBezTo>
                  <a:pt x="3091992" y="2399826"/>
                  <a:pt x="2399826" y="3091992"/>
                  <a:pt x="1545996" y="3091992"/>
                </a:cubicBezTo>
                <a:cubicBezTo>
                  <a:pt x="692166" y="3091992"/>
                  <a:pt x="0" y="2399826"/>
                  <a:pt x="0" y="1545996"/>
                </a:cubicBezTo>
                <a:cubicBezTo>
                  <a:pt x="0" y="745530"/>
                  <a:pt x="608349" y="87152"/>
                  <a:pt x="1387927" y="7982"/>
                </a:cubicBezTo>
                <a:close/>
              </a:path>
            </a:pathLst>
          </a:custGeom>
          <a:solidFill>
            <a:srgbClr val="7FD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26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Pear Laplace</dc:creator>
  <cp:lastModifiedBy>Pear Laplace</cp:lastModifiedBy>
  <cp:revision>4</cp:revision>
  <dcterms:created xsi:type="dcterms:W3CDTF">2024-07-11T11:28:43Z</dcterms:created>
  <dcterms:modified xsi:type="dcterms:W3CDTF">2024-07-12T11:16:09Z</dcterms:modified>
</cp:coreProperties>
</file>