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300" r:id="rId21"/>
    <p:sldId id="301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2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7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5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5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0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3" Type="http://schemas.microsoft.com/office/2007/relationships/media" Target="../media/media2.mp3" /><Relationship Id="rId7" Type="http://schemas.openxmlformats.org/officeDocument/2006/relationships/image" Target="../media/image5.png" /><Relationship Id="rId2" Type="http://schemas.openxmlformats.org/officeDocument/2006/relationships/audio" Target="../media/media1.mp3" /><Relationship Id="rId1" Type="http://schemas.microsoft.com/office/2007/relationships/media" Target="../media/media1.mp3" /><Relationship Id="rId6" Type="http://schemas.openxmlformats.org/officeDocument/2006/relationships/image" Target="../media/image1.png" /><Relationship Id="rId11" Type="http://schemas.openxmlformats.org/officeDocument/2006/relationships/image" Target="../media/image6.png" /><Relationship Id="rId5" Type="http://schemas.openxmlformats.org/officeDocument/2006/relationships/slideLayout" Target="../slideLayouts/slideLayout7.xml" /><Relationship Id="rId10" Type="http://schemas.openxmlformats.org/officeDocument/2006/relationships/image" Target="../media/image2.png" /><Relationship Id="rId4" Type="http://schemas.openxmlformats.org/officeDocument/2006/relationships/audio" Target="../media/media2.mp3" /><Relationship Id="rId9" Type="http://schemas.openxmlformats.org/officeDocument/2006/relationships/image" Target="../media/image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2.png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Main">
            <a:extLst>
              <a:ext uri="{FF2B5EF4-FFF2-40B4-BE49-F238E27FC236}">
                <a16:creationId xmlns:a16="http://schemas.microsoft.com/office/drawing/2014/main" id="{654A8B97-08E6-155D-7001-8F3640AED2CD}"/>
              </a:ext>
            </a:extLst>
          </p:cNvPr>
          <p:cNvSpPr txBox="1"/>
          <p:nvPr/>
        </p:nvSpPr>
        <p:spPr>
          <a:xfrm flipH="1">
            <a:off x="2972819" y="-5115977"/>
            <a:ext cx="6246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solidFill>
                    <a:sysClr val="windowText" lastClr="000000"/>
                  </a:solidFill>
                </a:ln>
                <a:solidFill>
                  <a:srgbClr val="219EBC"/>
                </a:solidFill>
                <a:latin typeface="Anton" pitchFamily="2" charset="-93"/>
              </a:rPr>
              <a:t>MÔ PHỎNG THÍ NGHIỆM</a:t>
            </a:r>
            <a:endParaRPr lang="en-PH" sz="4800" dirty="0">
              <a:ln>
                <a:solidFill>
                  <a:sysClr val="windowText" lastClr="000000"/>
                </a:solidFill>
              </a:ln>
              <a:solidFill>
                <a:srgbClr val="219EBC"/>
              </a:solidFill>
              <a:latin typeface="Anton" pitchFamily="2" charset="-93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D03BDF0-9176-8BBE-8A83-329DFB07DC6A}"/>
              </a:ext>
            </a:extLst>
          </p:cNvPr>
          <p:cNvSpPr txBox="1"/>
          <p:nvPr/>
        </p:nvSpPr>
        <p:spPr>
          <a:xfrm>
            <a:off x="906767" y="10230747"/>
            <a:ext cx="10378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Hô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hấp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tế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bào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hấp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thụ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khí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Oxygen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thải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ra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khí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Carbon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Dioxide</a:t>
            </a:r>
            <a:endParaRPr lang="vi-VN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>
            <a:off x="-4571082" y="1243314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CAEC2D7B-0B16-5FB9-DE4E-A40D0CC40ED1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Hộp chú thích: Mũi tên Xuống 15">
            <a:extLst>
              <a:ext uri="{FF2B5EF4-FFF2-40B4-BE49-F238E27FC236}">
                <a16:creationId xmlns:a16="http://schemas.microsoft.com/office/drawing/2014/main" id="{E7DC8258-7AAD-9B5E-1C16-07BEA1D89942}"/>
              </a:ext>
            </a:extLst>
          </p:cNvPr>
          <p:cNvSpPr/>
          <p:nvPr/>
        </p:nvSpPr>
        <p:spPr>
          <a:xfrm>
            <a:off x="7715158" y="2152335"/>
            <a:ext cx="4209070" cy="985403"/>
          </a:xfrm>
          <a:prstGeom prst="downArrowCallout">
            <a:avLst>
              <a:gd name="adj1" fmla="val 25000"/>
              <a:gd name="adj2" fmla="val 25000"/>
              <a:gd name="adj3" fmla="val 26401"/>
              <a:gd name="adj4" fmla="val 6497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Nước</a:t>
            </a:r>
            <a:r>
              <a:rPr lang="vi-VN" sz="2800" dirty="0"/>
              <a:t> vôi trong</a:t>
            </a:r>
          </a:p>
        </p:txBody>
      </p:sp>
      <p:sp>
        <p:nvSpPr>
          <p:cNvPr id="28" name="!!Main">
            <a:extLst>
              <a:ext uri="{FF2B5EF4-FFF2-40B4-BE49-F238E27FC236}">
                <a16:creationId xmlns:a16="http://schemas.microsoft.com/office/drawing/2014/main" id="{2243C9FF-B967-9A4C-35C4-B699C4D7DEC6}"/>
              </a:ext>
            </a:extLst>
          </p:cNvPr>
          <p:cNvSpPr txBox="1"/>
          <p:nvPr/>
        </p:nvSpPr>
        <p:spPr>
          <a:xfrm flipH="1">
            <a:off x="159813" y="157186"/>
            <a:ext cx="6798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vi-VN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vôi trong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!!Main">
            <a:extLst>
              <a:ext uri="{FF2B5EF4-FFF2-40B4-BE49-F238E27FC236}">
                <a16:creationId xmlns:a16="http://schemas.microsoft.com/office/drawing/2014/main" id="{962325B9-B4F7-347A-8781-4CB080CEEC29}"/>
              </a:ext>
            </a:extLst>
          </p:cNvPr>
          <p:cNvSpPr txBox="1"/>
          <p:nvPr/>
        </p:nvSpPr>
        <p:spPr>
          <a:xfrm flipH="1">
            <a:off x="216773" y="-1800646"/>
            <a:ext cx="573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Cho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ngoài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>
            <a:off x="-4571082" y="1243314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trụ 23">
            <a:extLst>
              <a:ext uri="{FF2B5EF4-FFF2-40B4-BE49-F238E27FC236}">
                <a16:creationId xmlns:a16="http://schemas.microsoft.com/office/drawing/2014/main" id="{90D58A7D-6D33-B2D5-7FDE-F49F87AB4984}"/>
              </a:ext>
            </a:extLst>
          </p:cNvPr>
          <p:cNvSpPr/>
          <p:nvPr/>
        </p:nvSpPr>
        <p:spPr>
          <a:xfrm>
            <a:off x="-1600417" y="1543905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2" name="Hộp chú thích: Mũi tên Xuống 21">
            <a:extLst>
              <a:ext uri="{FF2B5EF4-FFF2-40B4-BE49-F238E27FC236}">
                <a16:creationId xmlns:a16="http://schemas.microsoft.com/office/drawing/2014/main" id="{48F76790-F07D-F8C2-4DC1-0AAD4FC633E0}"/>
              </a:ext>
            </a:extLst>
          </p:cNvPr>
          <p:cNvSpPr/>
          <p:nvPr/>
        </p:nvSpPr>
        <p:spPr>
          <a:xfrm>
            <a:off x="6015968" y="558502"/>
            <a:ext cx="4209070" cy="985403"/>
          </a:xfrm>
          <a:prstGeom prst="downArrowCallout">
            <a:avLst>
              <a:gd name="adj1" fmla="val 25000"/>
              <a:gd name="adj2" fmla="val 25000"/>
              <a:gd name="adj3" fmla="val 26401"/>
              <a:gd name="adj4" fmla="val 6497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Ống</a:t>
            </a:r>
            <a:r>
              <a:rPr lang="vi-VN" sz="2800" dirty="0"/>
              <a:t> </a:t>
            </a:r>
            <a:r>
              <a:rPr lang="vi-VN" sz="2800" dirty="0" err="1"/>
              <a:t>dẫn</a:t>
            </a:r>
            <a:endParaRPr lang="vi-VN" sz="2800" dirty="0"/>
          </a:p>
        </p:txBody>
      </p:sp>
      <p:sp>
        <p:nvSpPr>
          <p:cNvPr id="26" name="!!Main">
            <a:extLst>
              <a:ext uri="{FF2B5EF4-FFF2-40B4-BE49-F238E27FC236}">
                <a16:creationId xmlns:a16="http://schemas.microsoft.com/office/drawing/2014/main" id="{50027488-A9FE-0C1E-EF77-82929E501924}"/>
              </a:ext>
            </a:extLst>
          </p:cNvPr>
          <p:cNvSpPr txBox="1"/>
          <p:nvPr/>
        </p:nvSpPr>
        <p:spPr>
          <a:xfrm flipH="1">
            <a:off x="166305" y="149106"/>
            <a:ext cx="573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Cho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ngoài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!!Main">
            <a:extLst>
              <a:ext uri="{FF2B5EF4-FFF2-40B4-BE49-F238E27FC236}">
                <a16:creationId xmlns:a16="http://schemas.microsoft.com/office/drawing/2014/main" id="{83204A46-8E95-9AF1-1675-9C2B526A92F1}"/>
              </a:ext>
            </a:extLst>
          </p:cNvPr>
          <p:cNvSpPr txBox="1"/>
          <p:nvPr/>
        </p:nvSpPr>
        <p:spPr>
          <a:xfrm flipH="1">
            <a:off x="-143255" y="7461486"/>
            <a:ext cx="6798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vi-VN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vôi trong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8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>
            <a:off x="-4571082" y="1243314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2" name="Hộp chú thích: Mũi tên Xuống 21">
            <a:extLst>
              <a:ext uri="{FF2B5EF4-FFF2-40B4-BE49-F238E27FC236}">
                <a16:creationId xmlns:a16="http://schemas.microsoft.com/office/drawing/2014/main" id="{48F76790-F07D-F8C2-4DC1-0AAD4FC633E0}"/>
              </a:ext>
            </a:extLst>
          </p:cNvPr>
          <p:cNvSpPr/>
          <p:nvPr/>
        </p:nvSpPr>
        <p:spPr>
          <a:xfrm>
            <a:off x="3516349" y="514229"/>
            <a:ext cx="4209070" cy="985403"/>
          </a:xfrm>
          <a:prstGeom prst="downArrowCallout">
            <a:avLst>
              <a:gd name="adj1" fmla="val 25000"/>
              <a:gd name="adj2" fmla="val 25000"/>
              <a:gd name="adj3" fmla="val 26401"/>
              <a:gd name="adj4" fmla="val 6497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Ống</a:t>
            </a:r>
            <a:r>
              <a:rPr lang="vi-VN" sz="2800" dirty="0"/>
              <a:t> </a:t>
            </a:r>
            <a:r>
              <a:rPr lang="vi-VN" sz="2800" dirty="0" err="1"/>
              <a:t>dẫn</a:t>
            </a:r>
            <a:endParaRPr lang="vi-VN" sz="2800" dirty="0"/>
          </a:p>
        </p:txBody>
      </p:sp>
      <p:sp>
        <p:nvSpPr>
          <p:cNvPr id="24" name="Hộp chú thích: Mũi tên Xuống 23">
            <a:extLst>
              <a:ext uri="{FF2B5EF4-FFF2-40B4-BE49-F238E27FC236}">
                <a16:creationId xmlns:a16="http://schemas.microsoft.com/office/drawing/2014/main" id="{B2186412-746A-77E0-66FE-563E2B9D97F1}"/>
              </a:ext>
            </a:extLst>
          </p:cNvPr>
          <p:cNvSpPr/>
          <p:nvPr/>
        </p:nvSpPr>
        <p:spPr>
          <a:xfrm>
            <a:off x="-3639937" y="-29306"/>
            <a:ext cx="2603128" cy="1609455"/>
          </a:xfrm>
          <a:prstGeom prst="downArrowCallout">
            <a:avLst>
              <a:gd name="adj1" fmla="val 25000"/>
              <a:gd name="adj2" fmla="val 25000"/>
              <a:gd name="adj3" fmla="val 24479"/>
              <a:gd name="adj4" fmla="val 6497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Nước</a:t>
            </a:r>
            <a:r>
              <a:rPr lang="vi-VN" sz="2800" dirty="0"/>
              <a:t> </a:t>
            </a:r>
            <a:r>
              <a:rPr lang="vi-VN" sz="2800" dirty="0" err="1"/>
              <a:t>cất</a:t>
            </a:r>
            <a:endParaRPr lang="vi-VN" sz="2800" dirty="0"/>
          </a:p>
        </p:txBody>
      </p:sp>
      <p:sp>
        <p:nvSpPr>
          <p:cNvPr id="26" name="!!Main">
            <a:extLst>
              <a:ext uri="{FF2B5EF4-FFF2-40B4-BE49-F238E27FC236}">
                <a16:creationId xmlns:a16="http://schemas.microsoft.com/office/drawing/2014/main" id="{AC95CC6D-47F5-5148-5117-CF51EF90F29B}"/>
              </a:ext>
            </a:extLst>
          </p:cNvPr>
          <p:cNvSpPr txBox="1"/>
          <p:nvPr/>
        </p:nvSpPr>
        <p:spPr>
          <a:xfrm flipH="1">
            <a:off x="12383147" y="10489"/>
            <a:ext cx="6798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Rót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ít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qua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dẫn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!!Main">
            <a:extLst>
              <a:ext uri="{FF2B5EF4-FFF2-40B4-BE49-F238E27FC236}">
                <a16:creationId xmlns:a16="http://schemas.microsoft.com/office/drawing/2014/main" id="{616F52C5-8E12-BF75-A438-4F43C6C79FA1}"/>
              </a:ext>
            </a:extLst>
          </p:cNvPr>
          <p:cNvSpPr txBox="1"/>
          <p:nvPr/>
        </p:nvSpPr>
        <p:spPr>
          <a:xfrm flipH="1">
            <a:off x="113633" y="7161869"/>
            <a:ext cx="573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Cho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ngoài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>
            <a:off x="727710" y="1560044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Hộp chú thích: Mũi tên Xuống 18">
            <a:extLst>
              <a:ext uri="{FF2B5EF4-FFF2-40B4-BE49-F238E27FC236}">
                <a16:creationId xmlns:a16="http://schemas.microsoft.com/office/drawing/2014/main" id="{6EE654EC-FC75-F79C-3302-0CBDD4C3408D}"/>
              </a:ext>
            </a:extLst>
          </p:cNvPr>
          <p:cNvSpPr/>
          <p:nvPr/>
        </p:nvSpPr>
        <p:spPr>
          <a:xfrm>
            <a:off x="1712181" y="349555"/>
            <a:ext cx="2603128" cy="1609455"/>
          </a:xfrm>
          <a:prstGeom prst="downArrowCallout">
            <a:avLst>
              <a:gd name="adj1" fmla="val 25000"/>
              <a:gd name="adj2" fmla="val 25000"/>
              <a:gd name="adj3" fmla="val 24479"/>
              <a:gd name="adj4" fmla="val 6497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Nước</a:t>
            </a:r>
            <a:r>
              <a:rPr lang="vi-VN" sz="2800" dirty="0"/>
              <a:t> </a:t>
            </a:r>
            <a:r>
              <a:rPr lang="vi-VN" sz="2800" dirty="0" err="1"/>
              <a:t>cất</a:t>
            </a:r>
            <a:endParaRPr lang="vi-VN" sz="2800" dirty="0"/>
          </a:p>
        </p:txBody>
      </p:sp>
      <p:sp>
        <p:nvSpPr>
          <p:cNvPr id="23" name="!!Main">
            <a:extLst>
              <a:ext uri="{FF2B5EF4-FFF2-40B4-BE49-F238E27FC236}">
                <a16:creationId xmlns:a16="http://schemas.microsoft.com/office/drawing/2014/main" id="{F0F7D54E-5B4E-6133-D83A-145E844142EE}"/>
              </a:ext>
            </a:extLst>
          </p:cNvPr>
          <p:cNvSpPr txBox="1"/>
          <p:nvPr/>
        </p:nvSpPr>
        <p:spPr>
          <a:xfrm flipH="1">
            <a:off x="5192958" y="56086"/>
            <a:ext cx="6798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Rót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ít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qua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dẫn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1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6578482">
            <a:off x="1791540" y="-1296609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1" name="!!Main">
            <a:extLst>
              <a:ext uri="{FF2B5EF4-FFF2-40B4-BE49-F238E27FC236}">
                <a16:creationId xmlns:a16="http://schemas.microsoft.com/office/drawing/2014/main" id="{34E4B887-FE21-D44F-76FF-A5999DDC2311}"/>
              </a:ext>
            </a:extLst>
          </p:cNvPr>
          <p:cNvSpPr txBox="1"/>
          <p:nvPr/>
        </p:nvSpPr>
        <p:spPr>
          <a:xfrm flipH="1">
            <a:off x="-5950369" y="5856813"/>
            <a:ext cx="577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Quan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tượng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!!Main">
            <a:extLst>
              <a:ext uri="{FF2B5EF4-FFF2-40B4-BE49-F238E27FC236}">
                <a16:creationId xmlns:a16="http://schemas.microsoft.com/office/drawing/2014/main" id="{6833C98D-9A40-8E89-9FEE-39887055468E}"/>
              </a:ext>
            </a:extLst>
          </p:cNvPr>
          <p:cNvSpPr txBox="1"/>
          <p:nvPr/>
        </p:nvSpPr>
        <p:spPr>
          <a:xfrm flipH="1">
            <a:off x="5171608" y="-1941565"/>
            <a:ext cx="6798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Rót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ít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qua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dẫn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8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6578482">
            <a:off x="1791540" y="-1296609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!!Main">
            <a:extLst>
              <a:ext uri="{FF2B5EF4-FFF2-40B4-BE49-F238E27FC236}">
                <a16:creationId xmlns:a16="http://schemas.microsoft.com/office/drawing/2014/main" id="{379E193C-8400-0B58-E4F7-F4AE29BFF94D}"/>
              </a:ext>
            </a:extLst>
          </p:cNvPr>
          <p:cNvSpPr txBox="1"/>
          <p:nvPr/>
        </p:nvSpPr>
        <p:spPr>
          <a:xfrm flipH="1">
            <a:off x="30953" y="5904966"/>
            <a:ext cx="577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Quan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tượng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BA48A550-8630-D3D8-6A50-7594EED6E797}"/>
              </a:ext>
            </a:extLst>
          </p:cNvPr>
          <p:cNvSpPr/>
          <p:nvPr/>
        </p:nvSpPr>
        <p:spPr>
          <a:xfrm>
            <a:off x="5720544" y="5359226"/>
            <a:ext cx="750907" cy="3612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1534794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6578482">
            <a:off x="1791540" y="-1296609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!!Main">
            <a:extLst>
              <a:ext uri="{FF2B5EF4-FFF2-40B4-BE49-F238E27FC236}">
                <a16:creationId xmlns:a16="http://schemas.microsoft.com/office/drawing/2014/main" id="{2C23A674-D356-03A2-0B97-DB0E61704603}"/>
              </a:ext>
            </a:extLst>
          </p:cNvPr>
          <p:cNvSpPr txBox="1"/>
          <p:nvPr/>
        </p:nvSpPr>
        <p:spPr>
          <a:xfrm flipH="1">
            <a:off x="30953" y="5904966"/>
            <a:ext cx="577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Quan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tượng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5458D420-C8B9-2413-D1FE-A8713847B8DC}"/>
              </a:ext>
            </a:extLst>
          </p:cNvPr>
          <p:cNvSpPr/>
          <p:nvPr/>
        </p:nvSpPr>
        <p:spPr>
          <a:xfrm>
            <a:off x="6146171" y="3941254"/>
            <a:ext cx="750907" cy="3612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2085471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6578482">
            <a:off x="1791540" y="-1296609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!!Main">
            <a:extLst>
              <a:ext uri="{FF2B5EF4-FFF2-40B4-BE49-F238E27FC236}">
                <a16:creationId xmlns:a16="http://schemas.microsoft.com/office/drawing/2014/main" id="{2C23A674-D356-03A2-0B97-DB0E61704603}"/>
              </a:ext>
            </a:extLst>
          </p:cNvPr>
          <p:cNvSpPr txBox="1"/>
          <p:nvPr/>
        </p:nvSpPr>
        <p:spPr>
          <a:xfrm flipH="1">
            <a:off x="30953" y="5904966"/>
            <a:ext cx="577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Quan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tượng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5458D420-C8B9-2413-D1FE-A8713847B8DC}"/>
              </a:ext>
            </a:extLst>
          </p:cNvPr>
          <p:cNvSpPr/>
          <p:nvPr/>
        </p:nvSpPr>
        <p:spPr>
          <a:xfrm>
            <a:off x="6131603" y="1656799"/>
            <a:ext cx="750907" cy="3612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224901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6578482">
            <a:off x="1791540" y="-1296609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!!Main">
            <a:extLst>
              <a:ext uri="{FF2B5EF4-FFF2-40B4-BE49-F238E27FC236}">
                <a16:creationId xmlns:a16="http://schemas.microsoft.com/office/drawing/2014/main" id="{2C23A674-D356-03A2-0B97-DB0E61704603}"/>
              </a:ext>
            </a:extLst>
          </p:cNvPr>
          <p:cNvSpPr txBox="1"/>
          <p:nvPr/>
        </p:nvSpPr>
        <p:spPr>
          <a:xfrm flipH="1">
            <a:off x="30953" y="5904966"/>
            <a:ext cx="577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Quan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tượng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5458D420-C8B9-2413-D1FE-A8713847B8DC}"/>
              </a:ext>
            </a:extLst>
          </p:cNvPr>
          <p:cNvSpPr/>
          <p:nvPr/>
        </p:nvSpPr>
        <p:spPr>
          <a:xfrm>
            <a:off x="9492004" y="1664661"/>
            <a:ext cx="750907" cy="3612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415774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6578482">
            <a:off x="1791540" y="-1296609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!!Main">
            <a:extLst>
              <a:ext uri="{FF2B5EF4-FFF2-40B4-BE49-F238E27FC236}">
                <a16:creationId xmlns:a16="http://schemas.microsoft.com/office/drawing/2014/main" id="{2C23A674-D356-03A2-0B97-DB0E61704603}"/>
              </a:ext>
            </a:extLst>
          </p:cNvPr>
          <p:cNvSpPr txBox="1"/>
          <p:nvPr/>
        </p:nvSpPr>
        <p:spPr>
          <a:xfrm flipH="1">
            <a:off x="30953" y="5904966"/>
            <a:ext cx="577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Quan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tượng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5458D420-C8B9-2413-D1FE-A8713847B8DC}"/>
              </a:ext>
            </a:extLst>
          </p:cNvPr>
          <p:cNvSpPr/>
          <p:nvPr/>
        </p:nvSpPr>
        <p:spPr>
          <a:xfrm>
            <a:off x="9434204" y="4528504"/>
            <a:ext cx="750907" cy="3612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42560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5534395" y="8829825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3" name="!!Main">
            <a:extLst>
              <a:ext uri="{FF2B5EF4-FFF2-40B4-BE49-F238E27FC236}">
                <a16:creationId xmlns:a16="http://schemas.microsoft.com/office/drawing/2014/main" id="{22BF15FE-0974-1E14-802B-8076784499CE}"/>
              </a:ext>
            </a:extLst>
          </p:cNvPr>
          <p:cNvSpPr txBox="1"/>
          <p:nvPr/>
        </p:nvSpPr>
        <p:spPr>
          <a:xfrm flipH="1">
            <a:off x="2972819" y="2120549"/>
            <a:ext cx="6246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n>
                  <a:solidFill>
                    <a:sysClr val="windowText" lastClr="000000"/>
                  </a:solidFill>
                </a:ln>
                <a:solidFill>
                  <a:srgbClr val="219EBC"/>
                </a:solidFill>
                <a:latin typeface="Anton" pitchFamily="2" charset="-93"/>
              </a:rPr>
              <a:t>MÔ PHỎNG THÍ NGHIỆM</a:t>
            </a:r>
            <a:endParaRPr lang="en-PH" sz="4800" dirty="0">
              <a:ln>
                <a:solidFill>
                  <a:sysClr val="windowText" lastClr="000000"/>
                </a:solidFill>
              </a:ln>
              <a:solidFill>
                <a:srgbClr val="219EBC"/>
              </a:solidFill>
              <a:latin typeface="Anton" pitchFamily="2" charset="-93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D02ED3D-0761-3551-62B0-E7529487F5E0}"/>
              </a:ext>
            </a:extLst>
          </p:cNvPr>
          <p:cNvSpPr txBox="1"/>
          <p:nvPr/>
        </p:nvSpPr>
        <p:spPr>
          <a:xfrm>
            <a:off x="906768" y="2947833"/>
            <a:ext cx="10378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Hô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hấp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tế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bào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hấp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thụ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khí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Oxygen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thải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ra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khí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Carbon</a:t>
            </a:r>
            <a:r>
              <a:rPr lang="vi-V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Dioxide</a:t>
            </a:r>
            <a:endParaRPr lang="vi-VN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04595D9-7CB3-AD49-5FBF-FF95145AFCDC}"/>
              </a:ext>
            </a:extLst>
          </p:cNvPr>
          <p:cNvSpPr/>
          <p:nvPr/>
        </p:nvSpPr>
        <p:spPr>
          <a:xfrm>
            <a:off x="13470563" y="253604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3308559-51B8-AD21-2383-D842EE16F052}"/>
              </a:ext>
            </a:extLst>
          </p:cNvPr>
          <p:cNvSpPr/>
          <p:nvPr/>
        </p:nvSpPr>
        <p:spPr>
          <a:xfrm>
            <a:off x="13346253" y="2040233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!!Main">
            <a:extLst>
              <a:ext uri="{FF2B5EF4-FFF2-40B4-BE49-F238E27FC236}">
                <a16:creationId xmlns:a16="http://schemas.microsoft.com/office/drawing/2014/main" id="{AEFBCAD4-E771-9D74-9D5F-69E5CE422626}"/>
              </a:ext>
            </a:extLst>
          </p:cNvPr>
          <p:cNvSpPr txBox="1"/>
          <p:nvPr/>
        </p:nvSpPr>
        <p:spPr>
          <a:xfrm flipH="1">
            <a:off x="-4843037" y="2644170"/>
            <a:ext cx="5048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8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6578482">
            <a:off x="1791540" y="-1296609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9" name="Mũi tên: Phải 28">
            <a:extLst>
              <a:ext uri="{FF2B5EF4-FFF2-40B4-BE49-F238E27FC236}">
                <a16:creationId xmlns:a16="http://schemas.microsoft.com/office/drawing/2014/main" id="{D5204248-B687-427A-72F5-D093A51B066A}"/>
              </a:ext>
            </a:extLst>
          </p:cNvPr>
          <p:cNvSpPr/>
          <p:nvPr/>
        </p:nvSpPr>
        <p:spPr>
          <a:xfrm rot="1169295">
            <a:off x="6903467" y="4101843"/>
            <a:ext cx="2645305" cy="79904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!!Main">
            <a:extLst>
              <a:ext uri="{FF2B5EF4-FFF2-40B4-BE49-F238E27FC236}">
                <a16:creationId xmlns:a16="http://schemas.microsoft.com/office/drawing/2014/main" id="{2C23A674-D356-03A2-0B97-DB0E61704603}"/>
              </a:ext>
            </a:extLst>
          </p:cNvPr>
          <p:cNvSpPr txBox="1"/>
          <p:nvPr/>
        </p:nvSpPr>
        <p:spPr>
          <a:xfrm flipH="1">
            <a:off x="30953" y="5904966"/>
            <a:ext cx="577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Quan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tượng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386D6A05-4609-1236-49F1-0F5D216E4490}"/>
              </a:ext>
            </a:extLst>
          </p:cNvPr>
          <p:cNvSpPr/>
          <p:nvPr/>
        </p:nvSpPr>
        <p:spPr>
          <a:xfrm>
            <a:off x="2642968" y="427089"/>
            <a:ext cx="6095861" cy="54948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3F7D3F63-79FC-D174-E8D1-96ED276480DA}"/>
              </a:ext>
            </a:extLst>
          </p:cNvPr>
          <p:cNvSpPr/>
          <p:nvPr/>
        </p:nvSpPr>
        <p:spPr>
          <a:xfrm>
            <a:off x="1272920" y="-409612"/>
            <a:ext cx="7134030" cy="7128461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cxnSp>
        <p:nvCxnSpPr>
          <p:cNvPr id="28" name="Đường kết nối Mũi tên Thẳng 27">
            <a:extLst>
              <a:ext uri="{FF2B5EF4-FFF2-40B4-BE49-F238E27FC236}">
                <a16:creationId xmlns:a16="http://schemas.microsoft.com/office/drawing/2014/main" id="{9A9EB9F2-515D-E7AD-B945-906242348A1A}"/>
              </a:ext>
            </a:extLst>
          </p:cNvPr>
          <p:cNvCxnSpPr/>
          <p:nvPr/>
        </p:nvCxnSpPr>
        <p:spPr>
          <a:xfrm>
            <a:off x="6045319" y="9554920"/>
            <a:ext cx="182880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4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6578482">
            <a:off x="1791540" y="-1296609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cxnSp>
        <p:nvCxnSpPr>
          <p:cNvPr id="2" name="Đường kết nối: Mũi tên Gấp khúc 1">
            <a:extLst>
              <a:ext uri="{FF2B5EF4-FFF2-40B4-BE49-F238E27FC236}">
                <a16:creationId xmlns:a16="http://schemas.microsoft.com/office/drawing/2014/main" id="{9D9F6947-F4F8-F1ED-D3D2-B3E8C1E6DA72}"/>
              </a:ext>
            </a:extLst>
          </p:cNvPr>
          <p:cNvCxnSpPr/>
          <p:nvPr/>
        </p:nvCxnSpPr>
        <p:spPr>
          <a:xfrm>
            <a:off x="6047938" y="10532353"/>
            <a:ext cx="1828800" cy="1828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ình trụ 11">
            <a:extLst>
              <a:ext uri="{FF2B5EF4-FFF2-40B4-BE49-F238E27FC236}">
                <a16:creationId xmlns:a16="http://schemas.microsoft.com/office/drawing/2014/main" id="{DC24645F-1B73-E4F8-38E7-33224A743BDE}"/>
              </a:ext>
            </a:extLst>
          </p:cNvPr>
          <p:cNvSpPr/>
          <p:nvPr/>
        </p:nvSpPr>
        <p:spPr>
          <a:xfrm rot="10800000">
            <a:off x="6358986" y="1667965"/>
            <a:ext cx="296143" cy="2705701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ình trụ 16">
            <a:extLst>
              <a:ext uri="{FF2B5EF4-FFF2-40B4-BE49-F238E27FC236}">
                <a16:creationId xmlns:a16="http://schemas.microsoft.com/office/drawing/2014/main" id="{DC96E5AE-86B5-171E-AC0C-B93E77E44BDB}"/>
              </a:ext>
            </a:extLst>
          </p:cNvPr>
          <p:cNvSpPr/>
          <p:nvPr/>
        </p:nvSpPr>
        <p:spPr>
          <a:xfrm>
            <a:off x="5553059" y="1638837"/>
            <a:ext cx="296143" cy="2769898"/>
          </a:xfrm>
          <a:prstGeom prst="can">
            <a:avLst>
              <a:gd name="adj" fmla="val 661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6" name="Hình trụ 15">
            <a:extLst>
              <a:ext uri="{FF2B5EF4-FFF2-40B4-BE49-F238E27FC236}">
                <a16:creationId xmlns:a16="http://schemas.microsoft.com/office/drawing/2014/main" id="{A30F3944-8ABD-83A8-31A2-3C578B4B318B}"/>
              </a:ext>
            </a:extLst>
          </p:cNvPr>
          <p:cNvSpPr/>
          <p:nvPr/>
        </p:nvSpPr>
        <p:spPr>
          <a:xfrm rot="5400000">
            <a:off x="8022787" y="3418"/>
            <a:ext cx="299633" cy="3627237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ình trụ 17">
            <a:extLst>
              <a:ext uri="{FF2B5EF4-FFF2-40B4-BE49-F238E27FC236}">
                <a16:creationId xmlns:a16="http://schemas.microsoft.com/office/drawing/2014/main" id="{CDAA4654-0998-2D53-DB81-F4158BD8D179}"/>
              </a:ext>
            </a:extLst>
          </p:cNvPr>
          <p:cNvSpPr/>
          <p:nvPr/>
        </p:nvSpPr>
        <p:spPr>
          <a:xfrm rot="10800000">
            <a:off x="9690080" y="1667220"/>
            <a:ext cx="296142" cy="2963218"/>
          </a:xfrm>
          <a:prstGeom prst="ca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96A063DC-CA82-04FD-E3BC-FF6E13217395}"/>
              </a:ext>
            </a:extLst>
          </p:cNvPr>
          <p:cNvSpPr/>
          <p:nvPr/>
        </p:nvSpPr>
        <p:spPr>
          <a:xfrm>
            <a:off x="7590850" y="2846592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9" name="Mũi tên: Phải 28">
            <a:extLst>
              <a:ext uri="{FF2B5EF4-FFF2-40B4-BE49-F238E27FC236}">
                <a16:creationId xmlns:a16="http://schemas.microsoft.com/office/drawing/2014/main" id="{D5204248-B687-427A-72F5-D093A51B066A}"/>
              </a:ext>
            </a:extLst>
          </p:cNvPr>
          <p:cNvSpPr/>
          <p:nvPr/>
        </p:nvSpPr>
        <p:spPr>
          <a:xfrm rot="1169295">
            <a:off x="6903467" y="4101843"/>
            <a:ext cx="2645305" cy="79904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!!Main">
            <a:extLst>
              <a:ext uri="{FF2B5EF4-FFF2-40B4-BE49-F238E27FC236}">
                <a16:creationId xmlns:a16="http://schemas.microsoft.com/office/drawing/2014/main" id="{2C23A674-D356-03A2-0B97-DB0E61704603}"/>
              </a:ext>
            </a:extLst>
          </p:cNvPr>
          <p:cNvSpPr txBox="1"/>
          <p:nvPr/>
        </p:nvSpPr>
        <p:spPr>
          <a:xfrm flipH="1">
            <a:off x="30953" y="5904966"/>
            <a:ext cx="5773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Quan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tượng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..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386D6A05-4609-1236-49F1-0F5D216E4490}"/>
              </a:ext>
            </a:extLst>
          </p:cNvPr>
          <p:cNvSpPr/>
          <p:nvPr/>
        </p:nvSpPr>
        <p:spPr>
          <a:xfrm>
            <a:off x="2642968" y="427089"/>
            <a:ext cx="6095861" cy="54948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3F7D3F63-79FC-D174-E8D1-96ED276480DA}"/>
              </a:ext>
            </a:extLst>
          </p:cNvPr>
          <p:cNvSpPr/>
          <p:nvPr/>
        </p:nvSpPr>
        <p:spPr>
          <a:xfrm>
            <a:off x="1272920" y="-409612"/>
            <a:ext cx="7134030" cy="7128461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cxnSp>
        <p:nvCxnSpPr>
          <p:cNvPr id="28" name="Đường kết nối Mũi tên Thẳng 27">
            <a:extLst>
              <a:ext uri="{FF2B5EF4-FFF2-40B4-BE49-F238E27FC236}">
                <a16:creationId xmlns:a16="http://schemas.microsoft.com/office/drawing/2014/main" id="{9A9EB9F2-515D-E7AD-B945-906242348A1A}"/>
              </a:ext>
            </a:extLst>
          </p:cNvPr>
          <p:cNvCxnSpPr/>
          <p:nvPr/>
        </p:nvCxnSpPr>
        <p:spPr>
          <a:xfrm>
            <a:off x="6045319" y="9554920"/>
            <a:ext cx="1828800" cy="182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reeform 9">
            <a:extLst>
              <a:ext uri="{FF2B5EF4-FFF2-40B4-BE49-F238E27FC236}">
                <a16:creationId xmlns:a16="http://schemas.microsoft.com/office/drawing/2014/main" id="{1A96CE88-7EAB-2EA3-4E2C-489FBEC9514E}"/>
              </a:ext>
            </a:extLst>
          </p:cNvPr>
          <p:cNvSpPr/>
          <p:nvPr/>
        </p:nvSpPr>
        <p:spPr>
          <a:xfrm>
            <a:off x="1653680" y="-409612"/>
            <a:ext cx="6518923" cy="7128461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40"/>
                </a:lnTo>
                <a:lnTo>
                  <a:pt x="0" y="54070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B7653E04-8D29-DA65-DE88-170D4FC2E153}"/>
              </a:ext>
            </a:extLst>
          </p:cNvPr>
          <p:cNvSpPr/>
          <p:nvPr/>
        </p:nvSpPr>
        <p:spPr>
          <a:xfrm>
            <a:off x="7434133" y="2804977"/>
            <a:ext cx="3881722" cy="3668036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40"/>
                </a:lnTo>
                <a:lnTo>
                  <a:pt x="0" y="54070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5842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5534395" y="8829825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3D24DD1-4292-765D-798E-BC0BE8FEFA65}"/>
              </a:ext>
            </a:extLst>
          </p:cNvPr>
          <p:cNvSpPr/>
          <p:nvPr/>
        </p:nvSpPr>
        <p:spPr>
          <a:xfrm>
            <a:off x="4812031" y="2270998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9AC0BB60-FCBC-E71B-30A7-1B5B491415AA}"/>
              </a:ext>
            </a:extLst>
          </p:cNvPr>
          <p:cNvSpPr/>
          <p:nvPr/>
        </p:nvSpPr>
        <p:spPr>
          <a:xfrm>
            <a:off x="4812031" y="-2027398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49" r="-7149"/>
            </a:stretch>
          </a:blipFill>
        </p:spPr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36D52FB0-5A1E-7508-00B7-1A88B77D2C41}"/>
              </a:ext>
            </a:extLst>
          </p:cNvPr>
          <p:cNvSpPr/>
          <p:nvPr/>
        </p:nvSpPr>
        <p:spPr>
          <a:xfrm>
            <a:off x="5109492" y="-1907230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49" r="-7149"/>
            </a:stretch>
          </a:blipFill>
        </p:spPr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EC3056C8-DC22-FCB5-A8FE-B1371B65ED89}"/>
              </a:ext>
            </a:extLst>
          </p:cNvPr>
          <p:cNvSpPr txBox="1"/>
          <p:nvPr/>
        </p:nvSpPr>
        <p:spPr>
          <a:xfrm>
            <a:off x="6043798" y="755295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sp>
        <p:nvSpPr>
          <p:cNvPr id="18" name="Mũi tên: Trái 17">
            <a:extLst>
              <a:ext uri="{FF2B5EF4-FFF2-40B4-BE49-F238E27FC236}">
                <a16:creationId xmlns:a16="http://schemas.microsoft.com/office/drawing/2014/main" id="{ECD63295-DBA5-B70F-4FFD-73C5D1AC6D77}"/>
              </a:ext>
            </a:extLst>
          </p:cNvPr>
          <p:cNvSpPr/>
          <p:nvPr/>
        </p:nvSpPr>
        <p:spPr>
          <a:xfrm>
            <a:off x="7255658" y="-1366776"/>
            <a:ext cx="2629820" cy="688739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100g </a:t>
            </a:r>
            <a:r>
              <a:rPr lang="en-GB" dirty="0" err="1"/>
              <a:t>hạt</a:t>
            </a:r>
            <a:r>
              <a:rPr lang="en-GB" dirty="0"/>
              <a:t> </a:t>
            </a:r>
            <a:r>
              <a:rPr lang="en-GB" dirty="0" err="1"/>
              <a:t>nảy</a:t>
            </a:r>
            <a:r>
              <a:rPr lang="en-GB" dirty="0"/>
              <a:t> </a:t>
            </a:r>
            <a:r>
              <a:rPr lang="en-GB" dirty="0" err="1"/>
              <a:t>mầm</a:t>
            </a:r>
            <a:endParaRPr lang="vi-VN" dirty="0"/>
          </a:p>
        </p:txBody>
      </p:sp>
      <p:sp>
        <p:nvSpPr>
          <p:cNvPr id="3" name="!!Main">
            <a:extLst>
              <a:ext uri="{FF2B5EF4-FFF2-40B4-BE49-F238E27FC236}">
                <a16:creationId xmlns:a16="http://schemas.microsoft.com/office/drawing/2014/main" id="{17140090-DBAF-27A7-06F9-AC22064BEFAA}"/>
              </a:ext>
            </a:extLst>
          </p:cNvPr>
          <p:cNvSpPr txBox="1"/>
          <p:nvPr/>
        </p:nvSpPr>
        <p:spPr>
          <a:xfrm flipH="1">
            <a:off x="246388" y="2630968"/>
            <a:ext cx="5048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Chuẩn bị 1 bình thí nghiệm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!!Main">
            <a:extLst>
              <a:ext uri="{FF2B5EF4-FFF2-40B4-BE49-F238E27FC236}">
                <a16:creationId xmlns:a16="http://schemas.microsoft.com/office/drawing/2014/main" id="{24B98669-E5A5-AA5A-AF0B-02CC2B902547}"/>
              </a:ext>
            </a:extLst>
          </p:cNvPr>
          <p:cNvSpPr txBox="1"/>
          <p:nvPr/>
        </p:nvSpPr>
        <p:spPr>
          <a:xfrm flipH="1">
            <a:off x="-4530139" y="2574116"/>
            <a:ext cx="477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100g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hạt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nảy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mầm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95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5534395" y="8829825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3D24DD1-4292-765D-798E-BC0BE8FEFA65}"/>
              </a:ext>
            </a:extLst>
          </p:cNvPr>
          <p:cNvSpPr/>
          <p:nvPr/>
        </p:nvSpPr>
        <p:spPr>
          <a:xfrm>
            <a:off x="4812031" y="-4058801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49" r="-7149"/>
            </a:stretch>
          </a:blipFill>
        </p:spPr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C6384F83-2467-B3B3-64BD-9DFFE039F5C9}"/>
              </a:ext>
            </a:extLst>
          </p:cNvPr>
          <p:cNvSpPr/>
          <p:nvPr/>
        </p:nvSpPr>
        <p:spPr>
          <a:xfrm>
            <a:off x="-4867971" y="1953297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9" name="Hộp chú thích: Mũi tên Xuống 18">
            <a:extLst>
              <a:ext uri="{FF2B5EF4-FFF2-40B4-BE49-F238E27FC236}">
                <a16:creationId xmlns:a16="http://schemas.microsoft.com/office/drawing/2014/main" id="{D644DE3D-C4E9-EBE0-CAF7-2A59A28BC985}"/>
              </a:ext>
            </a:extLst>
          </p:cNvPr>
          <p:cNvSpPr/>
          <p:nvPr/>
        </p:nvSpPr>
        <p:spPr>
          <a:xfrm>
            <a:off x="-4654759" y="1306863"/>
            <a:ext cx="4209070" cy="985403"/>
          </a:xfrm>
          <a:prstGeom prst="downArrowCallout">
            <a:avLst>
              <a:gd name="adj1" fmla="val 25000"/>
              <a:gd name="adj2" fmla="val 25000"/>
              <a:gd name="adj3" fmla="val 26401"/>
              <a:gd name="adj4" fmla="val 6497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Nước</a:t>
            </a:r>
            <a:r>
              <a:rPr lang="en-GB" sz="2800" dirty="0"/>
              <a:t> </a:t>
            </a:r>
            <a:r>
              <a:rPr lang="en-GB" sz="2800" dirty="0" err="1"/>
              <a:t>ấm</a:t>
            </a:r>
            <a:r>
              <a:rPr lang="en-GB" sz="2800" dirty="0"/>
              <a:t> (</a:t>
            </a:r>
            <a:r>
              <a:rPr lang="en-GB" sz="2800" dirty="0" err="1"/>
              <a:t>Khoảng</a:t>
            </a:r>
            <a:r>
              <a:rPr lang="en-GB" sz="2800" dirty="0"/>
              <a:t> 40°C)</a:t>
            </a:r>
            <a:endParaRPr lang="vi-VN" sz="2800" dirty="0"/>
          </a:p>
        </p:txBody>
      </p:sp>
      <p:sp>
        <p:nvSpPr>
          <p:cNvPr id="21" name="Mũi tên: Trái 20">
            <a:extLst>
              <a:ext uri="{FF2B5EF4-FFF2-40B4-BE49-F238E27FC236}">
                <a16:creationId xmlns:a16="http://schemas.microsoft.com/office/drawing/2014/main" id="{D82A2316-CB86-4517-7C3A-CD47EA3F8D41}"/>
              </a:ext>
            </a:extLst>
          </p:cNvPr>
          <p:cNvSpPr/>
          <p:nvPr/>
        </p:nvSpPr>
        <p:spPr>
          <a:xfrm>
            <a:off x="7255655" y="5192051"/>
            <a:ext cx="2629820" cy="688739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100g </a:t>
            </a:r>
            <a:r>
              <a:rPr lang="en-GB" dirty="0" err="1"/>
              <a:t>hạt</a:t>
            </a:r>
            <a:r>
              <a:rPr lang="en-GB" dirty="0"/>
              <a:t> </a:t>
            </a:r>
            <a:r>
              <a:rPr lang="en-GB" dirty="0" err="1"/>
              <a:t>nảy</a:t>
            </a:r>
            <a:r>
              <a:rPr lang="en-GB" dirty="0"/>
              <a:t> </a:t>
            </a:r>
            <a:r>
              <a:rPr lang="en-GB" dirty="0" err="1"/>
              <a:t>mầm</a:t>
            </a:r>
            <a:endParaRPr lang="vi-VN" dirty="0"/>
          </a:p>
        </p:txBody>
      </p:sp>
      <p:sp>
        <p:nvSpPr>
          <p:cNvPr id="14" name="!!Main">
            <a:extLst>
              <a:ext uri="{FF2B5EF4-FFF2-40B4-BE49-F238E27FC236}">
                <a16:creationId xmlns:a16="http://schemas.microsoft.com/office/drawing/2014/main" id="{09667B9C-66E7-47B7-F44A-A98903C659DA}"/>
              </a:ext>
            </a:extLst>
          </p:cNvPr>
          <p:cNvSpPr txBox="1"/>
          <p:nvPr/>
        </p:nvSpPr>
        <p:spPr>
          <a:xfrm flipH="1">
            <a:off x="246387" y="2630968"/>
            <a:ext cx="477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100g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hạt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nảy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mầm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!!Main">
            <a:extLst>
              <a:ext uri="{FF2B5EF4-FFF2-40B4-BE49-F238E27FC236}">
                <a16:creationId xmlns:a16="http://schemas.microsoft.com/office/drawing/2014/main" id="{37267744-4F7E-5D8E-04AB-B12E004769A3}"/>
              </a:ext>
            </a:extLst>
          </p:cNvPr>
          <p:cNvSpPr txBox="1"/>
          <p:nvPr/>
        </p:nvSpPr>
        <p:spPr>
          <a:xfrm flipH="1">
            <a:off x="110636" y="7261191"/>
            <a:ext cx="5048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thí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!!Main">
            <a:extLst>
              <a:ext uri="{FF2B5EF4-FFF2-40B4-BE49-F238E27FC236}">
                <a16:creationId xmlns:a16="http://schemas.microsoft.com/office/drawing/2014/main" id="{D5B93947-3D9C-E56A-A562-9C5E1C923554}"/>
              </a:ext>
            </a:extLst>
          </p:cNvPr>
          <p:cNvSpPr txBox="1"/>
          <p:nvPr/>
        </p:nvSpPr>
        <p:spPr>
          <a:xfrm flipH="1">
            <a:off x="12192000" y="1393659"/>
            <a:ext cx="477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Đổ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ấm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5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5534395" y="8829825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3D24DD1-4292-765D-798E-BC0BE8FEFA65}"/>
              </a:ext>
            </a:extLst>
          </p:cNvPr>
          <p:cNvSpPr/>
          <p:nvPr/>
        </p:nvSpPr>
        <p:spPr>
          <a:xfrm>
            <a:off x="4812031" y="-4058801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>
            <a:off x="803258" y="1728317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Hộp chú thích: Mũi tên Xuống 16">
            <a:extLst>
              <a:ext uri="{FF2B5EF4-FFF2-40B4-BE49-F238E27FC236}">
                <a16:creationId xmlns:a16="http://schemas.microsoft.com/office/drawing/2014/main" id="{8352419B-AAB3-61F3-7990-F74AF13FAB4C}"/>
              </a:ext>
            </a:extLst>
          </p:cNvPr>
          <p:cNvSpPr/>
          <p:nvPr/>
        </p:nvSpPr>
        <p:spPr>
          <a:xfrm>
            <a:off x="1016470" y="1154283"/>
            <a:ext cx="4209070" cy="985403"/>
          </a:xfrm>
          <a:prstGeom prst="downArrowCallout">
            <a:avLst>
              <a:gd name="adj1" fmla="val 25000"/>
              <a:gd name="adj2" fmla="val 25000"/>
              <a:gd name="adj3" fmla="val 26401"/>
              <a:gd name="adj4" fmla="val 6497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Nước</a:t>
            </a:r>
            <a:r>
              <a:rPr lang="en-GB" sz="2800" dirty="0"/>
              <a:t> </a:t>
            </a:r>
            <a:r>
              <a:rPr lang="en-GB" sz="2800" dirty="0" err="1"/>
              <a:t>ấm</a:t>
            </a:r>
            <a:r>
              <a:rPr lang="en-GB" sz="2800" dirty="0"/>
              <a:t> (</a:t>
            </a:r>
            <a:r>
              <a:rPr lang="en-GB" sz="2800" dirty="0" err="1"/>
              <a:t>Khoảng</a:t>
            </a:r>
            <a:r>
              <a:rPr lang="en-GB" sz="2800" dirty="0"/>
              <a:t> 40°C)</a:t>
            </a:r>
            <a:endParaRPr lang="vi-VN" sz="2800" dirty="0"/>
          </a:p>
        </p:txBody>
      </p:sp>
      <p:sp>
        <p:nvSpPr>
          <p:cNvPr id="13" name="!!Main">
            <a:extLst>
              <a:ext uri="{FF2B5EF4-FFF2-40B4-BE49-F238E27FC236}">
                <a16:creationId xmlns:a16="http://schemas.microsoft.com/office/drawing/2014/main" id="{FA0BC434-3868-D101-6A45-91807010C838}"/>
              </a:ext>
            </a:extLst>
          </p:cNvPr>
          <p:cNvSpPr txBox="1"/>
          <p:nvPr/>
        </p:nvSpPr>
        <p:spPr>
          <a:xfrm flipH="1">
            <a:off x="246388" y="8363192"/>
            <a:ext cx="477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100g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hạt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nảy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mầm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!!Main">
            <a:extLst>
              <a:ext uri="{FF2B5EF4-FFF2-40B4-BE49-F238E27FC236}">
                <a16:creationId xmlns:a16="http://schemas.microsoft.com/office/drawing/2014/main" id="{C2E4ED60-FBA7-70F6-36A3-4D7AC86AACC8}"/>
              </a:ext>
            </a:extLst>
          </p:cNvPr>
          <p:cNvSpPr txBox="1"/>
          <p:nvPr/>
        </p:nvSpPr>
        <p:spPr>
          <a:xfrm flipH="1">
            <a:off x="7226745" y="1496730"/>
            <a:ext cx="477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Đổ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ấm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2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5534395" y="8829825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3D24DD1-4292-765D-798E-BC0BE8FEFA65}"/>
              </a:ext>
            </a:extLst>
          </p:cNvPr>
          <p:cNvSpPr/>
          <p:nvPr/>
        </p:nvSpPr>
        <p:spPr>
          <a:xfrm>
            <a:off x="4812031" y="-4058801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745B5890-5642-6268-2FA3-9D741DE6A08A}"/>
              </a:ext>
            </a:extLst>
          </p:cNvPr>
          <p:cNvSpPr/>
          <p:nvPr/>
        </p:nvSpPr>
        <p:spPr>
          <a:xfrm>
            <a:off x="5108863" y="4329545"/>
            <a:ext cx="1935907" cy="1549264"/>
          </a:xfrm>
          <a:custGeom>
            <a:avLst/>
            <a:gdLst/>
            <a:ahLst/>
            <a:cxnLst/>
            <a:rect l="l" t="t" r="r" b="b"/>
            <a:pathLst>
              <a:path w="4295776" h="4295776">
                <a:moveTo>
                  <a:pt x="0" y="0"/>
                </a:moveTo>
                <a:lnTo>
                  <a:pt x="4295776" y="0"/>
                </a:lnTo>
                <a:lnTo>
                  <a:pt x="4295776" y="4295776"/>
                </a:lnTo>
                <a:lnTo>
                  <a:pt x="0" y="4295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 rot="8065442">
            <a:off x="2191941" y="-991844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9B0ACF8E-70FE-7F6E-06CE-B21C656C3537}"/>
              </a:ext>
            </a:extLst>
          </p:cNvPr>
          <p:cNvSpPr/>
          <p:nvPr/>
        </p:nvSpPr>
        <p:spPr>
          <a:xfrm flipH="1">
            <a:off x="5724302" y="2598455"/>
            <a:ext cx="160812" cy="1884971"/>
          </a:xfrm>
          <a:custGeom>
            <a:avLst/>
            <a:gdLst/>
            <a:ahLst/>
            <a:cxnLst/>
            <a:rect l="l" t="t" r="r" b="b"/>
            <a:pathLst>
              <a:path w="4295776" h="4295776">
                <a:moveTo>
                  <a:pt x="0" y="0"/>
                </a:moveTo>
                <a:lnTo>
                  <a:pt x="4295776" y="0"/>
                </a:lnTo>
                <a:lnTo>
                  <a:pt x="4295776" y="4295776"/>
                </a:lnTo>
                <a:lnTo>
                  <a:pt x="0" y="4295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!!Main">
            <a:extLst>
              <a:ext uri="{FF2B5EF4-FFF2-40B4-BE49-F238E27FC236}">
                <a16:creationId xmlns:a16="http://schemas.microsoft.com/office/drawing/2014/main" id="{ED0ACFD8-AD9D-59F5-0059-FC5CA2625840}"/>
              </a:ext>
            </a:extLst>
          </p:cNvPr>
          <p:cNvSpPr txBox="1"/>
          <p:nvPr/>
        </p:nvSpPr>
        <p:spPr>
          <a:xfrm flipH="1">
            <a:off x="7226745" y="1496730"/>
            <a:ext cx="477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Đổ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ấm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!!Main">
            <a:extLst>
              <a:ext uri="{FF2B5EF4-FFF2-40B4-BE49-F238E27FC236}">
                <a16:creationId xmlns:a16="http://schemas.microsoft.com/office/drawing/2014/main" id="{6E574BC9-8CE6-6454-0378-A1AF99C91E6D}"/>
              </a:ext>
            </a:extLst>
          </p:cNvPr>
          <p:cNvSpPr txBox="1"/>
          <p:nvPr/>
        </p:nvSpPr>
        <p:spPr>
          <a:xfrm flipH="1">
            <a:off x="-51074" y="7353861"/>
            <a:ext cx="709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Bây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hãy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tắt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đèn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8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5534395" y="8829825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3D24DD1-4292-765D-798E-BC0BE8FEFA65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745B5890-5642-6268-2FA3-9D741DE6A08A}"/>
              </a:ext>
            </a:extLst>
          </p:cNvPr>
          <p:cNvSpPr/>
          <p:nvPr/>
        </p:nvSpPr>
        <p:spPr>
          <a:xfrm>
            <a:off x="5108863" y="4329545"/>
            <a:ext cx="1935907" cy="1549264"/>
          </a:xfrm>
          <a:custGeom>
            <a:avLst/>
            <a:gdLst/>
            <a:ahLst/>
            <a:cxnLst/>
            <a:rect l="l" t="t" r="r" b="b"/>
            <a:pathLst>
              <a:path w="4295776" h="4295776">
                <a:moveTo>
                  <a:pt x="0" y="0"/>
                </a:moveTo>
                <a:lnTo>
                  <a:pt x="4295776" y="0"/>
                </a:lnTo>
                <a:lnTo>
                  <a:pt x="4295776" y="4295776"/>
                </a:lnTo>
                <a:lnTo>
                  <a:pt x="0" y="4295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>
            <a:off x="924283" y="1505048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!!Main">
            <a:extLst>
              <a:ext uri="{FF2B5EF4-FFF2-40B4-BE49-F238E27FC236}">
                <a16:creationId xmlns:a16="http://schemas.microsoft.com/office/drawing/2014/main" id="{BE86BC8C-090F-7CFA-BD38-C74C0D9A0685}"/>
              </a:ext>
            </a:extLst>
          </p:cNvPr>
          <p:cNvSpPr txBox="1"/>
          <p:nvPr/>
        </p:nvSpPr>
        <p:spPr>
          <a:xfrm flipH="1">
            <a:off x="7415473" y="-1966906"/>
            <a:ext cx="4776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Đổ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ấm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bình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!!Main">
            <a:extLst>
              <a:ext uri="{FF2B5EF4-FFF2-40B4-BE49-F238E27FC236}">
                <a16:creationId xmlns:a16="http://schemas.microsoft.com/office/drawing/2014/main" id="{31AD0BAC-5372-FBEA-567E-9B8E240551A4}"/>
              </a:ext>
            </a:extLst>
          </p:cNvPr>
          <p:cNvSpPr txBox="1"/>
          <p:nvPr/>
        </p:nvSpPr>
        <p:spPr>
          <a:xfrm flipH="1">
            <a:off x="159813" y="530604"/>
            <a:ext cx="709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Bây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hãy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tắt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đèn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!!Main">
            <a:extLst>
              <a:ext uri="{FF2B5EF4-FFF2-40B4-BE49-F238E27FC236}">
                <a16:creationId xmlns:a16="http://schemas.microsoft.com/office/drawing/2014/main" id="{192BE2D1-E085-BD1E-EC4E-9B795AAF62D8}"/>
              </a:ext>
            </a:extLst>
          </p:cNvPr>
          <p:cNvSpPr txBox="1"/>
          <p:nvPr/>
        </p:nvSpPr>
        <p:spPr>
          <a:xfrm flipH="1">
            <a:off x="159813" y="-1088269"/>
            <a:ext cx="709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Chờ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12 </a:t>
            </a:r>
            <a:r>
              <a:rPr lang="en-GB" sz="4800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tiếng</a:t>
            </a:r>
            <a:r>
              <a:rPr lang="en-GB" sz="4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en-PH" sz="48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55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5FF159BC-34F3-DE36-B693-37D8D1276235}"/>
              </a:ext>
            </a:extLst>
          </p:cNvPr>
          <p:cNvSpPr/>
          <p:nvPr/>
        </p:nvSpPr>
        <p:spPr>
          <a:xfrm>
            <a:off x="-580246" y="-453701"/>
            <a:ext cx="13352488" cy="7765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745B5890-5642-6268-2FA3-9D741DE6A08A}"/>
              </a:ext>
            </a:extLst>
          </p:cNvPr>
          <p:cNvSpPr/>
          <p:nvPr/>
        </p:nvSpPr>
        <p:spPr>
          <a:xfrm>
            <a:off x="5108863" y="4329545"/>
            <a:ext cx="1935907" cy="1549264"/>
          </a:xfrm>
          <a:custGeom>
            <a:avLst/>
            <a:gdLst/>
            <a:ahLst/>
            <a:cxnLst/>
            <a:rect l="l" t="t" r="r" b="b"/>
            <a:pathLst>
              <a:path w="4295776" h="4295776">
                <a:moveTo>
                  <a:pt x="0" y="0"/>
                </a:moveTo>
                <a:lnTo>
                  <a:pt x="4295776" y="0"/>
                </a:lnTo>
                <a:lnTo>
                  <a:pt x="4295776" y="4295776"/>
                </a:lnTo>
                <a:lnTo>
                  <a:pt x="0" y="42957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>
            <a:off x="-4571082" y="1243314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pic>
        <p:nvPicPr>
          <p:cNvPr id="16" name="Tieng-dong-ho-tich-tac-www_tiengdong_com.mp3">
            <a:hlinkClick r:id="" action="ppaction://media"/>
            <a:extLst>
              <a:ext uri="{FF2B5EF4-FFF2-40B4-BE49-F238E27FC236}">
                <a16:creationId xmlns:a16="http://schemas.microsoft.com/office/drawing/2014/main" id="{0A3C81A4-02D6-0F65-5E2B-3A11930081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925606" y="7546441"/>
            <a:ext cx="600075" cy="600075"/>
          </a:xfrm>
          <a:prstGeom prst="rect">
            <a:avLst/>
          </a:prstGeom>
        </p:spPr>
      </p:pic>
      <p:sp>
        <p:nvSpPr>
          <p:cNvPr id="19" name="!!Main">
            <a:extLst>
              <a:ext uri="{FF2B5EF4-FFF2-40B4-BE49-F238E27FC236}">
                <a16:creationId xmlns:a16="http://schemas.microsoft.com/office/drawing/2014/main" id="{6983FD80-D6CE-3D73-DA43-7DD9CE88C8BC}"/>
              </a:ext>
            </a:extLst>
          </p:cNvPr>
          <p:cNvSpPr txBox="1"/>
          <p:nvPr/>
        </p:nvSpPr>
        <p:spPr>
          <a:xfrm flipH="1">
            <a:off x="159813" y="530604"/>
            <a:ext cx="709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Chờ khoảng 12 tiếng...</a:t>
            </a:r>
            <a:endParaRPr lang="en-PH" sz="48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Tieng-bat-cong-tac-tat-bong-den-www_tiengdong_com (mp3cut.net).mp3">
            <a:hlinkClick r:id="" action="ppaction://media"/>
            <a:extLst>
              <a:ext uri="{FF2B5EF4-FFF2-40B4-BE49-F238E27FC236}">
                <a16:creationId xmlns:a16="http://schemas.microsoft.com/office/drawing/2014/main" id="{820A1DD3-51A6-95CE-382E-F43D6267F11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52067" y="7846478"/>
            <a:ext cx="600075" cy="600075"/>
          </a:xfrm>
          <a:prstGeom prst="rect">
            <a:avLst/>
          </a:prstGeom>
        </p:spPr>
      </p:pic>
      <p:pic>
        <p:nvPicPr>
          <p:cNvPr id="18" name="Tieng-bat-cong-tac-tat-bong-den-www_tiengdong_com (mp3cut.net).mp3">
            <a:hlinkClick r:id="" action="ppaction://media"/>
            <a:extLst>
              <a:ext uri="{FF2B5EF4-FFF2-40B4-BE49-F238E27FC236}">
                <a16:creationId xmlns:a16="http://schemas.microsoft.com/office/drawing/2014/main" id="{7F13305C-C119-F707-D412-97FF3AA07DE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439132" y="7846478"/>
            <a:ext cx="6000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5">
            <a:extLst>
              <a:ext uri="{FF2B5EF4-FFF2-40B4-BE49-F238E27FC236}">
                <a16:creationId xmlns:a16="http://schemas.microsoft.com/office/drawing/2014/main" id="{ADDAF2F0-678B-4C6E-AD2F-671552067DF4}"/>
              </a:ext>
            </a:extLst>
          </p:cNvPr>
          <p:cNvSpPr/>
          <p:nvPr/>
        </p:nvSpPr>
        <p:spPr>
          <a:xfrm>
            <a:off x="2730499" y="12755280"/>
            <a:ext cx="10134600" cy="10134600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!!3">
            <a:extLst>
              <a:ext uri="{FF2B5EF4-FFF2-40B4-BE49-F238E27FC236}">
                <a16:creationId xmlns:a16="http://schemas.microsoft.com/office/drawing/2014/main" id="{FB5B2E7D-51F8-4CCC-92D3-062BA900F083}"/>
              </a:ext>
            </a:extLst>
          </p:cNvPr>
          <p:cNvSpPr/>
          <p:nvPr/>
        </p:nvSpPr>
        <p:spPr>
          <a:xfrm>
            <a:off x="17859167" y="157186"/>
            <a:ext cx="1253262" cy="1253262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!!1">
            <a:extLst>
              <a:ext uri="{FF2B5EF4-FFF2-40B4-BE49-F238E27FC236}">
                <a16:creationId xmlns:a16="http://schemas.microsoft.com/office/drawing/2014/main" id="{5B528830-DA16-4A74-8AA2-11AA09789E93}"/>
              </a:ext>
            </a:extLst>
          </p:cNvPr>
          <p:cNvSpPr/>
          <p:nvPr/>
        </p:nvSpPr>
        <p:spPr>
          <a:xfrm>
            <a:off x="-2073217" y="993992"/>
            <a:ext cx="625743" cy="625743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4">
            <a:extLst>
              <a:ext uri="{FF2B5EF4-FFF2-40B4-BE49-F238E27FC236}">
                <a16:creationId xmlns:a16="http://schemas.microsoft.com/office/drawing/2014/main" id="{834ACBBA-F518-4817-AD36-3A0F2A54E0D8}"/>
              </a:ext>
            </a:extLst>
          </p:cNvPr>
          <p:cNvSpPr/>
          <p:nvPr/>
        </p:nvSpPr>
        <p:spPr>
          <a:xfrm>
            <a:off x="14004478" y="1154283"/>
            <a:ext cx="625744" cy="625744"/>
          </a:xfrm>
          <a:prstGeom prst="ellipse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!!6">
            <a:extLst>
              <a:ext uri="{FF2B5EF4-FFF2-40B4-BE49-F238E27FC236}">
                <a16:creationId xmlns:a16="http://schemas.microsoft.com/office/drawing/2014/main" id="{45A74F89-7199-49B0-98BD-EFC1ECDB6F91}"/>
              </a:ext>
            </a:extLst>
          </p:cNvPr>
          <p:cNvSpPr/>
          <p:nvPr/>
        </p:nvSpPr>
        <p:spPr>
          <a:xfrm>
            <a:off x="-5189318" y="157186"/>
            <a:ext cx="1236473" cy="1236473"/>
          </a:xfrm>
          <a:prstGeom prst="ellipse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!!T4">
            <a:extLst>
              <a:ext uri="{FF2B5EF4-FFF2-40B4-BE49-F238E27FC236}">
                <a16:creationId xmlns:a16="http://schemas.microsoft.com/office/drawing/2014/main" id="{0F86CF2D-D610-4199-9877-91C2139DACD7}"/>
              </a:ext>
            </a:extLst>
          </p:cNvPr>
          <p:cNvSpPr/>
          <p:nvPr/>
        </p:nvSpPr>
        <p:spPr>
          <a:xfrm>
            <a:off x="2051520" y="15416634"/>
            <a:ext cx="6965750" cy="108488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>
                <a:solidFill>
                  <a:schemeClr val="bg1">
                    <a:lumMod val="50000"/>
                  </a:schemeClr>
                </a:solidFill>
                <a:latin typeface="Biotif Black" panose="00000500000000000000" pitchFamily="2" charset="0"/>
              </a:rPr>
              <a:t>Nội dung 4</a:t>
            </a:r>
            <a:endParaRPr lang="en-PH" sz="3200" dirty="0">
              <a:solidFill>
                <a:schemeClr val="bg1">
                  <a:lumMod val="50000"/>
                </a:schemeClr>
              </a:solidFill>
              <a:latin typeface="Biotif Black" panose="00000500000000000000" pitchFamily="2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2232E5A-FA37-EA38-B744-805BD67BDF90}"/>
              </a:ext>
            </a:extLst>
          </p:cNvPr>
          <p:cNvSpPr/>
          <p:nvPr/>
        </p:nvSpPr>
        <p:spPr>
          <a:xfrm>
            <a:off x="4936341" y="2792207"/>
            <a:ext cx="2319317" cy="3277968"/>
          </a:xfrm>
          <a:custGeom>
            <a:avLst/>
            <a:gdLst/>
            <a:ahLst/>
            <a:cxnLst/>
            <a:rect l="l" t="t" r="r" b="b"/>
            <a:pathLst>
              <a:path w="3478975" h="4916952">
                <a:moveTo>
                  <a:pt x="0" y="0"/>
                </a:moveTo>
                <a:lnTo>
                  <a:pt x="3478975" y="0"/>
                </a:lnTo>
                <a:lnTo>
                  <a:pt x="3478975" y="4916952"/>
                </a:lnTo>
                <a:lnTo>
                  <a:pt x="0" y="491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95B926-AA3B-29EC-D50A-688D8AABF9BD}"/>
              </a:ext>
            </a:extLst>
          </p:cNvPr>
          <p:cNvSpPr/>
          <p:nvPr/>
        </p:nvSpPr>
        <p:spPr>
          <a:xfrm>
            <a:off x="5022915" y="4648939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F4B9F73-80CA-623F-87A3-199F1C0D3D4F}"/>
              </a:ext>
            </a:extLst>
          </p:cNvPr>
          <p:cNvSpPr/>
          <p:nvPr/>
        </p:nvSpPr>
        <p:spPr>
          <a:xfrm>
            <a:off x="4812031" y="4528837"/>
            <a:ext cx="2146166" cy="2059955"/>
          </a:xfrm>
          <a:custGeom>
            <a:avLst/>
            <a:gdLst/>
            <a:ahLst/>
            <a:cxnLst/>
            <a:rect l="l" t="t" r="r" b="b"/>
            <a:pathLst>
              <a:path w="5407039" h="6180141">
                <a:moveTo>
                  <a:pt x="0" y="0"/>
                </a:moveTo>
                <a:lnTo>
                  <a:pt x="5407039" y="0"/>
                </a:lnTo>
                <a:lnTo>
                  <a:pt x="5407039" y="6180141"/>
                </a:lnTo>
                <a:lnTo>
                  <a:pt x="0" y="618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49" r="-7149"/>
            </a:stretch>
          </a:blipFill>
        </p:spPr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3B70AFF8-3E1B-104E-D625-6B6450291EC0}"/>
              </a:ext>
            </a:extLst>
          </p:cNvPr>
          <p:cNvSpPr/>
          <p:nvPr/>
        </p:nvSpPr>
        <p:spPr>
          <a:xfrm>
            <a:off x="-4571082" y="1243314"/>
            <a:ext cx="4635495" cy="4635495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4" y="0"/>
                </a:lnTo>
                <a:lnTo>
                  <a:pt x="6953244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1504B2D-7621-2F67-1C82-C9FF258B9F76}"/>
              </a:ext>
            </a:extLst>
          </p:cNvPr>
          <p:cNvSpPr/>
          <p:nvPr/>
        </p:nvSpPr>
        <p:spPr>
          <a:xfrm>
            <a:off x="4812031" y="2305939"/>
            <a:ext cx="2567935" cy="831799"/>
          </a:xfrm>
          <a:custGeom>
            <a:avLst/>
            <a:gdLst/>
            <a:ahLst/>
            <a:cxnLst/>
            <a:rect l="l" t="t" r="r" b="b"/>
            <a:pathLst>
              <a:path w="8095688" h="2732295">
                <a:moveTo>
                  <a:pt x="0" y="0"/>
                </a:moveTo>
                <a:lnTo>
                  <a:pt x="8095688" y="0"/>
                </a:lnTo>
                <a:lnTo>
                  <a:pt x="8095688" y="2732294"/>
                </a:lnTo>
                <a:lnTo>
                  <a:pt x="0" y="273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31E04B6-7190-0F38-295F-F6DF1F08B4CA}"/>
              </a:ext>
            </a:extLst>
          </p:cNvPr>
          <p:cNvSpPr txBox="1"/>
          <p:nvPr/>
        </p:nvSpPr>
        <p:spPr>
          <a:xfrm>
            <a:off x="6048216" y="1031767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4E1439EE-0A16-577C-006E-78A90A676E02}"/>
              </a:ext>
            </a:extLst>
          </p:cNvPr>
          <p:cNvSpPr/>
          <p:nvPr/>
        </p:nvSpPr>
        <p:spPr>
          <a:xfrm>
            <a:off x="12202131" y="2765290"/>
            <a:ext cx="3604693" cy="3604693"/>
          </a:xfrm>
          <a:custGeom>
            <a:avLst/>
            <a:gdLst/>
            <a:ahLst/>
            <a:cxnLst/>
            <a:rect l="l" t="t" r="r" b="b"/>
            <a:pathLst>
              <a:path w="5407039" h="5407039">
                <a:moveTo>
                  <a:pt x="0" y="0"/>
                </a:moveTo>
                <a:lnTo>
                  <a:pt x="5407039" y="0"/>
                </a:lnTo>
                <a:lnTo>
                  <a:pt x="540703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Hộp chú thích: Mũi tên Xuống 16">
            <a:extLst>
              <a:ext uri="{FF2B5EF4-FFF2-40B4-BE49-F238E27FC236}">
                <a16:creationId xmlns:a16="http://schemas.microsoft.com/office/drawing/2014/main" id="{1AE99DC5-2D34-7A99-0621-F1926B5C88F4}"/>
              </a:ext>
            </a:extLst>
          </p:cNvPr>
          <p:cNvSpPr/>
          <p:nvPr/>
        </p:nvSpPr>
        <p:spPr>
          <a:xfrm>
            <a:off x="12251894" y="2049490"/>
            <a:ext cx="4209070" cy="985403"/>
          </a:xfrm>
          <a:prstGeom prst="downArrowCallout">
            <a:avLst>
              <a:gd name="adj1" fmla="val 25000"/>
              <a:gd name="adj2" fmla="val 25000"/>
              <a:gd name="adj3" fmla="val 26401"/>
              <a:gd name="adj4" fmla="val 6497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err="1"/>
              <a:t>Nước</a:t>
            </a:r>
            <a:r>
              <a:rPr lang="vi-VN" sz="2800" dirty="0"/>
              <a:t> vôi trong</a:t>
            </a:r>
          </a:p>
        </p:txBody>
      </p:sp>
      <p:sp>
        <p:nvSpPr>
          <p:cNvPr id="19" name="!!Main">
            <a:extLst>
              <a:ext uri="{FF2B5EF4-FFF2-40B4-BE49-F238E27FC236}">
                <a16:creationId xmlns:a16="http://schemas.microsoft.com/office/drawing/2014/main" id="{D46C869C-ECC3-D439-B4DB-8834A513B00E}"/>
              </a:ext>
            </a:extLst>
          </p:cNvPr>
          <p:cNvSpPr txBox="1"/>
          <p:nvPr/>
        </p:nvSpPr>
        <p:spPr>
          <a:xfrm flipH="1">
            <a:off x="64413" y="-1739425"/>
            <a:ext cx="6798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ống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endParaRPr lang="vi-VN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4800" dirty="0" err="1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nước</a:t>
            </a:r>
            <a:r>
              <a:rPr lang="vi-VN" sz="4800" dirty="0">
                <a:ln>
                  <a:solidFill>
                    <a:sysClr val="windowText" lastClr="000000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</a:rPr>
              <a:t> vôi trong</a:t>
            </a:r>
            <a:endParaRPr lang="en-PH" sz="4800" dirty="0">
              <a:ln>
                <a:solidFill>
                  <a:sysClr val="windowText" lastClr="000000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21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2" baseType="lpstr">
      <vt:lpstr>Atlas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Lap miner</dc:creator>
  <cp:lastModifiedBy>Lap miner</cp:lastModifiedBy>
  <cp:revision>10</cp:revision>
  <dcterms:created xsi:type="dcterms:W3CDTF">2024-03-28T12:50:58Z</dcterms:created>
  <dcterms:modified xsi:type="dcterms:W3CDTF">2024-03-29T04:02:59Z</dcterms:modified>
</cp:coreProperties>
</file>