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A021"/>
    <a:srgbClr val="C68C18"/>
    <a:srgbClr val="46B5C0"/>
    <a:srgbClr val="FB0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BD09-691C-431F-ACCD-E2917D534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256F1-4731-4506-945D-7CF0CD4F3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FB090-EF1D-476C-AB37-F89D0D48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740-4EA4-4A2F-A75C-997B6157C895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B83CA-7B7B-48C4-A071-825D73E6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4BE66-D01B-4F6E-944B-03CB978F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7EAA-4B5A-46BF-9584-68F2854EE2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084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B911-1D75-4119-A81C-CAAFC52A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A5186-79E2-4FEC-9132-0804700D4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3920C-85C3-47E8-8B2F-038350EA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740-4EA4-4A2F-A75C-997B6157C895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3F759-3CED-48DE-9515-42766223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10CFD-CA23-4462-9FE7-116C8782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7EAA-4B5A-46BF-9584-68F2854EE2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24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2A1D4-4BC8-48A8-8D50-817CE28BD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A4792-C846-499F-8AD6-CA455DABF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3CBCD-2819-4FBD-8CDB-4ED5E16D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740-4EA4-4A2F-A75C-997B6157C895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D6611-300D-4BD1-BB10-18A6DA16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23389-86CB-4740-8169-3827B2A6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7EAA-4B5A-46BF-9584-68F2854EE2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02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2B0A-96AC-4FD9-B4E1-98CD7103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0CB74-1888-4CB8-A44A-5E781C40D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7DCE6-CAED-460C-8D62-E7881066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740-4EA4-4A2F-A75C-997B6157C895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696F6-82C3-4F9D-A572-5363AC56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7048-687F-446F-9A82-1B51F521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7EAA-4B5A-46BF-9584-68F2854EE2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731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15E3-F934-45C2-9847-E73982D5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344AB-E535-47FB-B579-ACDC155F4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3F304-EEF8-453A-8B31-9A8E023A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740-4EA4-4A2F-A75C-997B6157C895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057F9-2543-49DD-8D20-D9EB6089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7EE72-F09E-4B1F-AB44-5FC81F5C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7EAA-4B5A-46BF-9584-68F2854EE2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656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F394-6985-44B5-BF46-AC431FFF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55EA-6533-4E58-BFEA-EBE8A2101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E66ED-62B6-453D-B04D-2345187AC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6CE65-234D-4B71-8180-B9F4A307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740-4EA4-4A2F-A75C-997B6157C895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37507-B938-49EA-9397-0FC4D2F2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A6358-3830-4217-B37F-E2A932AB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7EAA-4B5A-46BF-9584-68F2854EE2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54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D87A-5D14-46FC-9C0E-89131998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15C30-2BA6-45BA-BFC3-B827ACBF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C7D67-AE1A-46B3-8E2F-55C5F46A0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EB5C7-2D73-44CA-B1B7-6B58CFB44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70FF4-07F8-497C-9484-8F77B5047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92A85-94AD-4540-92F0-5B34D9B2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740-4EA4-4A2F-A75C-997B6157C895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2BA6A-3908-495C-A7C5-55C79FB0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869DE-83A5-466C-8DA1-9AD59DCE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7EAA-4B5A-46BF-9584-68F2854EE2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33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5B63-09AC-48D5-9D73-FCB87512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0C79E-AC04-4677-9414-C042BFDF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740-4EA4-4A2F-A75C-997B6157C895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E9FA7-ED8E-456D-9D95-12F59F8A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D8093-DE40-459A-B9BB-06CA5CEE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7EAA-4B5A-46BF-9584-68F2854EE2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91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3A464-3037-4474-BB7E-3B1A7F1E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740-4EA4-4A2F-A75C-997B6157C895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2E8AE-42A3-40B3-AE72-9335636A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DCB36-5899-4956-A524-6BE16DC2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7EAA-4B5A-46BF-9584-68F2854EE2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41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07E-72F7-4E1C-B931-A1E79A00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947B-7C62-4D15-9D1A-3F2209FFE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C1188-33AD-4CC2-AFAB-655B81FD4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6B0E8-2614-4D5F-8A34-42DAA03A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740-4EA4-4A2F-A75C-997B6157C895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4134C-7F6B-4125-B3F8-D0A65251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A0F7B-76B6-4EBB-A7A0-059DFDAE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7EAA-4B5A-46BF-9584-68F2854EE2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48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AA21-B222-4A47-8271-47D30615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E9C7E-2CD1-4FC0-AC2D-CA9F58ED3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692FF-2B98-4E54-B658-47594729F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EA8A4-9CFC-4898-9AF2-5969E822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740-4EA4-4A2F-A75C-997B6157C895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F97C-84B4-4F53-B9E6-9D546046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7E37E-9658-4120-B38E-34917288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7EAA-4B5A-46BF-9584-68F2854EE2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26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B91D5-F405-4612-A298-801541B8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BFD5C-16EB-4848-B40A-908B9554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23183-C968-4FEA-9FD1-C8A2B2BDC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8740-4EA4-4A2F-A75C-997B6157C895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DD763-AB51-4635-A1B1-640E92E95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A7C6-B751-4F71-AEFD-8F27F29F9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C7EAA-4B5A-46BF-9584-68F2854EE2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34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36AF0D-4C5F-4360-A3E1-D50E6DA05D20}"/>
              </a:ext>
            </a:extLst>
          </p:cNvPr>
          <p:cNvSpPr/>
          <p:nvPr/>
        </p:nvSpPr>
        <p:spPr>
          <a:xfrm>
            <a:off x="1733062" y="2968986"/>
            <a:ext cx="808691" cy="808691"/>
          </a:xfrm>
          <a:prstGeom prst="rect">
            <a:avLst/>
          </a:prstGeom>
          <a:noFill/>
          <a:ln w="38100">
            <a:solidFill>
              <a:srgbClr val="FB0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B0169"/>
                </a:solidFill>
                <a:latin typeface="Consolas" panose="020B0609020204030204" pitchFamily="49" charset="0"/>
              </a:rPr>
              <a:t>1</a:t>
            </a:r>
            <a:endParaRPr lang="it-IT" sz="2800" dirty="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D37728-EA67-4C3A-A0B1-9700CCAA170B}"/>
              </a:ext>
            </a:extLst>
          </p:cNvPr>
          <p:cNvSpPr/>
          <p:nvPr/>
        </p:nvSpPr>
        <p:spPr>
          <a:xfrm>
            <a:off x="2541753" y="2968986"/>
            <a:ext cx="808691" cy="808691"/>
          </a:xfrm>
          <a:prstGeom prst="rect">
            <a:avLst/>
          </a:prstGeom>
          <a:noFill/>
          <a:ln w="38100">
            <a:solidFill>
              <a:srgbClr val="FB0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5A0D2A-2AD0-48B8-A792-60EC0CF1808E}"/>
              </a:ext>
            </a:extLst>
          </p:cNvPr>
          <p:cNvSpPr/>
          <p:nvPr/>
        </p:nvSpPr>
        <p:spPr>
          <a:xfrm>
            <a:off x="3350443" y="2968986"/>
            <a:ext cx="808691" cy="808691"/>
          </a:xfrm>
          <a:prstGeom prst="rect">
            <a:avLst/>
          </a:prstGeom>
          <a:noFill/>
          <a:ln w="38100">
            <a:solidFill>
              <a:srgbClr val="FB0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117811-5B55-47E3-87BB-7CA0BE6F6C06}"/>
              </a:ext>
            </a:extLst>
          </p:cNvPr>
          <p:cNvSpPr/>
          <p:nvPr/>
        </p:nvSpPr>
        <p:spPr>
          <a:xfrm>
            <a:off x="4159134" y="2968986"/>
            <a:ext cx="808691" cy="808691"/>
          </a:xfrm>
          <a:prstGeom prst="rect">
            <a:avLst/>
          </a:prstGeom>
          <a:noFill/>
          <a:ln w="38100">
            <a:solidFill>
              <a:srgbClr val="FB0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082E69-BA69-44F9-9C5F-13781E74E83E}"/>
              </a:ext>
            </a:extLst>
          </p:cNvPr>
          <p:cNvSpPr/>
          <p:nvPr/>
        </p:nvSpPr>
        <p:spPr>
          <a:xfrm>
            <a:off x="4967824" y="1794590"/>
            <a:ext cx="808691" cy="808691"/>
          </a:xfrm>
          <a:prstGeom prst="rect">
            <a:avLst/>
          </a:prstGeom>
          <a:noFill/>
          <a:ln w="38100">
            <a:solidFill>
              <a:srgbClr val="46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FA1081-ABDA-4490-B35E-48168BB15778}"/>
              </a:ext>
            </a:extLst>
          </p:cNvPr>
          <p:cNvSpPr/>
          <p:nvPr/>
        </p:nvSpPr>
        <p:spPr>
          <a:xfrm>
            <a:off x="4967824" y="2968986"/>
            <a:ext cx="808691" cy="808691"/>
          </a:xfrm>
          <a:prstGeom prst="rect">
            <a:avLst/>
          </a:prstGeom>
          <a:noFill/>
          <a:ln w="38100">
            <a:solidFill>
              <a:srgbClr val="46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3565B5-6F88-43B5-83E8-5181D0EE0F31}"/>
              </a:ext>
            </a:extLst>
          </p:cNvPr>
          <p:cNvSpPr/>
          <p:nvPr/>
        </p:nvSpPr>
        <p:spPr>
          <a:xfrm>
            <a:off x="5776515" y="2968986"/>
            <a:ext cx="808691" cy="808691"/>
          </a:xfrm>
          <a:prstGeom prst="rect">
            <a:avLst/>
          </a:prstGeom>
          <a:noFill/>
          <a:ln w="38100">
            <a:solidFill>
              <a:srgbClr val="46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DC8FF-31FD-4662-AF36-94E3EB8D55A3}"/>
              </a:ext>
            </a:extLst>
          </p:cNvPr>
          <p:cNvSpPr/>
          <p:nvPr/>
        </p:nvSpPr>
        <p:spPr>
          <a:xfrm>
            <a:off x="6585205" y="2968986"/>
            <a:ext cx="808691" cy="808691"/>
          </a:xfrm>
          <a:prstGeom prst="rect">
            <a:avLst/>
          </a:prstGeom>
          <a:noFill/>
          <a:ln w="38100">
            <a:solidFill>
              <a:srgbClr val="46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C58A6-AF67-4BE0-A000-09E745715C91}"/>
              </a:ext>
            </a:extLst>
          </p:cNvPr>
          <p:cNvSpPr/>
          <p:nvPr/>
        </p:nvSpPr>
        <p:spPr>
          <a:xfrm>
            <a:off x="7393896" y="2968986"/>
            <a:ext cx="808691" cy="808691"/>
          </a:xfrm>
          <a:prstGeom prst="rect">
            <a:avLst/>
          </a:prstGeom>
          <a:noFill/>
          <a:ln w="38100">
            <a:solidFill>
              <a:srgbClr val="46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2A82EC-F975-4918-B687-3B0012F10DC7}"/>
              </a:ext>
            </a:extLst>
          </p:cNvPr>
          <p:cNvSpPr/>
          <p:nvPr/>
        </p:nvSpPr>
        <p:spPr>
          <a:xfrm>
            <a:off x="8202585" y="1794590"/>
            <a:ext cx="808691" cy="808691"/>
          </a:xfrm>
          <a:prstGeom prst="rect">
            <a:avLst/>
          </a:prstGeom>
          <a:noFill/>
          <a:ln w="38100">
            <a:solidFill>
              <a:srgbClr val="C68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106415-9695-4643-8BA4-83A0FB2606F1}"/>
              </a:ext>
            </a:extLst>
          </p:cNvPr>
          <p:cNvSpPr/>
          <p:nvPr/>
        </p:nvSpPr>
        <p:spPr>
          <a:xfrm>
            <a:off x="8202586" y="2968986"/>
            <a:ext cx="808691" cy="808691"/>
          </a:xfrm>
          <a:prstGeom prst="rect">
            <a:avLst/>
          </a:prstGeom>
          <a:noFill/>
          <a:ln w="38100">
            <a:solidFill>
              <a:srgbClr val="C68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1744C0-0D6F-4A73-B95A-477F8898A452}"/>
              </a:ext>
            </a:extLst>
          </p:cNvPr>
          <p:cNvSpPr/>
          <p:nvPr/>
        </p:nvSpPr>
        <p:spPr>
          <a:xfrm>
            <a:off x="9011277" y="2968986"/>
            <a:ext cx="808691" cy="808691"/>
          </a:xfrm>
          <a:prstGeom prst="rect">
            <a:avLst/>
          </a:prstGeom>
          <a:noFill/>
          <a:ln w="38100">
            <a:solidFill>
              <a:srgbClr val="C68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07BD68-CEDE-4077-B97A-F6D445ED8F52}"/>
              </a:ext>
            </a:extLst>
          </p:cNvPr>
          <p:cNvSpPr/>
          <p:nvPr/>
        </p:nvSpPr>
        <p:spPr>
          <a:xfrm>
            <a:off x="9819967" y="2968986"/>
            <a:ext cx="808691" cy="808691"/>
          </a:xfrm>
          <a:prstGeom prst="rect">
            <a:avLst/>
          </a:prstGeom>
          <a:noFill/>
          <a:ln w="38100">
            <a:solidFill>
              <a:srgbClr val="C68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7617A-5275-480D-98FE-75AC31E634F9}"/>
              </a:ext>
            </a:extLst>
          </p:cNvPr>
          <p:cNvSpPr/>
          <p:nvPr/>
        </p:nvSpPr>
        <p:spPr>
          <a:xfrm>
            <a:off x="10628658" y="2968986"/>
            <a:ext cx="808691" cy="808691"/>
          </a:xfrm>
          <a:prstGeom prst="rect">
            <a:avLst/>
          </a:prstGeom>
          <a:noFill/>
          <a:ln w="38100">
            <a:gradFill flip="none" rotWithShape="1">
              <a:gsLst>
                <a:gs pos="95000">
                  <a:srgbClr val="C68C18"/>
                </a:gs>
                <a:gs pos="95000">
                  <a:schemeClr val="bg2">
                    <a:lumMod val="1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B1E4D1-56F7-43C3-ACCF-B9B4AE7AE7FD}"/>
              </a:ext>
            </a:extLst>
          </p:cNvPr>
          <p:cNvSpPr/>
          <p:nvPr/>
        </p:nvSpPr>
        <p:spPr>
          <a:xfrm>
            <a:off x="1733061" y="1794590"/>
            <a:ext cx="808691" cy="808691"/>
          </a:xfrm>
          <a:prstGeom prst="rect">
            <a:avLst/>
          </a:prstGeom>
          <a:noFill/>
          <a:ln w="38100">
            <a:solidFill>
              <a:srgbClr val="FB0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6344AA-6064-4E4F-8707-E7CD86A2ECD4}"/>
              </a:ext>
            </a:extLst>
          </p:cNvPr>
          <p:cNvSpPr/>
          <p:nvPr/>
        </p:nvSpPr>
        <p:spPr>
          <a:xfrm>
            <a:off x="1155515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B6CCAD-3C02-4AE5-98EB-D9EF5E62ED3F}"/>
              </a:ext>
            </a:extLst>
          </p:cNvPr>
          <p:cNvSpPr/>
          <p:nvPr/>
        </p:nvSpPr>
        <p:spPr>
          <a:xfrm>
            <a:off x="1738159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120350-DB75-4C48-AA7C-A0A605B9C9F8}"/>
              </a:ext>
            </a:extLst>
          </p:cNvPr>
          <p:cNvSpPr/>
          <p:nvPr/>
        </p:nvSpPr>
        <p:spPr>
          <a:xfrm>
            <a:off x="2320803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EC2584-562E-4984-ABE2-94D5F5A9BBE5}"/>
              </a:ext>
            </a:extLst>
          </p:cNvPr>
          <p:cNvSpPr/>
          <p:nvPr/>
        </p:nvSpPr>
        <p:spPr>
          <a:xfrm>
            <a:off x="2903447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D5A4D6-6139-47E8-AE69-535DCFD9403A}"/>
              </a:ext>
            </a:extLst>
          </p:cNvPr>
          <p:cNvSpPr/>
          <p:nvPr/>
        </p:nvSpPr>
        <p:spPr>
          <a:xfrm>
            <a:off x="3486091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9D0C28-04BA-4B33-AFF5-15AC5B78856B}"/>
              </a:ext>
            </a:extLst>
          </p:cNvPr>
          <p:cNvSpPr/>
          <p:nvPr/>
        </p:nvSpPr>
        <p:spPr>
          <a:xfrm>
            <a:off x="4068735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DD67C-E95B-4235-944C-F8E75520FDE0}"/>
              </a:ext>
            </a:extLst>
          </p:cNvPr>
          <p:cNvSpPr/>
          <p:nvPr/>
        </p:nvSpPr>
        <p:spPr>
          <a:xfrm>
            <a:off x="4651379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81AE06-9E28-4EC9-AFAF-1A4EDEC05068}"/>
              </a:ext>
            </a:extLst>
          </p:cNvPr>
          <p:cNvSpPr/>
          <p:nvPr/>
        </p:nvSpPr>
        <p:spPr>
          <a:xfrm>
            <a:off x="5234023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046938-4249-418B-8096-49B4F2494CD4}"/>
              </a:ext>
            </a:extLst>
          </p:cNvPr>
          <p:cNvSpPr/>
          <p:nvPr/>
        </p:nvSpPr>
        <p:spPr>
          <a:xfrm>
            <a:off x="5816667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433AA1-1E03-419E-B3F0-004F4D3356AB}"/>
              </a:ext>
            </a:extLst>
          </p:cNvPr>
          <p:cNvSpPr/>
          <p:nvPr/>
        </p:nvSpPr>
        <p:spPr>
          <a:xfrm>
            <a:off x="6399311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00DF2D-1143-41D9-A7C3-872F03A304B0}"/>
              </a:ext>
            </a:extLst>
          </p:cNvPr>
          <p:cNvSpPr/>
          <p:nvPr/>
        </p:nvSpPr>
        <p:spPr>
          <a:xfrm>
            <a:off x="6981955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1C79A0-88FF-4EBB-8EED-B2507B748E09}"/>
              </a:ext>
            </a:extLst>
          </p:cNvPr>
          <p:cNvSpPr/>
          <p:nvPr/>
        </p:nvSpPr>
        <p:spPr>
          <a:xfrm>
            <a:off x="7564599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07418D-AF28-47F5-9B06-531B9B555BE4}"/>
              </a:ext>
            </a:extLst>
          </p:cNvPr>
          <p:cNvSpPr/>
          <p:nvPr/>
        </p:nvSpPr>
        <p:spPr>
          <a:xfrm>
            <a:off x="8147243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AF5A4A-E380-4E59-98C2-79220F536B40}"/>
              </a:ext>
            </a:extLst>
          </p:cNvPr>
          <p:cNvSpPr/>
          <p:nvPr/>
        </p:nvSpPr>
        <p:spPr>
          <a:xfrm>
            <a:off x="8729887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1B7550-45F1-441F-A7D3-B6AD3FA96E5B}"/>
              </a:ext>
            </a:extLst>
          </p:cNvPr>
          <p:cNvSpPr/>
          <p:nvPr/>
        </p:nvSpPr>
        <p:spPr>
          <a:xfrm>
            <a:off x="9312531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B734EA-F8CA-4431-8437-0C0182FAF150}"/>
              </a:ext>
            </a:extLst>
          </p:cNvPr>
          <p:cNvSpPr/>
          <p:nvPr/>
        </p:nvSpPr>
        <p:spPr>
          <a:xfrm>
            <a:off x="9895175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D9985A-04B9-47B1-BA68-7FFAB80D4F5D}"/>
              </a:ext>
            </a:extLst>
          </p:cNvPr>
          <p:cNvSpPr/>
          <p:nvPr/>
        </p:nvSpPr>
        <p:spPr>
          <a:xfrm>
            <a:off x="10477819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1A6A74-2FBB-4F6B-AF6C-B36790417428}"/>
              </a:ext>
            </a:extLst>
          </p:cNvPr>
          <p:cNvSpPr/>
          <p:nvPr/>
        </p:nvSpPr>
        <p:spPr>
          <a:xfrm>
            <a:off x="11060463" y="356700"/>
            <a:ext cx="582644" cy="582644"/>
          </a:xfrm>
          <a:prstGeom prst="rect">
            <a:avLst/>
          </a:prstGeom>
          <a:noFill/>
          <a:ln w="38100">
            <a:gradFill flip="none" rotWithShape="1">
              <a:gsLst>
                <a:gs pos="92000">
                  <a:srgbClr val="82A021"/>
                </a:gs>
                <a:gs pos="92000">
                  <a:schemeClr val="bg2">
                    <a:lumMod val="1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44F259-986C-43DD-8B65-F2FDB6B88CDD}"/>
              </a:ext>
            </a:extLst>
          </p:cNvPr>
          <p:cNvSpPr/>
          <p:nvPr/>
        </p:nvSpPr>
        <p:spPr>
          <a:xfrm>
            <a:off x="1733062" y="4591529"/>
            <a:ext cx="808691" cy="808691"/>
          </a:xfrm>
          <a:prstGeom prst="rect">
            <a:avLst/>
          </a:prstGeom>
          <a:noFill/>
          <a:ln w="38100">
            <a:solidFill>
              <a:srgbClr val="FB0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B0169"/>
                </a:solidFill>
                <a:latin typeface="Consolas" panose="020B0609020204030204" pitchFamily="49" charset="0"/>
              </a:rPr>
              <a:t>1</a:t>
            </a:r>
            <a:endParaRPr lang="it-IT" sz="2800" dirty="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35F3FF-D46A-4F8B-A16E-1A38DC5A7DF6}"/>
              </a:ext>
            </a:extLst>
          </p:cNvPr>
          <p:cNvSpPr/>
          <p:nvPr/>
        </p:nvSpPr>
        <p:spPr>
          <a:xfrm>
            <a:off x="2541753" y="4591529"/>
            <a:ext cx="808691" cy="808691"/>
          </a:xfrm>
          <a:prstGeom prst="rect">
            <a:avLst/>
          </a:prstGeom>
          <a:noFill/>
          <a:ln w="38100">
            <a:solidFill>
              <a:srgbClr val="FB0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12CF9C-C72D-4810-9D83-6377C9522D60}"/>
              </a:ext>
            </a:extLst>
          </p:cNvPr>
          <p:cNvSpPr/>
          <p:nvPr/>
        </p:nvSpPr>
        <p:spPr>
          <a:xfrm>
            <a:off x="3350443" y="4591529"/>
            <a:ext cx="808691" cy="808691"/>
          </a:xfrm>
          <a:prstGeom prst="rect">
            <a:avLst/>
          </a:prstGeom>
          <a:noFill/>
          <a:ln w="38100">
            <a:solidFill>
              <a:srgbClr val="FB0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66940D-B744-4173-8953-FB53E6932920}"/>
              </a:ext>
            </a:extLst>
          </p:cNvPr>
          <p:cNvSpPr/>
          <p:nvPr/>
        </p:nvSpPr>
        <p:spPr>
          <a:xfrm>
            <a:off x="4159134" y="4591529"/>
            <a:ext cx="808691" cy="808691"/>
          </a:xfrm>
          <a:prstGeom prst="rect">
            <a:avLst/>
          </a:prstGeom>
          <a:noFill/>
          <a:ln w="38100">
            <a:solidFill>
              <a:srgbClr val="FB0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2C6345-32E1-4253-8E37-2DAF40E3B806}"/>
              </a:ext>
            </a:extLst>
          </p:cNvPr>
          <p:cNvSpPr/>
          <p:nvPr/>
        </p:nvSpPr>
        <p:spPr>
          <a:xfrm>
            <a:off x="4967824" y="4591529"/>
            <a:ext cx="808691" cy="808691"/>
          </a:xfrm>
          <a:prstGeom prst="rect">
            <a:avLst/>
          </a:prstGeom>
          <a:noFill/>
          <a:ln w="38100">
            <a:solidFill>
              <a:srgbClr val="46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B967EA-E639-4C31-A69A-D87211B40B67}"/>
              </a:ext>
            </a:extLst>
          </p:cNvPr>
          <p:cNvSpPr/>
          <p:nvPr/>
        </p:nvSpPr>
        <p:spPr>
          <a:xfrm>
            <a:off x="5776515" y="4591529"/>
            <a:ext cx="808691" cy="808691"/>
          </a:xfrm>
          <a:prstGeom prst="rect">
            <a:avLst/>
          </a:prstGeom>
          <a:noFill/>
          <a:ln w="38100">
            <a:solidFill>
              <a:srgbClr val="46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536797-C0EA-4D0F-9C76-DCC13F0D3F32}"/>
              </a:ext>
            </a:extLst>
          </p:cNvPr>
          <p:cNvSpPr/>
          <p:nvPr/>
        </p:nvSpPr>
        <p:spPr>
          <a:xfrm>
            <a:off x="6585205" y="4591529"/>
            <a:ext cx="808691" cy="808691"/>
          </a:xfrm>
          <a:prstGeom prst="rect">
            <a:avLst/>
          </a:prstGeom>
          <a:noFill/>
          <a:ln w="38100">
            <a:solidFill>
              <a:srgbClr val="46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F18B33-B8C0-46EB-BC4F-767C14AA2097}"/>
              </a:ext>
            </a:extLst>
          </p:cNvPr>
          <p:cNvSpPr/>
          <p:nvPr/>
        </p:nvSpPr>
        <p:spPr>
          <a:xfrm>
            <a:off x="7393896" y="4591529"/>
            <a:ext cx="808691" cy="808691"/>
          </a:xfrm>
          <a:prstGeom prst="rect">
            <a:avLst/>
          </a:prstGeom>
          <a:noFill/>
          <a:ln w="38100">
            <a:solidFill>
              <a:srgbClr val="46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1A1037D-4E54-4C8A-AE99-BC194E0E641E}"/>
              </a:ext>
            </a:extLst>
          </p:cNvPr>
          <p:cNvSpPr/>
          <p:nvPr/>
        </p:nvSpPr>
        <p:spPr>
          <a:xfrm>
            <a:off x="8202586" y="4591529"/>
            <a:ext cx="808691" cy="808691"/>
          </a:xfrm>
          <a:prstGeom prst="rect">
            <a:avLst/>
          </a:prstGeom>
          <a:noFill/>
          <a:ln w="38100">
            <a:solidFill>
              <a:srgbClr val="C68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2732A7-F7BB-4863-9046-6D52B1DA4B42}"/>
              </a:ext>
            </a:extLst>
          </p:cNvPr>
          <p:cNvSpPr/>
          <p:nvPr/>
        </p:nvSpPr>
        <p:spPr>
          <a:xfrm>
            <a:off x="9011277" y="4591529"/>
            <a:ext cx="808691" cy="808691"/>
          </a:xfrm>
          <a:prstGeom prst="rect">
            <a:avLst/>
          </a:prstGeom>
          <a:noFill/>
          <a:ln w="38100">
            <a:solidFill>
              <a:srgbClr val="C68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225D81-B3F1-406B-AFDF-33BCB74EC19E}"/>
              </a:ext>
            </a:extLst>
          </p:cNvPr>
          <p:cNvSpPr/>
          <p:nvPr/>
        </p:nvSpPr>
        <p:spPr>
          <a:xfrm>
            <a:off x="9819967" y="4591529"/>
            <a:ext cx="808691" cy="808691"/>
          </a:xfrm>
          <a:prstGeom prst="rect">
            <a:avLst/>
          </a:prstGeom>
          <a:noFill/>
          <a:ln w="38100">
            <a:solidFill>
              <a:srgbClr val="C68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2D0F3D-8C9A-4CB4-B6E3-4D748F9D9D4B}"/>
              </a:ext>
            </a:extLst>
          </p:cNvPr>
          <p:cNvSpPr/>
          <p:nvPr/>
        </p:nvSpPr>
        <p:spPr>
          <a:xfrm>
            <a:off x="10628658" y="4591529"/>
            <a:ext cx="808691" cy="808691"/>
          </a:xfrm>
          <a:prstGeom prst="rect">
            <a:avLst/>
          </a:prstGeom>
          <a:noFill/>
          <a:ln w="38100">
            <a:gradFill flip="none" rotWithShape="1">
              <a:gsLst>
                <a:gs pos="95000">
                  <a:srgbClr val="C68C18"/>
                </a:gs>
                <a:gs pos="95000">
                  <a:schemeClr val="bg2">
                    <a:lumMod val="1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3DA9E315-897D-4529-86AF-78F5AC062953}"/>
              </a:ext>
            </a:extLst>
          </p:cNvPr>
          <p:cNvSpPr/>
          <p:nvPr/>
        </p:nvSpPr>
        <p:spPr>
          <a:xfrm rot="16200000">
            <a:off x="3262769" y="4434693"/>
            <a:ext cx="145711" cy="3150238"/>
          </a:xfrm>
          <a:prstGeom prst="leftBrace">
            <a:avLst/>
          </a:prstGeom>
          <a:ln w="12700">
            <a:solidFill>
              <a:srgbClr val="FB01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1A571D99-235A-4D83-8353-631043423721}"/>
              </a:ext>
            </a:extLst>
          </p:cNvPr>
          <p:cNvSpPr/>
          <p:nvPr/>
        </p:nvSpPr>
        <p:spPr>
          <a:xfrm rot="16200000">
            <a:off x="6526034" y="4434693"/>
            <a:ext cx="145711" cy="3150237"/>
          </a:xfrm>
          <a:prstGeom prst="leftBrace">
            <a:avLst/>
          </a:prstGeom>
          <a:ln w="12700">
            <a:solidFill>
              <a:srgbClr val="46B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ECC8C771-0295-41F5-9987-6353082DBB47}"/>
              </a:ext>
            </a:extLst>
          </p:cNvPr>
          <p:cNvSpPr/>
          <p:nvPr/>
        </p:nvSpPr>
        <p:spPr>
          <a:xfrm rot="16200000">
            <a:off x="9789375" y="4434694"/>
            <a:ext cx="145711" cy="3150237"/>
          </a:xfrm>
          <a:prstGeom prst="leftBrace">
            <a:avLst/>
          </a:prstGeom>
          <a:ln w="12700">
            <a:solidFill>
              <a:srgbClr val="C68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CDB31C-8A3D-4A79-A3FB-022439541658}"/>
              </a:ext>
            </a:extLst>
          </p:cNvPr>
          <p:cNvSpPr txBox="1"/>
          <p:nvPr/>
        </p:nvSpPr>
        <p:spPr>
          <a:xfrm>
            <a:off x="2534091" y="6245068"/>
            <a:ext cx="163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0169"/>
                </a:solidFill>
                <a:latin typeface="Consolas" panose="020B0609020204030204" pitchFamily="49" charset="0"/>
              </a:rPr>
              <a:t>bin group 0</a:t>
            </a:r>
            <a:endParaRPr lang="it-IT" dirty="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9277D2-0074-43CA-9EBA-976A92544028}"/>
              </a:ext>
            </a:extLst>
          </p:cNvPr>
          <p:cNvSpPr txBox="1"/>
          <p:nvPr/>
        </p:nvSpPr>
        <p:spPr>
          <a:xfrm>
            <a:off x="5768853" y="6245068"/>
            <a:ext cx="163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6B5C0"/>
                </a:solidFill>
                <a:latin typeface="Consolas" panose="020B0609020204030204" pitchFamily="49" charset="0"/>
              </a:rPr>
              <a:t>bin group 1</a:t>
            </a:r>
            <a:endParaRPr lang="it-IT" dirty="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DCD622-133F-4689-8030-C2D8521162F9}"/>
              </a:ext>
            </a:extLst>
          </p:cNvPr>
          <p:cNvSpPr txBox="1"/>
          <p:nvPr/>
        </p:nvSpPr>
        <p:spPr>
          <a:xfrm>
            <a:off x="9045878" y="6245068"/>
            <a:ext cx="163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68C18"/>
                </a:solidFill>
                <a:latin typeface="Consolas" panose="020B0609020204030204" pitchFamily="49" charset="0"/>
              </a:rPr>
              <a:t>bin group 2</a:t>
            </a:r>
            <a:endParaRPr lang="it-IT" dirty="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44AD3A-1492-4670-A85C-788227A92D76}"/>
              </a:ext>
            </a:extLst>
          </p:cNvPr>
          <p:cNvSpPr txBox="1"/>
          <p:nvPr/>
        </p:nvSpPr>
        <p:spPr>
          <a:xfrm>
            <a:off x="44805" y="3050165"/>
            <a:ext cx="141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bin structure</a:t>
            </a:r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CD70F2-46AF-417F-A5B2-88CE9D3CE93D}"/>
              </a:ext>
            </a:extLst>
          </p:cNvPr>
          <p:cNvSpPr txBox="1"/>
          <p:nvPr/>
        </p:nvSpPr>
        <p:spPr>
          <a:xfrm>
            <a:off x="61567" y="4811208"/>
            <a:ext cx="141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FFA437-4350-448C-BE45-8633427EBEBD}"/>
              </a:ext>
            </a:extLst>
          </p:cNvPr>
          <p:cNvSpPr txBox="1"/>
          <p:nvPr/>
        </p:nvSpPr>
        <p:spPr>
          <a:xfrm>
            <a:off x="61567" y="1871741"/>
            <a:ext cx="141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zero delays</a:t>
            </a:r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6DE0F6-A71F-4FB8-A047-55A207026810}"/>
              </a:ext>
            </a:extLst>
          </p:cNvPr>
          <p:cNvSpPr txBox="1"/>
          <p:nvPr/>
        </p:nvSpPr>
        <p:spPr>
          <a:xfrm>
            <a:off x="130165" y="494133"/>
            <a:ext cx="88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endParaRPr lang="it-IT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CDE27E-E9F9-4D28-9FCF-06B8CCC43E31}"/>
              </a:ext>
            </a:extLst>
          </p:cNvPr>
          <p:cNvSpPr txBox="1"/>
          <p:nvPr/>
        </p:nvSpPr>
        <p:spPr>
          <a:xfrm>
            <a:off x="1707305" y="5166000"/>
            <a:ext cx="58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B0169"/>
                </a:solidFill>
                <a:latin typeface="Consolas" panose="020B0609020204030204" pitchFamily="49" charset="0"/>
              </a:rPr>
              <a:t>lag 0</a:t>
            </a:r>
            <a:endParaRPr lang="it-IT" sz="1000" b="1" dirty="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A57CDB-D4F4-4683-9CBA-4AEB7178E480}"/>
              </a:ext>
            </a:extLst>
          </p:cNvPr>
          <p:cNvSpPr txBox="1"/>
          <p:nvPr/>
        </p:nvSpPr>
        <p:spPr>
          <a:xfrm>
            <a:off x="2503536" y="5166000"/>
            <a:ext cx="58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B0169"/>
                </a:solidFill>
                <a:latin typeface="Consolas" panose="020B0609020204030204" pitchFamily="49" charset="0"/>
              </a:rPr>
              <a:t>lag 1</a:t>
            </a:r>
            <a:endParaRPr lang="it-IT" sz="1000" b="1" dirty="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E6B51A-5980-4FC7-972D-3833A6698225}"/>
              </a:ext>
            </a:extLst>
          </p:cNvPr>
          <p:cNvSpPr txBox="1"/>
          <p:nvPr/>
        </p:nvSpPr>
        <p:spPr>
          <a:xfrm>
            <a:off x="3312226" y="5166000"/>
            <a:ext cx="58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B0169"/>
                </a:solidFill>
                <a:latin typeface="Consolas" panose="020B0609020204030204" pitchFamily="49" charset="0"/>
              </a:rPr>
              <a:t>lag 2</a:t>
            </a:r>
            <a:endParaRPr lang="it-IT" sz="1000" b="1" dirty="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916647-1754-4DE6-B214-BC4A5DA28BD9}"/>
              </a:ext>
            </a:extLst>
          </p:cNvPr>
          <p:cNvSpPr txBox="1"/>
          <p:nvPr/>
        </p:nvSpPr>
        <p:spPr>
          <a:xfrm>
            <a:off x="4135638" y="5166000"/>
            <a:ext cx="58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B0169"/>
                </a:solidFill>
                <a:latin typeface="Consolas" panose="020B0609020204030204" pitchFamily="49" charset="0"/>
              </a:rPr>
              <a:t>lag 3</a:t>
            </a:r>
            <a:endParaRPr lang="it-IT" sz="1000" b="1" dirty="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963C63-CE89-46C0-89FA-E64C1155D4BE}"/>
              </a:ext>
            </a:extLst>
          </p:cNvPr>
          <p:cNvSpPr txBox="1"/>
          <p:nvPr/>
        </p:nvSpPr>
        <p:spPr>
          <a:xfrm>
            <a:off x="4937704" y="5166000"/>
            <a:ext cx="58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6B5C0"/>
                </a:solidFill>
                <a:latin typeface="Consolas" panose="020B0609020204030204" pitchFamily="49" charset="0"/>
              </a:rPr>
              <a:t>lag 4</a:t>
            </a:r>
            <a:endParaRPr lang="it-IT" sz="1000" b="1" dirty="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06812B5-5E00-4BA3-8D21-338AA8E5DA07}"/>
              </a:ext>
            </a:extLst>
          </p:cNvPr>
          <p:cNvSpPr txBox="1"/>
          <p:nvPr/>
        </p:nvSpPr>
        <p:spPr>
          <a:xfrm>
            <a:off x="5751187" y="5166000"/>
            <a:ext cx="58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6B5C0"/>
                </a:solidFill>
                <a:latin typeface="Consolas" panose="020B0609020204030204" pitchFamily="49" charset="0"/>
              </a:rPr>
              <a:t>lag 5</a:t>
            </a:r>
            <a:endParaRPr lang="it-IT" sz="1000" b="1" dirty="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8683BB-C367-407C-B0DF-6ECFCEEC1A74}"/>
              </a:ext>
            </a:extLst>
          </p:cNvPr>
          <p:cNvSpPr txBox="1"/>
          <p:nvPr/>
        </p:nvSpPr>
        <p:spPr>
          <a:xfrm>
            <a:off x="6550722" y="5166000"/>
            <a:ext cx="58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6B5C0"/>
                </a:solidFill>
                <a:latin typeface="Consolas" panose="020B0609020204030204" pitchFamily="49" charset="0"/>
              </a:rPr>
              <a:t>lag 6</a:t>
            </a:r>
            <a:endParaRPr lang="it-IT" sz="1000" b="1" dirty="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BED004-F1FC-49F4-87D9-3937B84380EF}"/>
              </a:ext>
            </a:extLst>
          </p:cNvPr>
          <p:cNvSpPr txBox="1"/>
          <p:nvPr/>
        </p:nvSpPr>
        <p:spPr>
          <a:xfrm>
            <a:off x="7361667" y="5166000"/>
            <a:ext cx="58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6B5C0"/>
                </a:solidFill>
                <a:latin typeface="Consolas" panose="020B0609020204030204" pitchFamily="49" charset="0"/>
              </a:rPr>
              <a:t>lag 7</a:t>
            </a:r>
            <a:endParaRPr lang="it-IT" sz="1000" b="1" dirty="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9EDE814-E1CA-4617-A516-2987381D67EF}"/>
              </a:ext>
            </a:extLst>
          </p:cNvPr>
          <p:cNvSpPr txBox="1"/>
          <p:nvPr/>
        </p:nvSpPr>
        <p:spPr>
          <a:xfrm>
            <a:off x="8168980" y="5166000"/>
            <a:ext cx="58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68C18"/>
                </a:solidFill>
                <a:latin typeface="Consolas" panose="020B0609020204030204" pitchFamily="49" charset="0"/>
              </a:rPr>
              <a:t>lag 8</a:t>
            </a:r>
            <a:endParaRPr lang="it-IT" sz="1000" b="1" dirty="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DAA385-2256-483F-9386-CBCCCD11CE17}"/>
              </a:ext>
            </a:extLst>
          </p:cNvPr>
          <p:cNvSpPr txBox="1"/>
          <p:nvPr/>
        </p:nvSpPr>
        <p:spPr>
          <a:xfrm>
            <a:off x="8982463" y="5166000"/>
            <a:ext cx="58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68C18"/>
                </a:solidFill>
                <a:latin typeface="Consolas" panose="020B0609020204030204" pitchFamily="49" charset="0"/>
              </a:rPr>
              <a:t>lag 9</a:t>
            </a:r>
            <a:endParaRPr lang="it-IT" sz="1000" b="1" dirty="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7B9FF8-CC72-40B1-87B5-02A6819D2415}"/>
              </a:ext>
            </a:extLst>
          </p:cNvPr>
          <p:cNvSpPr txBox="1"/>
          <p:nvPr/>
        </p:nvSpPr>
        <p:spPr>
          <a:xfrm>
            <a:off x="9773371" y="5166000"/>
            <a:ext cx="651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68C18"/>
                </a:solidFill>
                <a:latin typeface="Consolas" panose="020B0609020204030204" pitchFamily="49" charset="0"/>
              </a:rPr>
              <a:t>lag 10</a:t>
            </a:r>
            <a:endParaRPr lang="it-IT" sz="1000" b="1" dirty="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E1606F3-664F-4E2D-99B5-33D54180E0BD}"/>
              </a:ext>
            </a:extLst>
          </p:cNvPr>
          <p:cNvSpPr txBox="1"/>
          <p:nvPr/>
        </p:nvSpPr>
        <p:spPr>
          <a:xfrm>
            <a:off x="10595480" y="5166000"/>
            <a:ext cx="651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68C18"/>
                </a:solidFill>
                <a:latin typeface="Consolas" panose="020B0609020204030204" pitchFamily="49" charset="0"/>
              </a:rPr>
              <a:t>lag 11</a:t>
            </a:r>
            <a:endParaRPr lang="it-IT" sz="1000" b="1" dirty="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0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F8B636-D692-429D-89F0-E2A4BB3D7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40141"/>
              </p:ext>
            </p:extLst>
          </p:nvPr>
        </p:nvGraphicFramePr>
        <p:xfrm>
          <a:off x="2677953" y="1880358"/>
          <a:ext cx="6804000" cy="27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330449838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56244395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59945253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98773094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43858316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733742466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55009610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435900465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807255029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B0169"/>
                          </a:solidFill>
                          <a:effectLst/>
                          <a:latin typeface="Consolas" panose="020B0609020204030204" pitchFamily="49" charset="0"/>
                        </a:rPr>
                        <a:t>sensor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C68C18"/>
                          </a:solidFill>
                          <a:effectLst/>
                          <a:latin typeface="Consolas" panose="020B0609020204030204" pitchFamily="49" charset="0"/>
                        </a:rPr>
                        <a:t>group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pos 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B0169"/>
                          </a:solidFill>
                          <a:effectLst/>
                          <a:latin typeface="Consolas" panose="020B0609020204030204" pitchFamily="49" charset="0"/>
                        </a:rPr>
                        <a:t>sensor 0</a:t>
                      </a:r>
                      <a:br>
                        <a:rPr lang="en-US" sz="1100" b="1" u="none" strike="noStrike" dirty="0">
                          <a:solidFill>
                            <a:srgbClr val="FB0169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C68C18"/>
                          </a:solidFill>
                          <a:effectLst/>
                          <a:latin typeface="Consolas" panose="020B0609020204030204" pitchFamily="49" charset="0"/>
                        </a:rPr>
                        <a:t>group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pos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it-IT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B0169"/>
                          </a:solidFill>
                          <a:effectLst/>
                          <a:latin typeface="Consolas" panose="020B0609020204030204" pitchFamily="49" charset="0"/>
                        </a:rPr>
                        <a:t>sensor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C68C18"/>
                          </a:solidFill>
                          <a:effectLst/>
                          <a:latin typeface="Consolas" panose="020B0609020204030204" pitchFamily="49" charset="0"/>
                        </a:rPr>
                        <a:t>group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pos last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46B5C0"/>
                          </a:solidFill>
                          <a:effectLst/>
                          <a:latin typeface="Consolas" panose="020B0609020204030204" pitchFamily="49" charset="0"/>
                        </a:rPr>
                        <a:t>sensor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C68C18"/>
                          </a:solidFill>
                          <a:effectLst/>
                          <a:latin typeface="Consolas" panose="020B0609020204030204" pitchFamily="49" charset="0"/>
                        </a:rPr>
                        <a:t>group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pos 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46B5C0"/>
                          </a:solidFill>
                          <a:effectLst/>
                          <a:latin typeface="Consolas" panose="020B0609020204030204" pitchFamily="49" charset="0"/>
                        </a:rPr>
                        <a:t>sensor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C68C18"/>
                          </a:solidFill>
                          <a:effectLst/>
                          <a:latin typeface="Consolas" panose="020B0609020204030204" pitchFamily="49" charset="0"/>
                        </a:rPr>
                        <a:t>group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pos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46B5C0"/>
                          </a:solidFill>
                          <a:effectLst/>
                          <a:latin typeface="Consolas" panose="020B0609020204030204" pitchFamily="49" charset="0"/>
                        </a:rPr>
                        <a:t>sensor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C68C18"/>
                          </a:solidFill>
                          <a:effectLst/>
                          <a:latin typeface="Consolas" panose="020B0609020204030204" pitchFamily="49" charset="0"/>
                        </a:rPr>
                        <a:t>group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pos last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742954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B0169"/>
                          </a:solidFill>
                          <a:effectLst/>
                          <a:latin typeface="Consolas" panose="020B0609020204030204" pitchFamily="49" charset="0"/>
                        </a:rPr>
                        <a:t>sensor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82A021"/>
                          </a:solidFill>
                          <a:effectLst/>
                          <a:latin typeface="Consolas" panose="020B0609020204030204" pitchFamily="49" charset="0"/>
                        </a:rPr>
                        <a:t>group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pos 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B0169"/>
                          </a:solidFill>
                          <a:effectLst/>
                          <a:latin typeface="Consolas" panose="020B0609020204030204" pitchFamily="49" charset="0"/>
                        </a:rPr>
                        <a:t>sensor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82A021"/>
                          </a:solidFill>
                          <a:effectLst/>
                          <a:latin typeface="Consolas" panose="020B0609020204030204" pitchFamily="49" charset="0"/>
                        </a:rPr>
                        <a:t>group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pos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B0169"/>
                          </a:solidFill>
                          <a:effectLst/>
                          <a:latin typeface="Consolas" panose="020B0609020204030204" pitchFamily="49" charset="0"/>
                        </a:rPr>
                        <a:t>sensor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82A021"/>
                          </a:solidFill>
                          <a:effectLst/>
                          <a:latin typeface="Consolas" panose="020B0609020204030204" pitchFamily="49" charset="0"/>
                        </a:rPr>
                        <a:t>group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pos last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46B5C0"/>
                          </a:solidFill>
                          <a:effectLst/>
                          <a:latin typeface="Consolas" panose="020B0609020204030204" pitchFamily="49" charset="0"/>
                        </a:rPr>
                        <a:t>sensor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82A021"/>
                          </a:solidFill>
                          <a:effectLst/>
                          <a:latin typeface="Consolas" panose="020B0609020204030204" pitchFamily="49" charset="0"/>
                        </a:rPr>
                        <a:t>group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pos 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46B5C0"/>
                          </a:solidFill>
                          <a:effectLst/>
                          <a:latin typeface="Consolas" panose="020B0609020204030204" pitchFamily="49" charset="0"/>
                        </a:rPr>
                        <a:t>sensor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82A021"/>
                          </a:solidFill>
                          <a:effectLst/>
                          <a:latin typeface="Consolas" panose="020B0609020204030204" pitchFamily="49" charset="0"/>
                        </a:rPr>
                        <a:t>group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pos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46B5C0"/>
                          </a:solidFill>
                          <a:effectLst/>
                          <a:latin typeface="Consolas" panose="020B0609020204030204" pitchFamily="49" charset="0"/>
                        </a:rPr>
                        <a:t>sensor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82A021"/>
                          </a:solidFill>
                          <a:effectLst/>
                          <a:latin typeface="Consolas" panose="020B0609020204030204" pitchFamily="49" charset="0"/>
                        </a:rPr>
                        <a:t>group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pos last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72773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B0169"/>
                          </a:solidFill>
                          <a:effectLst/>
                          <a:latin typeface="Consolas" panose="020B0609020204030204" pitchFamily="49" charset="0"/>
                        </a:rPr>
                        <a:t>sensor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group 2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pos 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B0169"/>
                          </a:solidFill>
                          <a:effectLst/>
                          <a:latin typeface="Consolas" panose="020B0609020204030204" pitchFamily="49" charset="0"/>
                        </a:rPr>
                        <a:t>sensor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group 2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pos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B0169"/>
                          </a:solidFill>
                          <a:effectLst/>
                          <a:latin typeface="Consolas" panose="020B0609020204030204" pitchFamily="49" charset="0"/>
                        </a:rPr>
                        <a:t>sensor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group 2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pos last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46B5C0"/>
                          </a:solidFill>
                          <a:effectLst/>
                          <a:latin typeface="Consolas" panose="020B0609020204030204" pitchFamily="49" charset="0"/>
                        </a:rPr>
                        <a:t>sensor 1</a:t>
                      </a:r>
                      <a:br>
                        <a:rPr lang="en-US" sz="1100" b="1" u="none" strike="noStrike" dirty="0">
                          <a:solidFill>
                            <a:srgbClr val="46B5C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group 2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pos 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46B5C0"/>
                          </a:solidFill>
                          <a:effectLst/>
                          <a:latin typeface="Consolas" panose="020B0609020204030204" pitchFamily="49" charset="0"/>
                        </a:rPr>
                        <a:t>sensor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group 2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pos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46B5C0"/>
                          </a:solidFill>
                          <a:effectLst/>
                          <a:latin typeface="Consolas" panose="020B0609020204030204" pitchFamily="49" charset="0"/>
                        </a:rPr>
                        <a:t>sensor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group 2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pos last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644936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69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5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203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Lapo Falcone</dc:creator>
  <cp:lastModifiedBy>Lapo Falcone</cp:lastModifiedBy>
  <cp:revision>7</cp:revision>
  <dcterms:created xsi:type="dcterms:W3CDTF">2021-05-08T18:17:12Z</dcterms:created>
  <dcterms:modified xsi:type="dcterms:W3CDTF">2021-07-08T14:50:24Z</dcterms:modified>
</cp:coreProperties>
</file>